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8" r:id="rId34"/>
    <p:sldId id="287" r:id="rId35"/>
  </p:sldIdLst>
  <p:sldSz cx="9144000" cy="51435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slide" Target="slides/slide33.xml"/><Relationship Id="rId34" Type="http://schemas.openxmlformats.org/officeDocument/2006/relationships/slide" Target="slides/slide32.xml"/><Relationship Id="rId33" Type="http://schemas.openxmlformats.org/officeDocument/2006/relationships/slide" Target="slides/slide31.xml"/><Relationship Id="rId32" Type="http://schemas.openxmlformats.org/officeDocument/2006/relationships/slide" Target="slides/slide30.xml"/><Relationship Id="rId31" Type="http://schemas.openxmlformats.org/officeDocument/2006/relationships/slide" Target="slides/slide29.xml"/><Relationship Id="rId30" Type="http://schemas.openxmlformats.org/officeDocument/2006/relationships/slide" Target="slides/slide28.xml"/><Relationship Id="rId3" Type="http://schemas.openxmlformats.org/officeDocument/2006/relationships/slide" Target="slides/slide1.xml"/><Relationship Id="rId29" Type="http://schemas.openxmlformats.org/officeDocument/2006/relationships/slide" Target="slides/slide27.xml"/><Relationship Id="rId28" Type="http://schemas.openxmlformats.org/officeDocument/2006/relationships/slide" Target="slides/slide26.xml"/><Relationship Id="rId27" Type="http://schemas.openxmlformats.org/officeDocument/2006/relationships/slide" Target="slides/slide25.xml"/><Relationship Id="rId26" Type="http://schemas.openxmlformats.org/officeDocument/2006/relationships/slide" Target="slides/slide24.xml"/><Relationship Id="rId25" Type="http://schemas.openxmlformats.org/officeDocument/2006/relationships/slide" Target="slides/slide23.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jpeg"/></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image" Target="../media/image10.jpeg"/></Relationships>
</file>

<file path=ppt/slides/_rels/slide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3.pn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0.jpeg"/></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3.png"/><Relationship Id="rId3" Type="http://schemas.openxmlformats.org/officeDocument/2006/relationships/image" Target="../media/image18.png"/><Relationship Id="rId2" Type="http://schemas.openxmlformats.org/officeDocument/2006/relationships/image" Target="../media/image19.png"/><Relationship Id="rId1" Type="http://schemas.openxmlformats.org/officeDocument/2006/relationships/image" Target="../media/image10.jpe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21.png"/><Relationship Id="rId1" Type="http://schemas.openxmlformats.org/officeDocument/2006/relationships/image" Target="../media/image10.jpe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22.png"/><Relationship Id="rId1" Type="http://schemas.openxmlformats.org/officeDocument/2006/relationships/image" Target="../media/image10.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23.png"/><Relationship Id="rId1" Type="http://schemas.openxmlformats.org/officeDocument/2006/relationships/image" Target="../media/image10.jpe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24.jpeg"/><Relationship Id="rId1" Type="http://schemas.openxmlformats.org/officeDocument/2006/relationships/image" Target="../media/image10.jpe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25.png"/><Relationship Id="rId1" Type="http://schemas.openxmlformats.org/officeDocument/2006/relationships/image" Target="../media/image10.jpe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3.png"/><Relationship Id="rId3" Type="http://schemas.openxmlformats.org/officeDocument/2006/relationships/image" Target="../media/image25.png"/><Relationship Id="rId2" Type="http://schemas.openxmlformats.org/officeDocument/2006/relationships/image" Target="../media/image26.png"/><Relationship Id="rId1" Type="http://schemas.openxmlformats.org/officeDocument/2006/relationships/image" Target="../media/image10.jpeg"/></Relationships>
</file>

<file path=ppt/slides/_rels/slide1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29.png"/><Relationship Id="rId5" Type="http://schemas.openxmlformats.org/officeDocument/2006/relationships/image" Target="../media/image13.png"/><Relationship Id="rId4" Type="http://schemas.openxmlformats.org/officeDocument/2006/relationships/image" Target="../media/image28.png"/><Relationship Id="rId3" Type="http://schemas.openxmlformats.org/officeDocument/2006/relationships/image" Target="../media/image27.png"/><Relationship Id="rId2" Type="http://schemas.openxmlformats.org/officeDocument/2006/relationships/image" Target="../media/image25.png"/><Relationship Id="rId1" Type="http://schemas.openxmlformats.org/officeDocument/2006/relationships/image" Target="../media/image10.jpe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25.png"/><Relationship Id="rId1" Type="http://schemas.openxmlformats.org/officeDocument/2006/relationships/image" Target="../media/image30.png"/></Relationships>
</file>

<file path=ppt/slides/_rels/slide1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25.png"/><Relationship Id="rId1" Type="http://schemas.openxmlformats.org/officeDocument/2006/relationships/image" Target="../media/image10.jpeg"/></Relationships>
</file>

<file path=ppt/slides/_rels/slide16.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3.png"/><Relationship Id="rId3" Type="http://schemas.openxmlformats.org/officeDocument/2006/relationships/image" Target="../media/image25.png"/><Relationship Id="rId2" Type="http://schemas.openxmlformats.org/officeDocument/2006/relationships/image" Target="../media/image31.png"/><Relationship Id="rId1" Type="http://schemas.openxmlformats.org/officeDocument/2006/relationships/image" Target="../media/image10.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3.png"/><Relationship Id="rId1" Type="http://schemas.openxmlformats.org/officeDocument/2006/relationships/image" Target="../media/image32.png"/></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3.png"/><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image" Target="../media/image10.jpeg"/></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40.jpeg"/><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10.jpeg"/></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3.png"/><Relationship Id="rId7" Type="http://schemas.openxmlformats.org/officeDocument/2006/relationships/image" Target="../media/image46.jpeg"/><Relationship Id="rId6" Type="http://schemas.openxmlformats.org/officeDocument/2006/relationships/image" Target="../media/image45.png"/><Relationship Id="rId5" Type="http://schemas.openxmlformats.org/officeDocument/2006/relationships/image" Target="../media/image44.jpeg"/><Relationship Id="rId4" Type="http://schemas.openxmlformats.org/officeDocument/2006/relationships/image" Target="../media/image43.png"/><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image" Target="../media/image10.jpeg"/></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13.png"/><Relationship Id="rId6" Type="http://schemas.openxmlformats.org/officeDocument/2006/relationships/image" Target="../media/image49.png"/><Relationship Id="rId5" Type="http://schemas.openxmlformats.org/officeDocument/2006/relationships/image" Target="../media/image43.png"/><Relationship Id="rId4" Type="http://schemas.openxmlformats.org/officeDocument/2006/relationships/image" Target="../media/image42.png"/><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image" Target="../media/image10.jpeg"/></Relationships>
</file>

<file path=ppt/slides/_rels/slide22.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53.png"/><Relationship Id="rId4" Type="http://schemas.openxmlformats.org/officeDocument/2006/relationships/image" Target="../media/image52.png"/><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image" Target="../media/image10.jpeg"/></Relationships>
</file>

<file path=ppt/slides/_rels/slide2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56.png"/><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image" Target="../media/image10.jpeg"/></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32.png"/><Relationship Id="rId1" Type="http://schemas.openxmlformats.org/officeDocument/2006/relationships/image" Target="../media/image10.jpe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3.png"/><Relationship Id="rId1" Type="http://schemas.openxmlformats.org/officeDocument/2006/relationships/image" Target="../media/image10.jpeg"/></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57.png"/><Relationship Id="rId1" Type="http://schemas.openxmlformats.org/officeDocument/2006/relationships/image" Target="../media/image10.jpeg"/></Relationships>
</file>

<file path=ppt/slides/_rels/slide27.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64.png"/><Relationship Id="rId7" Type="http://schemas.openxmlformats.org/officeDocument/2006/relationships/image" Target="../media/image63.png"/><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image" Target="../media/image10.jpeg"/></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3.png"/><Relationship Id="rId2" Type="http://schemas.openxmlformats.org/officeDocument/2006/relationships/image" Target="../media/image65.jpeg"/><Relationship Id="rId1" Type="http://schemas.openxmlformats.org/officeDocument/2006/relationships/image" Target="../media/image10.jpeg"/></Relationships>
</file>

<file path=ppt/slides/_rels/slide29.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hyperlink" Target="https4" TargetMode="External"/><Relationship Id="rId3" Type="http://schemas.openxmlformats.org/officeDocument/2006/relationships/hyperlink" Target="http" TargetMode="External"/><Relationship Id="rId2" Type="http://schemas.openxmlformats.org/officeDocument/2006/relationships/image" Target="../media/image66.png"/><Relationship Id="rId1" Type="http://schemas.openxmlformats.org/officeDocument/2006/relationships/image" Target="../media/image10.jpeg"/></Relationships>
</file>

<file path=ppt/slides/_rels/slide30.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69.png"/><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image" Target="../media/image10.jpe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3.png"/><Relationship Id="rId1" Type="http://schemas.openxmlformats.org/officeDocument/2006/relationships/image" Target="../media/image10.jpe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10.jpeg"/></Relationships>
</file>

<file path=ppt/slides/_rels/slide3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73.jpeg"/><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image" Target="../media/image7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 2"/>
          <p:cNvSpPr/>
          <p:nvPr/>
        </p:nvSpPr>
        <p:spPr>
          <a:xfrm>
            <a:off x="0" y="1473708"/>
            <a:ext cx="9144000" cy="1728215"/>
          </a:xfrm>
          <a:prstGeom prst="rect">
            <a:avLst/>
          </a:prstGeom>
          <a:solidFill>
            <a:srgbClr val="00B050">
              <a:alpha val="100000"/>
            </a:srgbClr>
          </a:solidFill>
          <a:ln w="0" cap="flat">
            <a:noFill/>
            <a:prstDash val="solid"/>
            <a:miter lim="0"/>
          </a:ln>
        </p:spPr>
        <p:txBody>
          <a:bodyPr rtlCol="0"/>
          <a:lstStyle/>
          <a:p>
            <a:pPr algn="ctr"/>
            <a:endParaRPr lang="zh-CN" altLang="en-US"/>
          </a:p>
        </p:txBody>
      </p:sp>
      <p:sp>
        <p:nvSpPr>
          <p:cNvPr id="4" name="textbox 4"/>
          <p:cNvSpPr/>
          <p:nvPr/>
        </p:nvSpPr>
        <p:spPr>
          <a:xfrm>
            <a:off x="1843827" y="1737607"/>
            <a:ext cx="5595620" cy="967105"/>
          </a:xfrm>
          <a:prstGeom prst="rect">
            <a:avLst/>
          </a:prstGeom>
          <a:noFill/>
          <a:ln w="0" cap="flat">
            <a:noFill/>
            <a:prstDash val="solid"/>
            <a:miter lim="0"/>
          </a:ln>
        </p:spPr>
        <p:txBody>
          <a:bodyPr vert="horz" wrap="square" lIns="0" tIns="0" rIns="0" bIns="0"/>
          <a:lstStyle/>
          <a:p>
            <a:pPr algn="l" rtl="0" eaLnBrk="0">
              <a:lnSpc>
                <a:spcPct val="57000"/>
              </a:lnSpc>
            </a:pPr>
            <a:endParaRPr sz="100" dirty="0">
              <a:latin typeface="Arial" panose="020B0604020202020204"/>
              <a:ea typeface="Arial" panose="020B0604020202020204"/>
              <a:cs typeface="Arial" panose="020B0604020202020204"/>
            </a:endParaRPr>
          </a:p>
          <a:p>
            <a:pPr marL="881380" indent="-869315" algn="l" rtl="0" eaLnBrk="0">
              <a:lnSpc>
                <a:spcPct val="94000"/>
              </a:lnSpc>
            </a:pPr>
            <a:r>
              <a:rPr sz="3900" b="1" kern="0" spc="80" dirty="0">
                <a:solidFill>
                  <a:srgbClr val="FFFFFF">
                    <a:alpha val="100000"/>
                  </a:srgbClr>
                </a:solidFill>
                <a:latin typeface="微软雅黑" panose="020B0503020204020204" charset="-122"/>
                <a:ea typeface="微软雅黑" panose="020B0503020204020204" charset="-122"/>
                <a:cs typeface="微软雅黑" panose="020B0503020204020204" charset="-122"/>
              </a:rPr>
              <a:t>欧莱克智慧供热节能方案</a:t>
            </a:r>
            <a:r>
              <a:rPr sz="3900" b="1" kern="0" spc="6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2700" b="1"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--末端精准供热节能方案</a:t>
            </a:r>
            <a:endParaRPr sz="2700" dirty="0">
              <a:latin typeface="微软雅黑" panose="020B0503020204020204" charset="-122"/>
              <a:ea typeface="微软雅黑" panose="020B0503020204020204" charset="-122"/>
              <a:cs typeface="微软雅黑" panose="020B0503020204020204" charset="-122"/>
            </a:endParaRPr>
          </a:p>
        </p:txBody>
      </p:sp>
      <p:pic>
        <p:nvPicPr>
          <p:cNvPr id="6" name="picture 6"/>
          <p:cNvPicPr>
            <a:picLocks noChangeAspect="1"/>
          </p:cNvPicPr>
          <p:nvPr/>
        </p:nvPicPr>
        <p:blipFill>
          <a:blip r:embed="rId1"/>
          <a:stretch>
            <a:fillRect/>
          </a:stretch>
        </p:blipFill>
        <p:spPr>
          <a:xfrm rot="21600000">
            <a:off x="7703819" y="1473289"/>
            <a:ext cx="1438656" cy="1728215"/>
          </a:xfrm>
          <a:prstGeom prst="rect">
            <a:avLst/>
          </a:prstGeom>
        </p:spPr>
      </p:pic>
      <p:pic>
        <p:nvPicPr>
          <p:cNvPr id="8" name="picture 8"/>
          <p:cNvPicPr>
            <a:picLocks noChangeAspect="1"/>
          </p:cNvPicPr>
          <p:nvPr/>
        </p:nvPicPr>
        <p:blipFill>
          <a:blip r:embed="rId1"/>
          <a:stretch>
            <a:fillRect/>
          </a:stretch>
        </p:blipFill>
        <p:spPr>
          <a:xfrm rot="21600000">
            <a:off x="520" y="1473708"/>
            <a:ext cx="1438655" cy="1728216"/>
          </a:xfrm>
          <a:prstGeom prst="rect">
            <a:avLst/>
          </a:prstGeom>
        </p:spPr>
      </p:pic>
      <p:grpSp>
        <p:nvGrpSpPr>
          <p:cNvPr id="3" name="group 2"/>
          <p:cNvGrpSpPr/>
          <p:nvPr/>
        </p:nvGrpSpPr>
        <p:grpSpPr>
          <a:xfrm rot="21600000">
            <a:off x="2540761" y="3381755"/>
            <a:ext cx="3951478" cy="344423"/>
            <a:chOff x="0" y="0"/>
            <a:chExt cx="3951478" cy="344423"/>
          </a:xfrm>
        </p:grpSpPr>
        <p:pic>
          <p:nvPicPr>
            <p:cNvPr id="10" name="picture 10"/>
            <p:cNvPicPr>
              <a:picLocks noChangeAspect="1"/>
            </p:cNvPicPr>
            <p:nvPr/>
          </p:nvPicPr>
          <p:blipFill>
            <a:blip r:embed="rId2"/>
            <a:stretch>
              <a:fillRect/>
            </a:stretch>
          </p:blipFill>
          <p:spPr>
            <a:xfrm rot="21600000">
              <a:off x="0" y="0"/>
              <a:ext cx="3951478" cy="344423"/>
            </a:xfrm>
            <a:prstGeom prst="rect">
              <a:avLst/>
            </a:prstGeom>
          </p:spPr>
        </p:pic>
        <p:sp>
          <p:nvSpPr>
            <p:cNvPr id="12" name="textbox 12"/>
            <p:cNvSpPr/>
            <p:nvPr/>
          </p:nvSpPr>
          <p:spPr>
            <a:xfrm>
              <a:off x="-12700" y="-12700"/>
              <a:ext cx="3977004" cy="370204"/>
            </a:xfrm>
            <a:prstGeom prst="rect">
              <a:avLst/>
            </a:prstGeom>
            <a:noFill/>
            <a:ln w="0" cap="flat">
              <a:noFill/>
              <a:prstDash val="solid"/>
              <a:miter lim="0"/>
            </a:ln>
          </p:spPr>
          <p:txBody>
            <a:bodyPr vert="horz" wrap="square" lIns="0" tIns="0" rIns="0" bIns="0"/>
            <a:lstStyle/>
            <a:p>
              <a:pPr algn="l" rtl="0" eaLnBrk="0">
                <a:lnSpc>
                  <a:spcPct val="108000"/>
                </a:lnSpc>
              </a:pPr>
              <a:endParaRPr sz="200" dirty="0">
                <a:latin typeface="Arial" panose="020B0604020202020204"/>
                <a:ea typeface="Arial" panose="020B0604020202020204"/>
                <a:cs typeface="Arial" panose="020B0604020202020204"/>
              </a:endParaRPr>
            </a:p>
            <a:p>
              <a:pPr marL="937895" algn="l" rtl="0" eaLnBrk="0">
                <a:lnSpc>
                  <a:spcPts val="2325"/>
                </a:lnSpc>
              </a:pPr>
              <a:r>
                <a:rPr sz="1700" kern="0" spc="80" dirty="0">
                  <a:solidFill>
                    <a:srgbClr val="FFFFFF">
                      <a:alpha val="100000"/>
                    </a:srgbClr>
                  </a:solidFill>
                  <a:latin typeface="微软雅黑" panose="020B0503020204020204" charset="-122"/>
                  <a:ea typeface="微软雅黑" panose="020B0503020204020204" charset="-122"/>
                  <a:cs typeface="微软雅黑" panose="020B0503020204020204" charset="-122"/>
                </a:rPr>
                <a:t>欧莱克（唐山）</a:t>
              </a:r>
              <a:r>
                <a:rPr sz="1700" kern="0" spc="-38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FFFFFF">
                      <a:alpha val="100000"/>
                    </a:srgbClr>
                  </a:solidFill>
                  <a:latin typeface="微软雅黑" panose="020B0503020204020204" charset="-122"/>
                  <a:ea typeface="微软雅黑" panose="020B0503020204020204" charset="-122"/>
                  <a:cs typeface="微软雅黑" panose="020B0503020204020204" charset="-122"/>
                </a:rPr>
                <a:t>科技有限公司</a:t>
              </a:r>
              <a:endParaRPr sz="1700" dirty="0">
                <a:latin typeface="微软雅黑" panose="020B0503020204020204" charset="-122"/>
                <a:ea typeface="微软雅黑" panose="020B0503020204020204" charset="-122"/>
                <a:cs typeface="微软雅黑" panose="020B0503020204020204" charset="-122"/>
              </a:endParaRPr>
            </a:p>
          </p:txBody>
        </p:sp>
      </p:grpSp>
      <p:pic>
        <p:nvPicPr>
          <p:cNvPr id="14" name="picture 14"/>
          <p:cNvPicPr>
            <a:picLocks noChangeAspect="1"/>
          </p:cNvPicPr>
          <p:nvPr/>
        </p:nvPicPr>
        <p:blipFill>
          <a:blip r:embed="rId3"/>
          <a:stretch>
            <a:fillRect/>
          </a:stretch>
        </p:blipFill>
        <p:spPr>
          <a:xfrm rot="21600000">
            <a:off x="7586535" y="195071"/>
            <a:ext cx="788098" cy="863155"/>
          </a:xfrm>
          <a:prstGeom prst="rect">
            <a:avLst/>
          </a:prstGeom>
        </p:spPr>
      </p:pic>
      <p:pic>
        <p:nvPicPr>
          <p:cNvPr id="16" name="picture 16"/>
          <p:cNvPicPr>
            <a:picLocks noChangeAspect="1"/>
          </p:cNvPicPr>
          <p:nvPr/>
        </p:nvPicPr>
        <p:blipFill>
          <a:blip r:embed="rId4"/>
          <a:stretch>
            <a:fillRect/>
          </a:stretch>
        </p:blipFill>
        <p:spPr>
          <a:xfrm rot="21600000">
            <a:off x="7090778" y="3435692"/>
            <a:ext cx="410883" cy="217767"/>
          </a:xfrm>
          <a:prstGeom prst="rect">
            <a:avLst/>
          </a:prstGeom>
        </p:spPr>
      </p:pic>
      <p:pic>
        <p:nvPicPr>
          <p:cNvPr id="18" name="picture 18"/>
          <p:cNvPicPr>
            <a:picLocks noChangeAspect="1"/>
          </p:cNvPicPr>
          <p:nvPr/>
        </p:nvPicPr>
        <p:blipFill>
          <a:blip r:embed="rId5"/>
          <a:stretch>
            <a:fillRect/>
          </a:stretch>
        </p:blipFill>
        <p:spPr>
          <a:xfrm rot="21600000">
            <a:off x="6615760" y="3435692"/>
            <a:ext cx="410882" cy="21776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20"/>
          <p:cNvPicPr>
            <a:picLocks noChangeAspect="1"/>
          </p:cNvPicPr>
          <p:nvPr/>
        </p:nvPicPr>
        <p:blipFill>
          <a:blip r:embed="rId1"/>
          <a:stretch>
            <a:fillRect/>
          </a:stretch>
        </p:blipFill>
        <p:spPr>
          <a:xfrm rot="21600000">
            <a:off x="1189846" y="863904"/>
            <a:ext cx="7559040" cy="3887723"/>
          </a:xfrm>
          <a:prstGeom prst="rect">
            <a:avLst/>
          </a:prstGeom>
        </p:spPr>
      </p:pic>
      <p:pic>
        <p:nvPicPr>
          <p:cNvPr id="22" name="picture 22"/>
          <p:cNvPicPr>
            <a:picLocks noChangeAspect="1"/>
          </p:cNvPicPr>
          <p:nvPr/>
        </p:nvPicPr>
        <p:blipFill>
          <a:blip r:embed="rId2"/>
          <a:stretch>
            <a:fillRect/>
          </a:stretch>
        </p:blipFill>
        <p:spPr>
          <a:xfrm rot="21600000">
            <a:off x="0" y="51815"/>
            <a:ext cx="9144000" cy="606552"/>
          </a:xfrm>
          <a:prstGeom prst="rect">
            <a:avLst/>
          </a:prstGeom>
        </p:spPr>
      </p:pic>
      <p:pic>
        <p:nvPicPr>
          <p:cNvPr id="24" name="picture 24"/>
          <p:cNvPicPr>
            <a:picLocks noChangeAspect="1"/>
          </p:cNvPicPr>
          <p:nvPr/>
        </p:nvPicPr>
        <p:blipFill>
          <a:blip r:embed="rId3"/>
          <a:stretch>
            <a:fillRect/>
          </a:stretch>
        </p:blipFill>
        <p:spPr>
          <a:xfrm rot="21600000">
            <a:off x="4898355" y="3596640"/>
            <a:ext cx="4245644" cy="1135380"/>
          </a:xfrm>
          <a:prstGeom prst="rect">
            <a:avLst/>
          </a:prstGeom>
        </p:spPr>
      </p:pic>
      <p:sp>
        <p:nvSpPr>
          <p:cNvPr id="26" name="textbox 26"/>
          <p:cNvSpPr/>
          <p:nvPr/>
        </p:nvSpPr>
        <p:spPr>
          <a:xfrm>
            <a:off x="1666380" y="1239977"/>
            <a:ext cx="2720975" cy="156146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2375"/>
              </a:lnSpc>
            </a:pPr>
            <a:r>
              <a:rPr sz="1700" b="1" kern="0" spc="60" dirty="0">
                <a:solidFill>
                  <a:srgbClr val="FFFFFF">
                    <a:alpha val="100000"/>
                  </a:srgbClr>
                </a:solidFill>
                <a:latin typeface="微软雅黑" panose="020B0503020204020204" charset="-122"/>
                <a:ea typeface="微软雅黑" panose="020B0503020204020204" charset="-122"/>
                <a:cs typeface="微软雅黑" panose="020B0503020204020204" charset="-122"/>
              </a:rPr>
              <a:t>01  </a:t>
            </a:r>
            <a:r>
              <a:rPr sz="1700" kern="0" spc="60" dirty="0">
                <a:solidFill>
                  <a:srgbClr val="FFFFFF">
                    <a:alpha val="100000"/>
                  </a:srgbClr>
                </a:solidFill>
                <a:latin typeface="微软雅黑" panose="020B0503020204020204" charset="-122"/>
                <a:ea typeface="微软雅黑" panose="020B0503020204020204" charset="-122"/>
                <a:cs typeface="微软雅黑" panose="020B0503020204020204" charset="-122"/>
              </a:rPr>
              <a:t>背景以及现状</a:t>
            </a:r>
            <a:endParaRPr sz="1700" dirty="0">
              <a:latin typeface="微软雅黑" panose="020B0503020204020204" charset="-122"/>
              <a:ea typeface="微软雅黑" panose="020B0503020204020204" charset="-122"/>
              <a:cs typeface="微软雅黑" panose="020B0503020204020204" charset="-122"/>
            </a:endParaRPr>
          </a:p>
          <a:p>
            <a:pPr marL="12700" algn="l" rtl="0" eaLnBrk="0">
              <a:lnSpc>
                <a:spcPts val="2375"/>
              </a:lnSpc>
              <a:spcBef>
                <a:spcPts val="865"/>
              </a:spcBef>
            </a:pPr>
            <a:r>
              <a:rPr sz="1700" b="1" kern="0" spc="80" dirty="0">
                <a:solidFill>
                  <a:srgbClr val="FFFFFF">
                    <a:alpha val="100000"/>
                  </a:srgbClr>
                </a:solidFill>
                <a:latin typeface="微软雅黑" panose="020B0503020204020204" charset="-122"/>
                <a:ea typeface="微软雅黑" panose="020B0503020204020204" charset="-122"/>
                <a:cs typeface="微软雅黑" panose="020B0503020204020204" charset="-122"/>
              </a:rPr>
              <a:t>02  </a:t>
            </a:r>
            <a:r>
              <a:rPr sz="1700" kern="0" spc="80" dirty="0">
                <a:solidFill>
                  <a:srgbClr val="FFFFFF">
                    <a:alpha val="100000"/>
                  </a:srgbClr>
                </a:solidFill>
                <a:latin typeface="微软雅黑" panose="020B0503020204020204" charset="-122"/>
                <a:ea typeface="微软雅黑" panose="020B0503020204020204" charset="-122"/>
                <a:cs typeface="微软雅黑" panose="020B0503020204020204" charset="-122"/>
              </a:rPr>
              <a:t>末端精准供热</a:t>
            </a:r>
            <a:r>
              <a:rPr sz="1700"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节能方案</a:t>
            </a:r>
            <a:endParaRPr sz="1700" dirty="0">
              <a:latin typeface="微软雅黑" panose="020B0503020204020204" charset="-122"/>
              <a:ea typeface="微软雅黑" panose="020B0503020204020204" charset="-122"/>
              <a:cs typeface="微软雅黑" panose="020B0503020204020204" charset="-122"/>
            </a:endParaRPr>
          </a:p>
          <a:p>
            <a:pPr marL="12700" algn="l" rtl="0" eaLnBrk="0">
              <a:lnSpc>
                <a:spcPts val="2375"/>
              </a:lnSpc>
              <a:spcBef>
                <a:spcPts val="865"/>
              </a:spcBef>
            </a:pPr>
            <a:r>
              <a:rPr sz="1700" b="1"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03  </a:t>
            </a:r>
            <a:r>
              <a:rPr sz="1700"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相关核心产品介绍</a:t>
            </a:r>
            <a:endParaRPr sz="1700" dirty="0">
              <a:latin typeface="微软雅黑" panose="020B0503020204020204" charset="-122"/>
              <a:ea typeface="微软雅黑" panose="020B0503020204020204" charset="-122"/>
              <a:cs typeface="微软雅黑" panose="020B0503020204020204" charset="-122"/>
            </a:endParaRPr>
          </a:p>
          <a:p>
            <a:pPr algn="l" rtl="0" eaLnBrk="0">
              <a:lnSpc>
                <a:spcPct val="103000"/>
              </a:lnSpc>
            </a:pPr>
            <a:endParaRPr sz="700" dirty="0">
              <a:latin typeface="Arial" panose="020B0604020202020204"/>
              <a:ea typeface="Arial" panose="020B0604020202020204"/>
              <a:cs typeface="Arial" panose="020B0604020202020204"/>
            </a:endParaRPr>
          </a:p>
          <a:p>
            <a:pPr marL="12700" algn="l" rtl="0" eaLnBrk="0">
              <a:lnSpc>
                <a:spcPts val="2375"/>
              </a:lnSpc>
              <a:spcBef>
                <a:spcPts val="0"/>
              </a:spcBef>
            </a:pPr>
            <a:r>
              <a:rPr sz="1700" b="1" kern="0" spc="80" dirty="0">
                <a:solidFill>
                  <a:srgbClr val="FFFFFF">
                    <a:alpha val="100000"/>
                  </a:srgbClr>
                </a:solidFill>
                <a:latin typeface="微软雅黑" panose="020B0503020204020204" charset="-122"/>
                <a:ea typeface="微软雅黑" panose="020B0503020204020204" charset="-122"/>
                <a:cs typeface="微软雅黑" panose="020B0503020204020204" charset="-122"/>
              </a:rPr>
              <a:t>04</a:t>
            </a:r>
            <a:r>
              <a:rPr sz="1700" b="1" kern="0" spc="6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FFFFFF">
                    <a:alpha val="100000"/>
                  </a:srgbClr>
                </a:solidFill>
                <a:latin typeface="微软雅黑" panose="020B0503020204020204" charset="-122"/>
                <a:ea typeface="微软雅黑" panose="020B0503020204020204" charset="-122"/>
                <a:cs typeface="微软雅黑" panose="020B0503020204020204" charset="-122"/>
              </a:rPr>
              <a:t>供热节能项目管理体系</a:t>
            </a:r>
            <a:endParaRPr sz="1700" dirty="0">
              <a:latin typeface="微软雅黑" panose="020B0503020204020204" charset="-122"/>
              <a:ea typeface="微软雅黑" panose="020B0503020204020204" charset="-122"/>
              <a:cs typeface="微软雅黑" panose="020B0503020204020204" charset="-122"/>
            </a:endParaRPr>
          </a:p>
        </p:txBody>
      </p:sp>
      <p:grpSp>
        <p:nvGrpSpPr>
          <p:cNvPr id="4" name="group 4"/>
          <p:cNvGrpSpPr/>
          <p:nvPr/>
        </p:nvGrpSpPr>
        <p:grpSpPr>
          <a:xfrm rot="21600000">
            <a:off x="153924" y="844296"/>
            <a:ext cx="871727" cy="3887723"/>
            <a:chOff x="0" y="0"/>
            <a:chExt cx="871727" cy="3887723"/>
          </a:xfrm>
        </p:grpSpPr>
        <p:pic>
          <p:nvPicPr>
            <p:cNvPr id="28" name="picture 28"/>
            <p:cNvPicPr>
              <a:picLocks noChangeAspect="1"/>
            </p:cNvPicPr>
            <p:nvPr/>
          </p:nvPicPr>
          <p:blipFill>
            <a:blip r:embed="rId4"/>
            <a:stretch>
              <a:fillRect/>
            </a:stretch>
          </p:blipFill>
          <p:spPr>
            <a:xfrm rot="21600000">
              <a:off x="0" y="0"/>
              <a:ext cx="871727" cy="3887723"/>
            </a:xfrm>
            <a:prstGeom prst="rect">
              <a:avLst/>
            </a:prstGeom>
          </p:spPr>
        </p:pic>
        <p:sp>
          <p:nvSpPr>
            <p:cNvPr id="30" name="textbox 30"/>
            <p:cNvSpPr/>
            <p:nvPr/>
          </p:nvSpPr>
          <p:spPr>
            <a:xfrm>
              <a:off x="-12700" y="-12700"/>
              <a:ext cx="897255" cy="3913504"/>
            </a:xfrm>
            <a:prstGeom prst="rect">
              <a:avLst/>
            </a:prstGeom>
            <a:noFill/>
            <a:ln w="0" cap="flat">
              <a:noFill/>
              <a:prstDash val="solid"/>
              <a:miter lim="0"/>
            </a:ln>
          </p:spPr>
          <p:txBody>
            <a:bodyPr vert="eaVert" wrap="square" lIns="0" tIns="0" rIns="0" bIns="0"/>
            <a:lstStyle/>
            <a:p>
              <a:pPr algn="l" rtl="0" eaLnBrk="0">
                <a:lnSpc>
                  <a:spcPct val="120000"/>
                </a:lnSpc>
              </a:pPr>
              <a:endParaRPr sz="1000" dirty="0">
                <a:latin typeface="Arial" panose="020B0604020202020204"/>
                <a:ea typeface="Arial" panose="020B0604020202020204"/>
                <a:cs typeface="Arial" panose="020B0604020202020204"/>
              </a:endParaRPr>
            </a:p>
            <a:p>
              <a:pPr marL="1488440" algn="l" rtl="0" eaLnBrk="0">
                <a:lnSpc>
                  <a:spcPct val="82000"/>
                </a:lnSpc>
                <a:spcBef>
                  <a:spcPts val="5"/>
                </a:spcBef>
              </a:pPr>
              <a:r>
                <a:rPr sz="2900" b="1" kern="0" spc="130" dirty="0">
                  <a:solidFill>
                    <a:srgbClr val="FFFFFF">
                      <a:alpha val="100000"/>
                    </a:srgbClr>
                  </a:solidFill>
                  <a:latin typeface="微软雅黑" panose="020B0503020204020204" charset="-122"/>
                  <a:ea typeface="微软雅黑" panose="020B0503020204020204" charset="-122"/>
                  <a:cs typeface="微软雅黑" panose="020B0503020204020204" charset="-122"/>
                </a:rPr>
                <a:t>目</a:t>
              </a:r>
              <a:r>
                <a:rPr sz="29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2900" b="1" kern="0" spc="130" dirty="0">
                  <a:solidFill>
                    <a:srgbClr val="FFFFFF">
                      <a:alpha val="100000"/>
                    </a:srgbClr>
                  </a:solidFill>
                  <a:latin typeface="微软雅黑" panose="020B0503020204020204" charset="-122"/>
                  <a:ea typeface="微软雅黑" panose="020B0503020204020204" charset="-122"/>
                  <a:cs typeface="微软雅黑" panose="020B0503020204020204" charset="-122"/>
                </a:rPr>
                <a:t>录</a:t>
              </a:r>
              <a:endParaRPr sz="2900" dirty="0">
                <a:latin typeface="微软雅黑" panose="020B0503020204020204" charset="-122"/>
                <a:ea typeface="微软雅黑" panose="020B0503020204020204" charset="-122"/>
                <a:cs typeface="微软雅黑" panose="020B0503020204020204" charset="-122"/>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picture 32"/>
          <p:cNvPicPr>
            <a:picLocks noChangeAspect="1"/>
          </p:cNvPicPr>
          <p:nvPr/>
        </p:nvPicPr>
        <p:blipFill>
          <a:blip r:embed="rId1"/>
          <a:stretch>
            <a:fillRect/>
          </a:stretch>
        </p:blipFill>
        <p:spPr>
          <a:xfrm rot="21600000">
            <a:off x="0" y="0"/>
            <a:ext cx="9144000" cy="5143500"/>
          </a:xfrm>
          <a:prstGeom prst="rect">
            <a:avLst/>
          </a:prstGeom>
        </p:spPr>
      </p:pic>
      <p:pic>
        <p:nvPicPr>
          <p:cNvPr id="34" name="picture 34"/>
          <p:cNvPicPr>
            <a:picLocks noChangeAspect="1"/>
          </p:cNvPicPr>
          <p:nvPr/>
        </p:nvPicPr>
        <p:blipFill>
          <a:blip r:embed="rId2"/>
          <a:stretch>
            <a:fillRect/>
          </a:stretch>
        </p:blipFill>
        <p:spPr>
          <a:xfrm rot="21600000">
            <a:off x="5327903" y="1522476"/>
            <a:ext cx="1080515" cy="893064"/>
          </a:xfrm>
          <a:prstGeom prst="rect">
            <a:avLst/>
          </a:prstGeom>
        </p:spPr>
      </p:pic>
      <p:sp>
        <p:nvSpPr>
          <p:cNvPr id="36" name="textbox 36"/>
          <p:cNvSpPr/>
          <p:nvPr/>
        </p:nvSpPr>
        <p:spPr>
          <a:xfrm>
            <a:off x="3366795" y="1766735"/>
            <a:ext cx="2893060" cy="596900"/>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85000"/>
              </a:lnSpc>
            </a:pPr>
            <a:r>
              <a:rPr sz="4400" b="1" kern="0" spc="-50" dirty="0">
                <a:solidFill>
                  <a:srgbClr val="00B050">
                    <a:alpha val="100000"/>
                  </a:srgbClr>
                </a:solidFill>
                <a:latin typeface="宋体" panose="02010600030101010101" pitchFamily="2" charset="-122"/>
                <a:ea typeface="宋体" panose="02010600030101010101" pitchFamily="2" charset="-122"/>
                <a:cs typeface="宋体" panose="02010600030101010101" pitchFamily="2" charset="-122"/>
              </a:rPr>
              <a:t>PART</a:t>
            </a:r>
            <a:r>
              <a:rPr sz="4400" kern="0" spc="400" dirty="0">
                <a:solidFill>
                  <a:srgbClr val="00B050">
                    <a:alpha val="100000"/>
                  </a:srgbClr>
                </a:solidFill>
                <a:latin typeface="宋体" panose="02010600030101010101" pitchFamily="2" charset="-122"/>
                <a:ea typeface="宋体" panose="02010600030101010101" pitchFamily="2" charset="-122"/>
                <a:cs typeface="宋体" panose="02010600030101010101" pitchFamily="2" charset="-122"/>
              </a:rPr>
              <a:t> </a:t>
            </a:r>
            <a:r>
              <a:rPr sz="4400" b="1" kern="0" spc="-50" dirty="0">
                <a:solidFill>
                  <a:srgbClr val="00B050">
                    <a:alpha val="100000"/>
                  </a:srgbClr>
                </a:solidFill>
                <a:latin typeface="宋体" panose="02010600030101010101" pitchFamily="2" charset="-122"/>
                <a:ea typeface="宋体" panose="02010600030101010101" pitchFamily="2" charset="-122"/>
                <a:cs typeface="宋体" panose="02010600030101010101" pitchFamily="2" charset="-122"/>
              </a:rPr>
              <a:t>.</a:t>
            </a:r>
            <a:r>
              <a:rPr sz="4400" kern="0" spc="180" dirty="0">
                <a:solidFill>
                  <a:srgbClr val="00B050">
                    <a:alpha val="100000"/>
                  </a:srgbClr>
                </a:solidFill>
                <a:latin typeface="宋体" panose="02010600030101010101" pitchFamily="2" charset="-122"/>
                <a:ea typeface="宋体" panose="02010600030101010101" pitchFamily="2" charset="-122"/>
                <a:cs typeface="宋体" panose="02010600030101010101" pitchFamily="2" charset="-122"/>
              </a:rPr>
              <a:t>  </a:t>
            </a:r>
            <a:r>
              <a:rPr sz="4400" b="1" kern="0" spc="-5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01</a:t>
            </a:r>
            <a:endParaRPr sz="4400" dirty="0">
              <a:latin typeface="宋体" panose="02010600030101010101" pitchFamily="2" charset="-122"/>
              <a:ea typeface="宋体" panose="02010600030101010101" pitchFamily="2" charset="-122"/>
              <a:cs typeface="宋体" panose="02010600030101010101" pitchFamily="2" charset="-122"/>
            </a:endParaRPr>
          </a:p>
        </p:txBody>
      </p:sp>
      <p:pic>
        <p:nvPicPr>
          <p:cNvPr id="38" name="picture 38"/>
          <p:cNvPicPr>
            <a:picLocks noChangeAspect="1"/>
          </p:cNvPicPr>
          <p:nvPr/>
        </p:nvPicPr>
        <p:blipFill>
          <a:blip r:embed="rId3"/>
          <a:stretch>
            <a:fillRect/>
          </a:stretch>
        </p:blipFill>
        <p:spPr>
          <a:xfrm rot="21600000">
            <a:off x="2991942" y="1511833"/>
            <a:ext cx="3430066" cy="921220"/>
          </a:xfrm>
          <a:prstGeom prst="rect">
            <a:avLst/>
          </a:prstGeom>
        </p:spPr>
      </p:pic>
      <p:pic>
        <p:nvPicPr>
          <p:cNvPr id="40" name="picture 40"/>
          <p:cNvPicPr>
            <a:picLocks noChangeAspect="1"/>
          </p:cNvPicPr>
          <p:nvPr/>
        </p:nvPicPr>
        <p:blipFill>
          <a:blip r:embed="rId4"/>
          <a:stretch>
            <a:fillRect/>
          </a:stretch>
        </p:blipFill>
        <p:spPr>
          <a:xfrm rot="21600000">
            <a:off x="8149668" y="123443"/>
            <a:ext cx="632512" cy="694523"/>
          </a:xfrm>
          <a:prstGeom prst="rect">
            <a:avLst/>
          </a:prstGeom>
        </p:spPr>
      </p:pic>
      <p:sp>
        <p:nvSpPr>
          <p:cNvPr id="42" name="textbox 42"/>
          <p:cNvSpPr/>
          <p:nvPr/>
        </p:nvSpPr>
        <p:spPr>
          <a:xfrm>
            <a:off x="3910266" y="2709964"/>
            <a:ext cx="1620519" cy="29019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marL="12700" algn="l" rtl="0" eaLnBrk="0">
              <a:lnSpc>
                <a:spcPct val="87000"/>
              </a:lnSpc>
            </a:pPr>
            <a:r>
              <a:rPr sz="2000"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背景以及现状</a:t>
            </a:r>
            <a:endParaRPr sz="20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4"/>
          <p:cNvPicPr>
            <a:picLocks noChangeAspect="1"/>
          </p:cNvPicPr>
          <p:nvPr/>
        </p:nvPicPr>
        <p:blipFill>
          <a:blip r:embed="rId1"/>
          <a:stretch>
            <a:fillRect/>
          </a:stretch>
        </p:blipFill>
        <p:spPr>
          <a:xfrm rot="21600000">
            <a:off x="0" y="0"/>
            <a:ext cx="9144000" cy="5143500"/>
          </a:xfrm>
          <a:prstGeom prst="rect">
            <a:avLst/>
          </a:prstGeom>
        </p:spPr>
      </p:pic>
      <p:sp>
        <p:nvSpPr>
          <p:cNvPr id="46" name="textbox 46"/>
          <p:cNvSpPr/>
          <p:nvPr/>
        </p:nvSpPr>
        <p:spPr>
          <a:xfrm>
            <a:off x="620090" y="1010005"/>
            <a:ext cx="7536180" cy="1508760"/>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419100" algn="l" rtl="0" eaLnBrk="0">
              <a:lnSpc>
                <a:spcPct val="88000"/>
              </a:lnSpc>
            </a:pPr>
            <a:r>
              <a:rPr sz="17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供热系统热损主要分为一次网热损和二次网热损</a:t>
            </a:r>
            <a:r>
              <a:rPr sz="17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kern="0" spc="-3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其中一次网热损主</a:t>
            </a:r>
            <a:endParaRPr sz="1700" dirty="0">
              <a:latin typeface="微软雅黑" panose="020B0503020204020204" charset="-122"/>
              <a:ea typeface="微软雅黑" panose="020B0503020204020204" charset="-122"/>
              <a:cs typeface="微软雅黑" panose="020B0503020204020204" charset="-122"/>
            </a:endParaRPr>
          </a:p>
          <a:p>
            <a:pPr marL="12700" indent="1270" algn="l" rtl="0" eaLnBrk="0">
              <a:lnSpc>
                <a:spcPct val="161000"/>
              </a:lnSpc>
              <a:spcBef>
                <a:spcPts val="35"/>
              </a:spcBef>
            </a:pP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要为管网输送过程中的热辐射和管网调配的不合理</a:t>
            </a:r>
            <a:r>
              <a:rPr sz="1700" kern="0" spc="-2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，其约占总热损的20%；</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二次网热损约占总热损的80%</a:t>
            </a:r>
            <a:r>
              <a:rPr sz="1700" kern="0" spc="-2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kern="0" spc="-3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主要表现为热力失衡和</a:t>
            </a:r>
            <a:r>
              <a:rPr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用户用热管理问题，</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是供热企业亟待解决的问题。</a:t>
            </a:r>
            <a:endParaRPr sz="1700" dirty="0">
              <a:latin typeface="微软雅黑" panose="020B0503020204020204" charset="-122"/>
              <a:ea typeface="微软雅黑" panose="020B0503020204020204" charset="-122"/>
              <a:cs typeface="微软雅黑" panose="020B0503020204020204" charset="-122"/>
            </a:endParaRPr>
          </a:p>
        </p:txBody>
      </p:sp>
      <p:pic>
        <p:nvPicPr>
          <p:cNvPr id="48" name="picture 48"/>
          <p:cNvPicPr>
            <a:picLocks noChangeAspect="1"/>
          </p:cNvPicPr>
          <p:nvPr/>
        </p:nvPicPr>
        <p:blipFill>
          <a:blip r:embed="rId2"/>
          <a:stretch>
            <a:fillRect/>
          </a:stretch>
        </p:blipFill>
        <p:spPr>
          <a:xfrm rot="21600000">
            <a:off x="4639187" y="2737499"/>
            <a:ext cx="3343519" cy="1398770"/>
          </a:xfrm>
          <a:prstGeom prst="rect">
            <a:avLst/>
          </a:prstGeom>
        </p:spPr>
      </p:pic>
      <p:pic>
        <p:nvPicPr>
          <p:cNvPr id="50" name="picture 50"/>
          <p:cNvPicPr>
            <a:picLocks noChangeAspect="1"/>
          </p:cNvPicPr>
          <p:nvPr/>
        </p:nvPicPr>
        <p:blipFill>
          <a:blip r:embed="rId3"/>
          <a:stretch>
            <a:fillRect/>
          </a:stretch>
        </p:blipFill>
        <p:spPr>
          <a:xfrm rot="21600000">
            <a:off x="798576" y="2502408"/>
            <a:ext cx="1830324" cy="1856232"/>
          </a:xfrm>
          <a:prstGeom prst="rect">
            <a:avLst/>
          </a:prstGeom>
        </p:spPr>
      </p:pic>
      <p:pic>
        <p:nvPicPr>
          <p:cNvPr id="52" name="picture 52"/>
          <p:cNvPicPr>
            <a:picLocks noChangeAspect="1"/>
          </p:cNvPicPr>
          <p:nvPr/>
        </p:nvPicPr>
        <p:blipFill>
          <a:blip r:embed="rId4"/>
          <a:stretch>
            <a:fillRect/>
          </a:stretch>
        </p:blipFill>
        <p:spPr>
          <a:xfrm rot="21600000">
            <a:off x="2785872" y="2502407"/>
            <a:ext cx="1514856" cy="1656587"/>
          </a:xfrm>
          <a:prstGeom prst="rect">
            <a:avLst/>
          </a:prstGeom>
        </p:spPr>
      </p:pic>
      <p:sp>
        <p:nvSpPr>
          <p:cNvPr id="54" name="textbox 54"/>
          <p:cNvSpPr/>
          <p:nvPr/>
        </p:nvSpPr>
        <p:spPr>
          <a:xfrm>
            <a:off x="2233117" y="4395927"/>
            <a:ext cx="4545965" cy="253365"/>
          </a:xfrm>
          <a:prstGeom prst="rect">
            <a:avLst/>
          </a:prstGeom>
          <a:noFill/>
          <a:ln w="0" cap="flat">
            <a:noFill/>
            <a:prstDash val="solid"/>
            <a:miter lim="0"/>
          </a:ln>
        </p:spPr>
        <p:txBody>
          <a:bodyPr vert="horz" wrap="square" lIns="0" tIns="0" rIns="0" bIns="0"/>
          <a:lstStyle/>
          <a:p>
            <a:pPr algn="l" rtl="0" eaLnBrk="0">
              <a:lnSpc>
                <a:spcPct val="79000"/>
              </a:lnSpc>
            </a:pPr>
            <a:endParaRPr sz="100" dirty="0">
              <a:latin typeface="Arial" panose="020B0604020202020204"/>
              <a:ea typeface="Arial" panose="020B0604020202020204"/>
              <a:cs typeface="Arial" panose="020B0604020202020204"/>
            </a:endParaRPr>
          </a:p>
          <a:p>
            <a:pPr marL="12700" algn="l" rtl="0" eaLnBrk="0">
              <a:lnSpc>
                <a:spcPct val="88000"/>
              </a:lnSpc>
            </a:pPr>
            <a:r>
              <a:rPr sz="17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热力失衡                              </a:t>
            </a:r>
            <a:r>
              <a:rPr sz="17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          用热管理</a:t>
            </a:r>
            <a:endParaRPr sz="1700" dirty="0">
              <a:latin typeface="微软雅黑" panose="020B0503020204020204" charset="-122"/>
              <a:ea typeface="微软雅黑" panose="020B0503020204020204" charset="-122"/>
              <a:cs typeface="微软雅黑" panose="020B0503020204020204" charset="-122"/>
            </a:endParaRPr>
          </a:p>
        </p:txBody>
      </p:sp>
      <p:pic>
        <p:nvPicPr>
          <p:cNvPr id="56" name="picture 56"/>
          <p:cNvPicPr>
            <a:picLocks noChangeAspect="1"/>
          </p:cNvPicPr>
          <p:nvPr/>
        </p:nvPicPr>
        <p:blipFill>
          <a:blip r:embed="rId5"/>
          <a:stretch>
            <a:fillRect/>
          </a:stretch>
        </p:blipFill>
        <p:spPr>
          <a:xfrm rot="21600000">
            <a:off x="8149668" y="123443"/>
            <a:ext cx="632512" cy="694523"/>
          </a:xfrm>
          <a:prstGeom prst="rect">
            <a:avLst/>
          </a:prstGeom>
        </p:spPr>
      </p:pic>
      <p:sp>
        <p:nvSpPr>
          <p:cNvPr id="58" name="textbox 58"/>
          <p:cNvSpPr/>
          <p:nvPr/>
        </p:nvSpPr>
        <p:spPr>
          <a:xfrm>
            <a:off x="901915" y="296062"/>
            <a:ext cx="1621155" cy="292100"/>
          </a:xfrm>
          <a:prstGeom prst="rect">
            <a:avLst/>
          </a:prstGeom>
          <a:noFill/>
          <a:ln w="0" cap="flat">
            <a:noFill/>
            <a:prstDash val="solid"/>
            <a:miter lim="0"/>
          </a:ln>
        </p:spPr>
        <p:txBody>
          <a:bodyPr vert="horz" wrap="square" lIns="0" tIns="0" rIns="0" bIns="0"/>
          <a:lstStyle/>
          <a:p>
            <a:pPr algn="l" rtl="0" eaLnBrk="0">
              <a:lnSpc>
                <a:spcPct val="91000"/>
              </a:lnSpc>
            </a:pPr>
            <a:endParaRPr sz="100" dirty="0">
              <a:latin typeface="Arial" panose="020B0604020202020204"/>
              <a:ea typeface="Arial" panose="020B0604020202020204"/>
              <a:cs typeface="Arial" panose="020B0604020202020204"/>
            </a:endParaRPr>
          </a:p>
          <a:p>
            <a:pPr marL="12700" algn="l" rtl="0" eaLnBrk="0">
              <a:lnSpc>
                <a:spcPct val="87000"/>
              </a:lnSpc>
            </a:pPr>
            <a:r>
              <a:rPr sz="2000" b="1"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背景以及现状</a:t>
            </a:r>
            <a:endParaRPr sz="2000" dirty="0">
              <a:latin typeface="微软雅黑" panose="020B0503020204020204" charset="-122"/>
              <a:ea typeface="微软雅黑" panose="020B0503020204020204" charset="-122"/>
              <a:cs typeface="微软雅黑" panose="020B0503020204020204" charset="-122"/>
            </a:endParaRPr>
          </a:p>
        </p:txBody>
      </p:sp>
      <p:sp>
        <p:nvSpPr>
          <p:cNvPr id="60" name="textbox 60"/>
          <p:cNvSpPr/>
          <p:nvPr/>
        </p:nvSpPr>
        <p:spPr>
          <a:xfrm>
            <a:off x="5547278" y="3608558"/>
            <a:ext cx="1557655" cy="21335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ct val="88000"/>
              </a:lnSpc>
            </a:pPr>
            <a:r>
              <a:rPr sz="1400" b="1"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放水                ……</a:t>
            </a:r>
            <a:endParaRPr sz="1400" dirty="0">
              <a:latin typeface="微软雅黑" panose="020B0503020204020204" charset="-122"/>
              <a:ea typeface="微软雅黑" panose="020B0503020204020204" charset="-122"/>
              <a:cs typeface="微软雅黑" panose="020B0503020204020204" charset="-122"/>
            </a:endParaRPr>
          </a:p>
        </p:txBody>
      </p:sp>
      <p:sp>
        <p:nvSpPr>
          <p:cNvPr id="62" name="textbox 62"/>
          <p:cNvSpPr/>
          <p:nvPr/>
        </p:nvSpPr>
        <p:spPr>
          <a:xfrm>
            <a:off x="7320933" y="2830737"/>
            <a:ext cx="380365" cy="626744"/>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3335" algn="l" rtl="0" eaLnBrk="0">
              <a:lnSpc>
                <a:spcPct val="87000"/>
              </a:lnSpc>
            </a:pPr>
            <a:r>
              <a:rPr sz="1400" b="1"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私加</a:t>
            </a:r>
            <a:endParaRPr sz="1400" dirty="0">
              <a:latin typeface="微软雅黑" panose="020B0503020204020204" charset="-122"/>
              <a:ea typeface="微软雅黑" panose="020B0503020204020204" charset="-122"/>
              <a:cs typeface="微软雅黑" panose="020B0503020204020204" charset="-122"/>
            </a:endParaRPr>
          </a:p>
          <a:p>
            <a:pPr marL="100330" indent="-88265" algn="l" rtl="0" eaLnBrk="0">
              <a:lnSpc>
                <a:spcPct val="95000"/>
              </a:lnSpc>
              <a:spcBef>
                <a:spcPts val="75"/>
              </a:spcBef>
            </a:pPr>
            <a:r>
              <a:rPr sz="14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循环 </a:t>
            </a:r>
            <a:r>
              <a:rPr sz="14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泵</a:t>
            </a:r>
            <a:endParaRPr sz="1400" dirty="0">
              <a:latin typeface="微软雅黑" panose="020B0503020204020204" charset="-122"/>
              <a:ea typeface="微软雅黑" panose="020B0503020204020204" charset="-122"/>
              <a:cs typeface="微软雅黑" panose="020B0503020204020204" charset="-122"/>
            </a:endParaRPr>
          </a:p>
        </p:txBody>
      </p:sp>
      <p:sp>
        <p:nvSpPr>
          <p:cNvPr id="64" name="textbox 64"/>
          <p:cNvSpPr/>
          <p:nvPr/>
        </p:nvSpPr>
        <p:spPr>
          <a:xfrm>
            <a:off x="4923723" y="2937061"/>
            <a:ext cx="379095" cy="415925"/>
          </a:xfrm>
          <a:prstGeom prst="rect">
            <a:avLst/>
          </a:prstGeom>
          <a:noFill/>
          <a:ln w="0" cap="flat">
            <a:noFill/>
            <a:prstDash val="solid"/>
            <a:miter lim="0"/>
          </a:ln>
        </p:spPr>
        <p:txBody>
          <a:bodyPr vert="horz" wrap="square" lIns="0" tIns="0" rIns="0" bIns="0"/>
          <a:lstStyle/>
          <a:p>
            <a:pPr algn="l" rtl="0" eaLnBrk="0">
              <a:lnSpc>
                <a:spcPct val="39000"/>
              </a:lnSpc>
            </a:pPr>
            <a:endParaRPr sz="100" dirty="0">
              <a:latin typeface="Arial" panose="020B0604020202020204"/>
              <a:ea typeface="Arial" panose="020B0604020202020204"/>
              <a:cs typeface="Arial" panose="020B0604020202020204"/>
            </a:endParaRPr>
          </a:p>
          <a:p>
            <a:pPr marL="102235" indent="-89535" algn="l" rtl="0" eaLnBrk="0">
              <a:lnSpc>
                <a:spcPct val="93000"/>
              </a:lnSpc>
            </a:pPr>
            <a:r>
              <a:rPr sz="1400" b="1"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投诉</a:t>
            </a:r>
            <a:r>
              <a:rPr sz="1400" b="1"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4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多</a:t>
            </a:r>
            <a:endParaRPr sz="1400" dirty="0">
              <a:latin typeface="微软雅黑" panose="020B0503020204020204" charset="-122"/>
              <a:ea typeface="微软雅黑" panose="020B0503020204020204" charset="-122"/>
              <a:cs typeface="微软雅黑" panose="020B0503020204020204" charset="-122"/>
            </a:endParaRPr>
          </a:p>
        </p:txBody>
      </p:sp>
      <p:sp>
        <p:nvSpPr>
          <p:cNvPr id="66" name="textbox 66"/>
          <p:cNvSpPr/>
          <p:nvPr/>
        </p:nvSpPr>
        <p:spPr>
          <a:xfrm>
            <a:off x="6120227" y="2937061"/>
            <a:ext cx="379729" cy="426719"/>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87000"/>
              </a:lnSpc>
            </a:pPr>
            <a:r>
              <a:rPr sz="1400" b="1"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偷盗</a:t>
            </a:r>
            <a:endParaRPr sz="1400" dirty="0">
              <a:latin typeface="微软雅黑" panose="020B0503020204020204" charset="-122"/>
              <a:ea typeface="微软雅黑" panose="020B0503020204020204" charset="-122"/>
              <a:cs typeface="微软雅黑" panose="020B0503020204020204" charset="-122"/>
            </a:endParaRPr>
          </a:p>
          <a:p>
            <a:pPr marL="14605" algn="l" rtl="0" eaLnBrk="0">
              <a:lnSpc>
                <a:spcPct val="88000"/>
              </a:lnSpc>
              <a:spcBef>
                <a:spcPts val="210"/>
              </a:spcBef>
            </a:pPr>
            <a:r>
              <a:rPr sz="1400" b="1" kern="0" spc="-30" dirty="0">
                <a:solidFill>
                  <a:srgbClr val="FFFFFF">
                    <a:alpha val="100000"/>
                  </a:srgbClr>
                </a:solidFill>
                <a:latin typeface="微软雅黑" panose="020B0503020204020204" charset="-122"/>
                <a:ea typeface="微软雅黑" panose="020B0503020204020204" charset="-122"/>
                <a:cs typeface="微软雅黑" panose="020B0503020204020204" charset="-122"/>
              </a:rPr>
              <a:t>用热</a:t>
            </a:r>
            <a:endParaRPr sz="14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picture 68"/>
          <p:cNvPicPr>
            <a:picLocks noChangeAspect="1"/>
          </p:cNvPicPr>
          <p:nvPr/>
        </p:nvPicPr>
        <p:blipFill>
          <a:blip r:embed="rId1"/>
          <a:stretch>
            <a:fillRect/>
          </a:stretch>
        </p:blipFill>
        <p:spPr>
          <a:xfrm rot="21600000">
            <a:off x="0" y="0"/>
            <a:ext cx="9144000" cy="5143500"/>
          </a:xfrm>
          <a:prstGeom prst="rect">
            <a:avLst/>
          </a:prstGeom>
        </p:spPr>
      </p:pic>
      <p:pic>
        <p:nvPicPr>
          <p:cNvPr id="70" name="picture 70"/>
          <p:cNvPicPr>
            <a:picLocks noChangeAspect="1"/>
          </p:cNvPicPr>
          <p:nvPr/>
        </p:nvPicPr>
        <p:blipFill>
          <a:blip r:embed="rId2"/>
          <a:stretch>
            <a:fillRect/>
          </a:stretch>
        </p:blipFill>
        <p:spPr>
          <a:xfrm rot="21600000">
            <a:off x="565404" y="2336291"/>
            <a:ext cx="8223504" cy="2010156"/>
          </a:xfrm>
          <a:prstGeom prst="rect">
            <a:avLst/>
          </a:prstGeom>
        </p:spPr>
      </p:pic>
      <p:sp>
        <p:nvSpPr>
          <p:cNvPr id="72" name="textbox 72"/>
          <p:cNvSpPr/>
          <p:nvPr/>
        </p:nvSpPr>
        <p:spPr>
          <a:xfrm>
            <a:off x="620547" y="968400"/>
            <a:ext cx="7392669" cy="113918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ts val="2325"/>
              </a:lnSpc>
            </a:pPr>
            <a:r>
              <a:rPr sz="1700"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热力失衡主要表现为两</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个方面</a:t>
            </a:r>
            <a:r>
              <a:rPr sz="17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1700" kern="0" spc="-3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室温过热或过低：</a:t>
            </a:r>
            <a:r>
              <a:rPr sz="1700" kern="0" spc="-3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靠近换热站</a:t>
            </a:r>
            <a:endParaRPr sz="1700" dirty="0">
              <a:latin typeface="微软雅黑" panose="020B0503020204020204" charset="-122"/>
              <a:ea typeface="微软雅黑" panose="020B0503020204020204" charset="-122"/>
              <a:cs typeface="微软雅黑" panose="020B0503020204020204" charset="-122"/>
            </a:endParaRPr>
          </a:p>
          <a:p>
            <a:pPr marL="12700" indent="635" algn="l" rtl="0" eaLnBrk="0">
              <a:lnSpc>
                <a:spcPct val="157000"/>
              </a:lnSpc>
              <a:spcBef>
                <a:spcPts val="35"/>
              </a:spcBef>
            </a:pPr>
            <a:r>
              <a:rPr sz="17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端热</a:t>
            </a:r>
            <a:r>
              <a:rPr sz="1700" kern="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kern="0" spc="-3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远离换热端冷</a:t>
            </a:r>
            <a:r>
              <a:rPr sz="17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kern="0" spc="-3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楼内平衡边角冷中间热</a:t>
            </a:r>
            <a:r>
              <a:rPr sz="1700" kern="0" spc="-4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1700" kern="0" spc="-3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流量不均匀：</a:t>
            </a:r>
            <a:r>
              <a:rPr sz="1700" kern="0" spc="-3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近端用</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户流量高达远端用户数倍之多。</a:t>
            </a:r>
            <a:endParaRPr sz="1700" dirty="0">
              <a:latin typeface="微软雅黑" panose="020B0503020204020204" charset="-122"/>
              <a:ea typeface="微软雅黑" panose="020B0503020204020204" charset="-122"/>
              <a:cs typeface="微软雅黑" panose="020B0503020204020204" charset="-122"/>
            </a:endParaRPr>
          </a:p>
        </p:txBody>
      </p:sp>
      <p:sp>
        <p:nvSpPr>
          <p:cNvPr id="74" name="textbox 74"/>
          <p:cNvSpPr/>
          <p:nvPr/>
        </p:nvSpPr>
        <p:spPr>
          <a:xfrm>
            <a:off x="2666263" y="4518050"/>
            <a:ext cx="3801745" cy="32067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2325"/>
              </a:lnSpc>
            </a:pP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邯郸2018-219年供暖温度和流量</a:t>
            </a:r>
            <a:r>
              <a:rPr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分布</a:t>
            </a:r>
            <a:endParaRPr sz="1700" dirty="0">
              <a:latin typeface="微软雅黑" panose="020B0503020204020204" charset="-122"/>
              <a:ea typeface="微软雅黑" panose="020B0503020204020204" charset="-122"/>
              <a:cs typeface="微软雅黑" panose="020B0503020204020204" charset="-122"/>
            </a:endParaRPr>
          </a:p>
        </p:txBody>
      </p:sp>
      <p:grpSp>
        <p:nvGrpSpPr>
          <p:cNvPr id="6" name="group 6"/>
          <p:cNvGrpSpPr/>
          <p:nvPr/>
        </p:nvGrpSpPr>
        <p:grpSpPr>
          <a:xfrm rot="21600000">
            <a:off x="836841" y="234822"/>
            <a:ext cx="1763801" cy="401904"/>
            <a:chOff x="0" y="0"/>
            <a:chExt cx="1763801" cy="401904"/>
          </a:xfrm>
        </p:grpSpPr>
        <p:pic>
          <p:nvPicPr>
            <p:cNvPr id="76" name="picture 76"/>
            <p:cNvPicPr>
              <a:picLocks noChangeAspect="1"/>
            </p:cNvPicPr>
            <p:nvPr/>
          </p:nvPicPr>
          <p:blipFill>
            <a:blip r:embed="rId3"/>
            <a:stretch>
              <a:fillRect/>
            </a:stretch>
          </p:blipFill>
          <p:spPr>
            <a:xfrm rot="21600000">
              <a:off x="0" y="0"/>
              <a:ext cx="1763801" cy="401904"/>
            </a:xfrm>
            <a:prstGeom prst="rect">
              <a:avLst/>
            </a:prstGeom>
          </p:spPr>
        </p:pic>
        <p:sp>
          <p:nvSpPr>
            <p:cNvPr id="78" name="textbox 78"/>
            <p:cNvSpPr/>
            <p:nvPr/>
          </p:nvSpPr>
          <p:spPr>
            <a:xfrm>
              <a:off x="-12700" y="-12700"/>
              <a:ext cx="1789429" cy="431165"/>
            </a:xfrm>
            <a:prstGeom prst="rect">
              <a:avLst/>
            </a:prstGeom>
            <a:noFill/>
            <a:ln w="0" cap="flat">
              <a:noFill/>
              <a:prstDash val="solid"/>
              <a:miter lim="0"/>
            </a:ln>
          </p:spPr>
          <p:txBody>
            <a:bodyPr vert="horz" wrap="square" lIns="0" tIns="0" rIns="0" bIns="0"/>
            <a:lstStyle/>
            <a:p>
              <a:pPr algn="l" rtl="0" eaLnBrk="0">
                <a:lnSpc>
                  <a:spcPct val="115000"/>
                </a:lnSpc>
              </a:pPr>
              <a:endParaRPr sz="500" dirty="0">
                <a:latin typeface="Arial" panose="020B0604020202020204"/>
                <a:ea typeface="Arial" panose="020B0604020202020204"/>
                <a:cs typeface="Arial" panose="020B0604020202020204"/>
              </a:endParaRPr>
            </a:p>
            <a:p>
              <a:pPr marL="90170" algn="l" rtl="0" eaLnBrk="0">
                <a:lnSpc>
                  <a:spcPct val="87000"/>
                </a:lnSpc>
                <a:spcBef>
                  <a:spcPts val="0"/>
                </a:spcBef>
              </a:pPr>
              <a:r>
                <a:rPr sz="2000" b="1"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背景以及现状</a:t>
              </a:r>
              <a:endParaRPr sz="2000" dirty="0">
                <a:latin typeface="微软雅黑" panose="020B0503020204020204" charset="-122"/>
                <a:ea typeface="微软雅黑" panose="020B0503020204020204" charset="-122"/>
                <a:cs typeface="微软雅黑" panose="020B0503020204020204" charset="-122"/>
              </a:endParaRPr>
            </a:p>
          </p:txBody>
        </p:sp>
      </p:grpSp>
      <p:pic>
        <p:nvPicPr>
          <p:cNvPr id="80" name="picture 80"/>
          <p:cNvPicPr>
            <a:picLocks noChangeAspect="1"/>
          </p:cNvPicPr>
          <p:nvPr/>
        </p:nvPicPr>
        <p:blipFill>
          <a:blip r:embed="rId4"/>
          <a:stretch>
            <a:fillRect/>
          </a:stretch>
        </p:blipFill>
        <p:spPr>
          <a:xfrm rot="21600000">
            <a:off x="8149668" y="123443"/>
            <a:ext cx="632512" cy="69452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82"/>
          <p:cNvPicPr>
            <a:picLocks noChangeAspect="1"/>
          </p:cNvPicPr>
          <p:nvPr/>
        </p:nvPicPr>
        <p:blipFill>
          <a:blip r:embed="rId1"/>
          <a:stretch>
            <a:fillRect/>
          </a:stretch>
        </p:blipFill>
        <p:spPr>
          <a:xfrm rot="21600000">
            <a:off x="0" y="0"/>
            <a:ext cx="9144000" cy="5143500"/>
          </a:xfrm>
          <a:prstGeom prst="rect">
            <a:avLst/>
          </a:prstGeom>
        </p:spPr>
      </p:pic>
      <p:pic>
        <p:nvPicPr>
          <p:cNvPr id="84" name="picture 84"/>
          <p:cNvPicPr>
            <a:picLocks noChangeAspect="1"/>
          </p:cNvPicPr>
          <p:nvPr/>
        </p:nvPicPr>
        <p:blipFill>
          <a:blip r:embed="rId2"/>
          <a:stretch>
            <a:fillRect/>
          </a:stretch>
        </p:blipFill>
        <p:spPr>
          <a:xfrm rot="21600000">
            <a:off x="2274328" y="903287"/>
            <a:ext cx="4372216" cy="3043555"/>
          </a:xfrm>
          <a:prstGeom prst="rect">
            <a:avLst/>
          </a:prstGeom>
        </p:spPr>
      </p:pic>
      <p:sp>
        <p:nvSpPr>
          <p:cNvPr id="86" name="textbox 86"/>
          <p:cNvSpPr/>
          <p:nvPr/>
        </p:nvSpPr>
        <p:spPr>
          <a:xfrm>
            <a:off x="4636409" y="1355507"/>
            <a:ext cx="1802129" cy="2576829"/>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263525" algn="l" rtl="0" eaLnBrk="0">
              <a:lnSpc>
                <a:spcPct val="87000"/>
              </a:lnSpc>
            </a:pP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影响恶劣</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78000"/>
              </a:lnSpc>
            </a:pPr>
            <a:endParaRPr sz="1000" dirty="0">
              <a:latin typeface="Arial" panose="020B0604020202020204"/>
              <a:ea typeface="Arial" panose="020B0604020202020204"/>
              <a:cs typeface="Arial" panose="020B0604020202020204"/>
            </a:endParaRPr>
          </a:p>
          <a:p>
            <a:pPr marL="351790" algn="l" rtl="0" eaLnBrk="0">
              <a:lnSpc>
                <a:spcPct val="88000"/>
              </a:lnSpc>
              <a:spcBef>
                <a:spcPts val="420"/>
              </a:spcBef>
            </a:pP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处理难</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21000"/>
              </a:lnSpc>
            </a:pPr>
            <a:endParaRPr sz="1000" dirty="0">
              <a:latin typeface="Arial" panose="020B0604020202020204"/>
              <a:ea typeface="Arial" panose="020B0604020202020204"/>
              <a:cs typeface="Arial" panose="020B0604020202020204"/>
            </a:endParaRPr>
          </a:p>
          <a:p>
            <a:pPr algn="l" rtl="0" eaLnBrk="0">
              <a:lnSpc>
                <a:spcPct val="122000"/>
              </a:lnSpc>
            </a:pPr>
            <a:endParaRPr sz="1000" dirty="0">
              <a:latin typeface="Arial" panose="020B0604020202020204"/>
              <a:ea typeface="Arial" panose="020B0604020202020204"/>
              <a:cs typeface="Arial" panose="020B0604020202020204"/>
            </a:endParaRPr>
          </a:p>
          <a:p>
            <a:pPr marL="12700" algn="l" rtl="0" eaLnBrk="0">
              <a:lnSpc>
                <a:spcPct val="88000"/>
              </a:lnSpc>
              <a:spcBef>
                <a:spcPts val="430"/>
              </a:spcBef>
            </a:pP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换热调度超温超压供热</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84000"/>
              </a:lnSpc>
            </a:pPr>
            <a:endParaRPr sz="1000" dirty="0">
              <a:latin typeface="Arial" panose="020B0604020202020204"/>
              <a:ea typeface="Arial" panose="020B0604020202020204"/>
              <a:cs typeface="Arial" panose="020B0604020202020204"/>
            </a:endParaRPr>
          </a:p>
          <a:p>
            <a:pPr marL="174625" algn="l" rtl="0" eaLnBrk="0">
              <a:lnSpc>
                <a:spcPct val="83000"/>
              </a:lnSpc>
              <a:spcBef>
                <a:spcPts val="430"/>
              </a:spcBef>
            </a:pP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私开锁闭阀</a:t>
            </a:r>
            <a:endParaRPr sz="1400" dirty="0">
              <a:latin typeface="微软雅黑" panose="020B0503020204020204" charset="-122"/>
              <a:ea typeface="微软雅黑" panose="020B0503020204020204" charset="-122"/>
              <a:cs typeface="微软雅黑" panose="020B0503020204020204" charset="-122"/>
            </a:endParaRPr>
          </a:p>
          <a:p>
            <a:pPr marL="177165" algn="l" rtl="0" eaLnBrk="0">
              <a:lnSpc>
                <a:spcPts val="2880"/>
              </a:lnSpc>
            </a:pP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私装循环泵</a:t>
            </a:r>
            <a:endParaRPr sz="1400" dirty="0">
              <a:latin typeface="微软雅黑" panose="020B0503020204020204" charset="-122"/>
              <a:ea typeface="微软雅黑" panose="020B0503020204020204" charset="-122"/>
              <a:cs typeface="微软雅黑" panose="020B0503020204020204" charset="-122"/>
            </a:endParaRPr>
          </a:p>
          <a:p>
            <a:pPr marL="261620" algn="l" rtl="0" eaLnBrk="0">
              <a:lnSpc>
                <a:spcPts val="2855"/>
              </a:lnSpc>
            </a:pP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恶意放水</a:t>
            </a:r>
            <a:endParaRPr sz="1400" dirty="0">
              <a:latin typeface="微软雅黑" panose="020B0503020204020204" charset="-122"/>
              <a:ea typeface="微软雅黑" panose="020B0503020204020204" charset="-122"/>
              <a:cs typeface="微软雅黑" panose="020B0503020204020204" charset="-122"/>
            </a:endParaRPr>
          </a:p>
        </p:txBody>
      </p:sp>
      <p:sp>
        <p:nvSpPr>
          <p:cNvPr id="88" name="textbox 88"/>
          <p:cNvSpPr/>
          <p:nvPr/>
        </p:nvSpPr>
        <p:spPr>
          <a:xfrm>
            <a:off x="2934893" y="1278394"/>
            <a:ext cx="498475" cy="2484754"/>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31750" algn="l" rtl="0" eaLnBrk="0">
              <a:lnSpc>
                <a:spcPct val="87000"/>
              </a:lnSpc>
            </a:pPr>
            <a:r>
              <a:rPr sz="1700" b="1" kern="0" spc="80" dirty="0">
                <a:solidFill>
                  <a:srgbClr val="FFFFFF">
                    <a:alpha val="100000"/>
                  </a:srgbClr>
                </a:solidFill>
                <a:latin typeface="微软雅黑" panose="020B0503020204020204" charset="-122"/>
                <a:ea typeface="微软雅黑" panose="020B0503020204020204" charset="-122"/>
                <a:cs typeface="微软雅黑" panose="020B0503020204020204" charset="-122"/>
              </a:rPr>
              <a:t>投诉</a:t>
            </a:r>
            <a:endParaRPr sz="1700" dirty="0">
              <a:latin typeface="微软雅黑" panose="020B0503020204020204" charset="-122"/>
              <a:ea typeface="微软雅黑" panose="020B0503020204020204" charset="-122"/>
              <a:cs typeface="微软雅黑" panose="020B0503020204020204" charset="-122"/>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marL="13335" algn="l" rtl="0" eaLnBrk="0">
              <a:lnSpc>
                <a:spcPct val="87000"/>
              </a:lnSpc>
              <a:spcBef>
                <a:spcPts val="515"/>
              </a:spcBef>
            </a:pPr>
            <a:r>
              <a:rPr sz="1700" b="1"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热耗</a:t>
            </a:r>
            <a:endParaRPr sz="1700" dirty="0">
              <a:latin typeface="微软雅黑" panose="020B0503020204020204" charset="-122"/>
              <a:ea typeface="微软雅黑" panose="020B0503020204020204" charset="-122"/>
              <a:cs typeface="微软雅黑" panose="020B0503020204020204" charset="-122"/>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6000"/>
              </a:lnSpc>
            </a:pPr>
            <a:endParaRPr sz="400" dirty="0">
              <a:latin typeface="Arial" panose="020B0604020202020204"/>
              <a:ea typeface="Arial" panose="020B0604020202020204"/>
              <a:cs typeface="Arial" panose="020B0604020202020204"/>
            </a:endParaRPr>
          </a:p>
          <a:p>
            <a:pPr marL="12700" algn="l" rtl="0" eaLnBrk="0">
              <a:lnSpc>
                <a:spcPct val="88000"/>
              </a:lnSpc>
              <a:spcBef>
                <a:spcPts val="0"/>
              </a:spcBef>
            </a:pPr>
            <a:r>
              <a:rPr sz="1700" b="1" kern="0" spc="80" dirty="0">
                <a:solidFill>
                  <a:srgbClr val="FFFFFF">
                    <a:alpha val="100000"/>
                  </a:srgbClr>
                </a:solidFill>
                <a:latin typeface="微软雅黑" panose="020B0503020204020204" charset="-122"/>
                <a:ea typeface="微软雅黑" panose="020B0503020204020204" charset="-122"/>
                <a:cs typeface="微软雅黑" panose="020B0503020204020204" charset="-122"/>
              </a:rPr>
              <a:t>稽查</a:t>
            </a:r>
            <a:endParaRPr sz="1700" dirty="0">
              <a:latin typeface="微软雅黑" panose="020B0503020204020204" charset="-122"/>
              <a:ea typeface="微软雅黑" panose="020B0503020204020204" charset="-122"/>
              <a:cs typeface="微软雅黑" panose="020B0503020204020204" charset="-122"/>
            </a:endParaRPr>
          </a:p>
        </p:txBody>
      </p:sp>
      <p:grpSp>
        <p:nvGrpSpPr>
          <p:cNvPr id="8" name="group 8"/>
          <p:cNvGrpSpPr/>
          <p:nvPr/>
        </p:nvGrpSpPr>
        <p:grpSpPr>
          <a:xfrm rot="21600000">
            <a:off x="836841" y="234822"/>
            <a:ext cx="1763801" cy="401904"/>
            <a:chOff x="0" y="0"/>
            <a:chExt cx="1763801" cy="401904"/>
          </a:xfrm>
        </p:grpSpPr>
        <p:pic>
          <p:nvPicPr>
            <p:cNvPr id="90" name="picture 90"/>
            <p:cNvPicPr>
              <a:picLocks noChangeAspect="1"/>
            </p:cNvPicPr>
            <p:nvPr/>
          </p:nvPicPr>
          <p:blipFill>
            <a:blip r:embed="rId3"/>
            <a:stretch>
              <a:fillRect/>
            </a:stretch>
          </p:blipFill>
          <p:spPr>
            <a:xfrm rot="21600000">
              <a:off x="0" y="0"/>
              <a:ext cx="1763801" cy="401904"/>
            </a:xfrm>
            <a:prstGeom prst="rect">
              <a:avLst/>
            </a:prstGeom>
          </p:spPr>
        </p:pic>
        <p:sp>
          <p:nvSpPr>
            <p:cNvPr id="92" name="textbox 92"/>
            <p:cNvSpPr/>
            <p:nvPr/>
          </p:nvSpPr>
          <p:spPr>
            <a:xfrm>
              <a:off x="-12700" y="-12700"/>
              <a:ext cx="1789429" cy="431165"/>
            </a:xfrm>
            <a:prstGeom prst="rect">
              <a:avLst/>
            </a:prstGeom>
            <a:noFill/>
            <a:ln w="0" cap="flat">
              <a:noFill/>
              <a:prstDash val="solid"/>
              <a:miter lim="0"/>
            </a:ln>
          </p:spPr>
          <p:txBody>
            <a:bodyPr vert="horz" wrap="square" lIns="0" tIns="0" rIns="0" bIns="0"/>
            <a:lstStyle/>
            <a:p>
              <a:pPr algn="l" rtl="0" eaLnBrk="0">
                <a:lnSpc>
                  <a:spcPct val="115000"/>
                </a:lnSpc>
              </a:pPr>
              <a:endParaRPr sz="500" dirty="0">
                <a:latin typeface="Arial" panose="020B0604020202020204"/>
                <a:ea typeface="Arial" panose="020B0604020202020204"/>
                <a:cs typeface="Arial" panose="020B0604020202020204"/>
              </a:endParaRPr>
            </a:p>
            <a:p>
              <a:pPr marL="90170" algn="l" rtl="0" eaLnBrk="0">
                <a:lnSpc>
                  <a:spcPct val="87000"/>
                </a:lnSpc>
                <a:spcBef>
                  <a:spcPts val="0"/>
                </a:spcBef>
              </a:pPr>
              <a:r>
                <a:rPr sz="2000" b="1"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背景以及现状</a:t>
              </a:r>
              <a:endParaRPr sz="2000" dirty="0">
                <a:latin typeface="微软雅黑" panose="020B0503020204020204" charset="-122"/>
                <a:ea typeface="微软雅黑" panose="020B0503020204020204" charset="-122"/>
                <a:cs typeface="微软雅黑" panose="020B0503020204020204" charset="-122"/>
              </a:endParaRPr>
            </a:p>
          </p:txBody>
        </p:sp>
      </p:grpSp>
      <p:pic>
        <p:nvPicPr>
          <p:cNvPr id="94" name="picture 94"/>
          <p:cNvPicPr>
            <a:picLocks noChangeAspect="1"/>
          </p:cNvPicPr>
          <p:nvPr/>
        </p:nvPicPr>
        <p:blipFill>
          <a:blip r:embed="rId4"/>
          <a:stretch>
            <a:fillRect/>
          </a:stretch>
        </p:blipFill>
        <p:spPr>
          <a:xfrm rot="21600000">
            <a:off x="8149668" y="123443"/>
            <a:ext cx="632512" cy="694523"/>
          </a:xfrm>
          <a:prstGeom prst="rect">
            <a:avLst/>
          </a:prstGeom>
        </p:spPr>
      </p:pic>
      <p:grpSp>
        <p:nvGrpSpPr>
          <p:cNvPr id="10" name="group 10"/>
          <p:cNvGrpSpPr/>
          <p:nvPr/>
        </p:nvGrpSpPr>
        <p:grpSpPr>
          <a:xfrm rot="21600000">
            <a:off x="4431029" y="764540"/>
            <a:ext cx="1651253" cy="215391"/>
            <a:chOff x="0" y="0"/>
            <a:chExt cx="1651253" cy="215391"/>
          </a:xfrm>
        </p:grpSpPr>
        <p:pic>
          <p:nvPicPr>
            <p:cNvPr id="96" name="picture 96"/>
            <p:cNvPicPr>
              <a:picLocks noChangeAspect="1"/>
            </p:cNvPicPr>
            <p:nvPr/>
          </p:nvPicPr>
          <p:blipFill>
            <a:blip r:embed="rId5"/>
            <a:stretch>
              <a:fillRect/>
            </a:stretch>
          </p:blipFill>
          <p:spPr>
            <a:xfrm rot="21600000">
              <a:off x="0" y="0"/>
              <a:ext cx="1651253" cy="215391"/>
            </a:xfrm>
            <a:prstGeom prst="rect">
              <a:avLst/>
            </a:prstGeom>
          </p:spPr>
        </p:pic>
        <p:sp>
          <p:nvSpPr>
            <p:cNvPr id="98" name="textbox 98"/>
            <p:cNvSpPr/>
            <p:nvPr/>
          </p:nvSpPr>
          <p:spPr>
            <a:xfrm>
              <a:off x="-12700" y="-12700"/>
              <a:ext cx="1677035" cy="249554"/>
            </a:xfrm>
            <a:prstGeom prst="rect">
              <a:avLst/>
            </a:prstGeom>
            <a:noFill/>
            <a:ln w="0" cap="flat">
              <a:noFill/>
              <a:prstDash val="solid"/>
              <a:miter lim="0"/>
            </a:ln>
          </p:spPr>
          <p:txBody>
            <a:bodyPr vert="horz" wrap="square" lIns="0" tIns="0" rIns="0" bIns="0"/>
            <a:lstStyle/>
            <a:p>
              <a:pPr algn="l" rtl="0" eaLnBrk="0">
                <a:lnSpc>
                  <a:spcPct val="193000"/>
                </a:lnSpc>
              </a:pPr>
              <a:endParaRPr sz="100" dirty="0">
                <a:latin typeface="Arial" panose="020B0604020202020204"/>
                <a:ea typeface="Arial" panose="020B0604020202020204"/>
                <a:cs typeface="Arial" panose="020B0604020202020204"/>
              </a:endParaRPr>
            </a:p>
            <a:p>
              <a:pPr marL="395605" algn="l" rtl="0" eaLnBrk="0">
                <a:lnSpc>
                  <a:spcPct val="87000"/>
                </a:lnSpc>
                <a:spcBef>
                  <a:spcPts val="0"/>
                </a:spcBef>
              </a:pPr>
              <a:r>
                <a:rPr sz="14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投诉次数多</a:t>
              </a:r>
              <a:endParaRPr sz="1400" dirty="0">
                <a:latin typeface="微软雅黑" panose="020B0503020204020204" charset="-122"/>
                <a:ea typeface="微软雅黑" panose="020B0503020204020204" charset="-122"/>
                <a:cs typeface="微软雅黑" panose="020B0503020204020204" charset="-122"/>
              </a:endParaRPr>
            </a:p>
          </p:txBody>
        </p:sp>
      </p:grpSp>
      <p:sp>
        <p:nvSpPr>
          <p:cNvPr id="100" name="textbox 100"/>
          <p:cNvSpPr/>
          <p:nvPr/>
        </p:nvSpPr>
        <p:spPr>
          <a:xfrm>
            <a:off x="1600874" y="1939417"/>
            <a:ext cx="292100" cy="1168400"/>
          </a:xfrm>
          <a:prstGeom prst="rect">
            <a:avLst/>
          </a:prstGeom>
          <a:noFill/>
          <a:ln w="0" cap="flat">
            <a:noFill/>
            <a:prstDash val="solid"/>
            <a:miter lim="0"/>
          </a:ln>
        </p:spPr>
        <p:txBody>
          <a:bodyPr vert="eaVert"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algn="r" rtl="0" eaLnBrk="0">
              <a:lnSpc>
                <a:spcPct val="86000"/>
              </a:lnSpc>
            </a:pPr>
            <a:r>
              <a:rPr sz="2000" b="1" kern="0" spc="240" dirty="0">
                <a:solidFill>
                  <a:srgbClr val="00B050">
                    <a:alpha val="100000"/>
                  </a:srgbClr>
                </a:solidFill>
                <a:latin typeface="微软雅黑" panose="020B0503020204020204" charset="-122"/>
                <a:ea typeface="微软雅黑" panose="020B0503020204020204" charset="-122"/>
                <a:cs typeface="微软雅黑" panose="020B0503020204020204" charset="-122"/>
              </a:rPr>
              <a:t>用热管理</a:t>
            </a:r>
            <a:endParaRPr sz="20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 name="picture 102"/>
          <p:cNvPicPr>
            <a:picLocks noChangeAspect="1"/>
          </p:cNvPicPr>
          <p:nvPr/>
        </p:nvPicPr>
        <p:blipFill>
          <a:blip r:embed="rId1"/>
          <a:stretch>
            <a:fillRect/>
          </a:stretch>
        </p:blipFill>
        <p:spPr>
          <a:xfrm rot="21600000">
            <a:off x="0" y="0"/>
            <a:ext cx="9144000" cy="5143500"/>
          </a:xfrm>
          <a:prstGeom prst="rect">
            <a:avLst/>
          </a:prstGeom>
        </p:spPr>
      </p:pic>
      <p:sp>
        <p:nvSpPr>
          <p:cNvPr id="104" name="rect 104"/>
          <p:cNvSpPr/>
          <p:nvPr/>
        </p:nvSpPr>
        <p:spPr>
          <a:xfrm>
            <a:off x="5327903" y="1472183"/>
            <a:ext cx="1080515" cy="893064"/>
          </a:xfrm>
          <a:prstGeom prst="rect">
            <a:avLst/>
          </a:prstGeom>
          <a:solidFill>
            <a:srgbClr val="00B050">
              <a:alpha val="100000"/>
            </a:srgbClr>
          </a:solidFill>
          <a:ln w="0" cap="flat">
            <a:noFill/>
            <a:prstDash val="solid"/>
            <a:miter lim="0"/>
          </a:ln>
        </p:spPr>
        <p:txBody>
          <a:bodyPr rtlCol="0"/>
          <a:lstStyle/>
          <a:p>
            <a:pPr algn="ctr"/>
            <a:endParaRPr lang="zh-CN" altLang="en-US"/>
          </a:p>
        </p:txBody>
      </p:sp>
      <p:sp>
        <p:nvSpPr>
          <p:cNvPr id="106" name="textbox 106"/>
          <p:cNvSpPr/>
          <p:nvPr/>
        </p:nvSpPr>
        <p:spPr>
          <a:xfrm>
            <a:off x="3313455" y="1588299"/>
            <a:ext cx="3107689" cy="596900"/>
          </a:xfrm>
          <a:prstGeom prst="rect">
            <a:avLst/>
          </a:prstGeom>
          <a:noFill/>
          <a:ln w="0" cap="flat">
            <a:noFill/>
            <a:prstDash val="solid"/>
            <a:miter lim="0"/>
          </a:ln>
        </p:spPr>
        <p:txBody>
          <a:bodyPr vert="horz" wrap="square" lIns="0" tIns="0" rIns="0" bIns="0"/>
          <a:lstStyle/>
          <a:p>
            <a:pPr algn="l" rtl="0" eaLnBrk="0">
              <a:lnSpc>
                <a:spcPct val="90000"/>
              </a:lnSpc>
            </a:pPr>
            <a:endParaRPr sz="100" dirty="0">
              <a:latin typeface="Arial" panose="020B0604020202020204"/>
              <a:ea typeface="Arial" panose="020B0604020202020204"/>
              <a:cs typeface="Arial" panose="020B0604020202020204"/>
            </a:endParaRPr>
          </a:p>
          <a:p>
            <a:pPr marL="12700" algn="l" rtl="0" eaLnBrk="0">
              <a:lnSpc>
                <a:spcPct val="85000"/>
              </a:lnSpc>
            </a:pPr>
            <a:r>
              <a:rPr sz="4400" b="1" kern="0" spc="-50" dirty="0">
                <a:solidFill>
                  <a:srgbClr val="00B050">
                    <a:alpha val="100000"/>
                  </a:srgbClr>
                </a:solidFill>
                <a:latin typeface="宋体" panose="02010600030101010101" pitchFamily="2" charset="-122"/>
                <a:ea typeface="宋体" panose="02010600030101010101" pitchFamily="2" charset="-122"/>
                <a:cs typeface="宋体" panose="02010600030101010101" pitchFamily="2" charset="-122"/>
              </a:rPr>
              <a:t>PART</a:t>
            </a:r>
            <a:r>
              <a:rPr sz="4400" kern="0" spc="400" dirty="0">
                <a:solidFill>
                  <a:srgbClr val="00B050">
                    <a:alpha val="100000"/>
                  </a:srgbClr>
                </a:solidFill>
                <a:latin typeface="宋体" panose="02010600030101010101" pitchFamily="2" charset="-122"/>
                <a:ea typeface="宋体" panose="02010600030101010101" pitchFamily="2" charset="-122"/>
                <a:cs typeface="宋体" panose="02010600030101010101" pitchFamily="2" charset="-122"/>
              </a:rPr>
              <a:t> </a:t>
            </a:r>
            <a:r>
              <a:rPr sz="4400" b="1" kern="0" spc="-50" dirty="0">
                <a:solidFill>
                  <a:srgbClr val="00B050">
                    <a:alpha val="100000"/>
                  </a:srgbClr>
                </a:solidFill>
                <a:latin typeface="宋体" panose="02010600030101010101" pitchFamily="2" charset="-122"/>
                <a:ea typeface="宋体" panose="02010600030101010101" pitchFamily="2" charset="-122"/>
                <a:cs typeface="宋体" panose="02010600030101010101" pitchFamily="2" charset="-122"/>
              </a:rPr>
              <a:t>.</a:t>
            </a:r>
            <a:r>
              <a:rPr sz="4400" kern="0" spc="180" dirty="0">
                <a:solidFill>
                  <a:srgbClr val="00B050">
                    <a:alpha val="100000"/>
                  </a:srgbClr>
                </a:solidFill>
                <a:latin typeface="宋体" panose="02010600030101010101" pitchFamily="2" charset="-122"/>
                <a:ea typeface="宋体" panose="02010600030101010101" pitchFamily="2" charset="-122"/>
                <a:cs typeface="宋体" panose="02010600030101010101" pitchFamily="2" charset="-122"/>
              </a:rPr>
              <a:t>  </a:t>
            </a:r>
            <a:r>
              <a:rPr sz="4400" b="1" kern="0" spc="-5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02</a:t>
            </a:r>
            <a:r>
              <a:rPr sz="4400" kern="0" spc="1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 </a:t>
            </a:r>
            <a:endParaRPr sz="4400" dirty="0">
              <a:latin typeface="宋体" panose="02010600030101010101" pitchFamily="2" charset="-122"/>
              <a:ea typeface="宋体" panose="02010600030101010101" pitchFamily="2" charset="-122"/>
              <a:cs typeface="宋体" panose="02010600030101010101" pitchFamily="2" charset="-122"/>
            </a:endParaRPr>
          </a:p>
        </p:txBody>
      </p:sp>
      <p:pic>
        <p:nvPicPr>
          <p:cNvPr id="108" name="picture 108"/>
          <p:cNvPicPr>
            <a:picLocks noChangeAspect="1"/>
          </p:cNvPicPr>
          <p:nvPr/>
        </p:nvPicPr>
        <p:blipFill>
          <a:blip r:embed="rId2"/>
          <a:stretch>
            <a:fillRect/>
          </a:stretch>
        </p:blipFill>
        <p:spPr>
          <a:xfrm rot="21600000">
            <a:off x="2973527" y="1458633"/>
            <a:ext cx="3430066" cy="921219"/>
          </a:xfrm>
          <a:prstGeom prst="rect">
            <a:avLst/>
          </a:prstGeom>
        </p:spPr>
      </p:pic>
      <p:sp>
        <p:nvSpPr>
          <p:cNvPr id="110" name="textbox 110"/>
          <p:cNvSpPr/>
          <p:nvPr/>
        </p:nvSpPr>
        <p:spPr>
          <a:xfrm>
            <a:off x="3368154" y="2706497"/>
            <a:ext cx="2689225" cy="294004"/>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88000"/>
              </a:lnSpc>
            </a:pPr>
            <a:r>
              <a:rPr sz="2000"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末端精准供热节能方案</a:t>
            </a:r>
            <a:endParaRPr sz="2000" dirty="0">
              <a:latin typeface="微软雅黑" panose="020B0503020204020204" charset="-122"/>
              <a:ea typeface="微软雅黑" panose="020B0503020204020204" charset="-122"/>
              <a:cs typeface="微软雅黑" panose="020B0503020204020204" charset="-122"/>
            </a:endParaRPr>
          </a:p>
        </p:txBody>
      </p:sp>
      <p:pic>
        <p:nvPicPr>
          <p:cNvPr id="112" name="picture 112"/>
          <p:cNvPicPr>
            <a:picLocks noChangeAspect="1"/>
          </p:cNvPicPr>
          <p:nvPr/>
        </p:nvPicPr>
        <p:blipFill>
          <a:blip r:embed="rId3"/>
          <a:stretch>
            <a:fillRect/>
          </a:stretch>
        </p:blipFill>
        <p:spPr>
          <a:xfrm rot="21600000">
            <a:off x="8149668" y="123443"/>
            <a:ext cx="632512" cy="69452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4" name="picture 114"/>
          <p:cNvPicPr>
            <a:picLocks noChangeAspect="1"/>
          </p:cNvPicPr>
          <p:nvPr/>
        </p:nvPicPr>
        <p:blipFill>
          <a:blip r:embed="rId1"/>
          <a:stretch>
            <a:fillRect/>
          </a:stretch>
        </p:blipFill>
        <p:spPr>
          <a:xfrm rot="21600000">
            <a:off x="0" y="0"/>
            <a:ext cx="9144000" cy="5143500"/>
          </a:xfrm>
          <a:prstGeom prst="rect">
            <a:avLst/>
          </a:prstGeom>
        </p:spPr>
      </p:pic>
      <p:sp>
        <p:nvSpPr>
          <p:cNvPr id="116" name="textbox 116"/>
          <p:cNvSpPr/>
          <p:nvPr/>
        </p:nvSpPr>
        <p:spPr>
          <a:xfrm>
            <a:off x="3885444" y="1496910"/>
            <a:ext cx="4486909" cy="2963545"/>
          </a:xfrm>
          <a:prstGeom prst="rect">
            <a:avLst/>
          </a:prstGeom>
          <a:noFill/>
          <a:ln w="0" cap="flat">
            <a:noFill/>
            <a:prstDash val="solid"/>
            <a:miter lim="0"/>
          </a:ln>
        </p:spPr>
        <p:txBody>
          <a:bodyPr vert="horz" wrap="square" lIns="0" tIns="0" rIns="0" bIns="0"/>
          <a:lstStyle/>
          <a:p>
            <a:pPr algn="l" rtl="0" eaLnBrk="0">
              <a:lnSpc>
                <a:spcPct val="73000"/>
              </a:lnSpc>
            </a:pPr>
            <a:endParaRPr sz="100" dirty="0">
              <a:latin typeface="Arial" panose="020B0604020202020204"/>
              <a:ea typeface="Arial" panose="020B0604020202020204"/>
              <a:cs typeface="Arial" panose="020B0604020202020204"/>
            </a:endParaRPr>
          </a:p>
          <a:p>
            <a:pPr marL="29210" algn="l" rtl="0" eaLnBrk="0">
              <a:lnSpc>
                <a:spcPct val="97000"/>
              </a:lnSpc>
            </a:pP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通过流量、供回水温度、室温数据的可视化</a:t>
            </a:r>
            <a:r>
              <a:rPr sz="1400" kern="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，智能阀门的</a:t>
            </a:r>
            <a:r>
              <a:rPr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精准远程控制</a:t>
            </a:r>
            <a:r>
              <a:rPr sz="1400" kern="0" spc="-2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，半个月即可完成1个小区平衡调控。</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marL="29845" algn="l" rtl="0" eaLnBrk="0">
              <a:lnSpc>
                <a:spcPct val="88000"/>
              </a:lnSpc>
              <a:spcBef>
                <a:spcPts val="430"/>
              </a:spcBef>
            </a:pP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仪表测量数据精准可靠</a:t>
            </a:r>
            <a:r>
              <a:rPr sz="1400" kern="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，阀门控</a:t>
            </a:r>
            <a:r>
              <a:rPr sz="1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制精度高。</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marL="29845" algn="l" rtl="0" eaLnBrk="0">
              <a:lnSpc>
                <a:spcPct val="88000"/>
              </a:lnSpc>
              <a:spcBef>
                <a:spcPts val="425"/>
              </a:spcBef>
            </a:pP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调控数据记录在数据库内</a:t>
            </a:r>
            <a:r>
              <a:rPr sz="1400" kern="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，每个供暖季均可重复使用。</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17000"/>
              </a:lnSpc>
            </a:pPr>
            <a:endParaRPr sz="300" dirty="0">
              <a:latin typeface="Arial" panose="020B0604020202020204"/>
              <a:ea typeface="Arial" panose="020B0604020202020204"/>
              <a:cs typeface="Arial" panose="020B0604020202020204"/>
            </a:endParaRPr>
          </a:p>
          <a:p>
            <a:pPr marL="15240" indent="-2540" algn="l" rtl="0" eaLnBrk="0">
              <a:lnSpc>
                <a:spcPct val="99000"/>
              </a:lnSpc>
              <a:spcBef>
                <a:spcPts val="5"/>
              </a:spcBef>
            </a:pPr>
            <a:r>
              <a:rPr sz="14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系统可完成热计量、温控一体化（居民主动节能）、</a:t>
            </a: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热力 </a:t>
            </a: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平衡调节、居民用热管理。</a:t>
            </a:r>
            <a:endParaRPr sz="1400" dirty="0">
              <a:latin typeface="微软雅黑" panose="020B0503020204020204" charset="-122"/>
              <a:ea typeface="微软雅黑" panose="020B0503020204020204" charset="-122"/>
              <a:cs typeface="微软雅黑" panose="020B0503020204020204" charset="-122"/>
            </a:endParaRPr>
          </a:p>
        </p:txBody>
      </p:sp>
      <p:pic>
        <p:nvPicPr>
          <p:cNvPr id="118" name="picture 118"/>
          <p:cNvPicPr>
            <a:picLocks noChangeAspect="1"/>
          </p:cNvPicPr>
          <p:nvPr/>
        </p:nvPicPr>
        <p:blipFill>
          <a:blip r:embed="rId2"/>
          <a:stretch>
            <a:fillRect/>
          </a:stretch>
        </p:blipFill>
        <p:spPr>
          <a:xfrm rot="21600000">
            <a:off x="592454" y="1318895"/>
            <a:ext cx="3233001" cy="3276713"/>
          </a:xfrm>
          <a:prstGeom prst="rect">
            <a:avLst/>
          </a:prstGeom>
        </p:spPr>
      </p:pic>
      <p:sp>
        <p:nvSpPr>
          <p:cNvPr id="120" name="textbox 120"/>
          <p:cNvSpPr/>
          <p:nvPr/>
        </p:nvSpPr>
        <p:spPr>
          <a:xfrm>
            <a:off x="1911470" y="3303543"/>
            <a:ext cx="1459864" cy="1057275"/>
          </a:xfrm>
          <a:prstGeom prst="rect">
            <a:avLst/>
          </a:prstGeom>
          <a:noFill/>
          <a:ln w="0" cap="flat">
            <a:noFill/>
            <a:prstDash val="solid"/>
            <a:miter lim="0"/>
          </a:ln>
        </p:spPr>
        <p:txBody>
          <a:bodyPr vert="horz" wrap="square" lIns="0" tIns="0" rIns="0" bIns="0"/>
          <a:lstStyle/>
          <a:p>
            <a:pPr algn="l" rtl="0" eaLnBrk="0">
              <a:lnSpc>
                <a:spcPct val="89000"/>
              </a:lnSpc>
            </a:pPr>
            <a:endParaRPr sz="100" dirty="0">
              <a:latin typeface="Arial" panose="020B0604020202020204"/>
              <a:ea typeface="Arial" panose="020B0604020202020204"/>
              <a:cs typeface="Arial" panose="020B0604020202020204"/>
            </a:endParaRPr>
          </a:p>
          <a:p>
            <a:pPr marL="28575" algn="l" rtl="0" eaLnBrk="0">
              <a:lnSpc>
                <a:spcPct val="87000"/>
              </a:lnSpc>
            </a:pPr>
            <a:r>
              <a:rPr sz="14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一次调节长期可用</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32000"/>
              </a:lnSpc>
            </a:pPr>
            <a:endParaRPr sz="1000" dirty="0">
              <a:latin typeface="Arial" panose="020B0604020202020204"/>
              <a:ea typeface="Arial" panose="020B0604020202020204"/>
              <a:cs typeface="Arial" panose="020B0604020202020204"/>
            </a:endParaRPr>
          </a:p>
          <a:p>
            <a:pPr algn="l" rtl="0" eaLnBrk="0">
              <a:lnSpc>
                <a:spcPct val="132000"/>
              </a:lnSpc>
            </a:pPr>
            <a:endParaRPr sz="1000" dirty="0">
              <a:latin typeface="Arial" panose="020B0604020202020204"/>
              <a:ea typeface="Arial" panose="020B0604020202020204"/>
              <a:cs typeface="Arial" panose="020B0604020202020204"/>
            </a:endParaRPr>
          </a:p>
          <a:p>
            <a:pPr algn="l" rtl="0" eaLnBrk="0">
              <a:lnSpc>
                <a:spcPct val="132000"/>
              </a:lnSpc>
            </a:pPr>
            <a:endParaRPr sz="1000" dirty="0">
              <a:latin typeface="Arial" panose="020B0604020202020204"/>
              <a:ea typeface="Arial" panose="020B0604020202020204"/>
              <a:cs typeface="Arial" panose="020B0604020202020204"/>
            </a:endParaRPr>
          </a:p>
          <a:p>
            <a:pPr algn="l" rtl="0" eaLnBrk="0">
              <a:lnSpc>
                <a:spcPct val="118000"/>
              </a:lnSpc>
            </a:pPr>
            <a:endParaRPr sz="300" dirty="0">
              <a:latin typeface="Arial" panose="020B0604020202020204"/>
              <a:ea typeface="Arial" panose="020B0604020202020204"/>
              <a:cs typeface="Arial" panose="020B0604020202020204"/>
            </a:endParaRPr>
          </a:p>
          <a:p>
            <a:pPr marL="12700" algn="l" rtl="0" eaLnBrk="0">
              <a:lnSpc>
                <a:spcPct val="88000"/>
              </a:lnSpc>
              <a:spcBef>
                <a:spcPts val="0"/>
              </a:spcBef>
            </a:pPr>
            <a:r>
              <a:rPr sz="14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一套系统多重收益</a:t>
            </a:r>
            <a:endParaRPr sz="1400" dirty="0">
              <a:latin typeface="微软雅黑" panose="020B0503020204020204" charset="-122"/>
              <a:ea typeface="微软雅黑" panose="020B0503020204020204" charset="-122"/>
              <a:cs typeface="微软雅黑" panose="020B0503020204020204" charset="-122"/>
            </a:endParaRPr>
          </a:p>
        </p:txBody>
      </p:sp>
      <p:sp>
        <p:nvSpPr>
          <p:cNvPr id="122" name="textbox 122"/>
          <p:cNvSpPr/>
          <p:nvPr/>
        </p:nvSpPr>
        <p:spPr>
          <a:xfrm>
            <a:off x="900849" y="293129"/>
            <a:ext cx="3516629" cy="294640"/>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12700" algn="l" rtl="0" eaLnBrk="0">
              <a:lnSpc>
                <a:spcPct val="88000"/>
              </a:lnSpc>
            </a:pPr>
            <a:r>
              <a:rPr sz="2000" b="1" kern="0" spc="70" dirty="0">
                <a:solidFill>
                  <a:srgbClr val="00B050">
                    <a:alpha val="100000"/>
                  </a:srgbClr>
                </a:solidFill>
                <a:latin typeface="微软雅黑" panose="020B0503020204020204" charset="-122"/>
                <a:ea typeface="微软雅黑" panose="020B0503020204020204" charset="-122"/>
                <a:cs typeface="微软雅黑" panose="020B0503020204020204" charset="-122"/>
              </a:rPr>
              <a:t>末端精准供热节能方案</a:t>
            </a:r>
            <a:r>
              <a:rPr sz="2000" b="1" kern="0" spc="60" dirty="0">
                <a:solidFill>
                  <a:srgbClr val="00B050">
                    <a:alpha val="100000"/>
                  </a:srgbClr>
                </a:solidFill>
                <a:latin typeface="微软雅黑" panose="020B0503020204020204" charset="-122"/>
                <a:ea typeface="微软雅黑" panose="020B0503020204020204" charset="-122"/>
                <a:cs typeface="微软雅黑" panose="020B0503020204020204" charset="-122"/>
              </a:rPr>
              <a:t>-</a:t>
            </a:r>
            <a:r>
              <a:rPr sz="1400" b="1" kern="0" spc="60" dirty="0">
                <a:solidFill>
                  <a:srgbClr val="00B050">
                    <a:alpha val="100000"/>
                  </a:srgbClr>
                </a:solidFill>
                <a:latin typeface="微软雅黑" panose="020B0503020204020204" charset="-122"/>
                <a:ea typeface="微软雅黑" panose="020B0503020204020204" charset="-122"/>
                <a:cs typeface="微软雅黑" panose="020B0503020204020204" charset="-122"/>
              </a:rPr>
              <a:t>方案特点</a:t>
            </a:r>
            <a:endParaRPr sz="1400" dirty="0">
              <a:latin typeface="微软雅黑" panose="020B0503020204020204" charset="-122"/>
              <a:ea typeface="微软雅黑" panose="020B0503020204020204" charset="-122"/>
              <a:cs typeface="微软雅黑" panose="020B0503020204020204" charset="-122"/>
            </a:endParaRPr>
          </a:p>
        </p:txBody>
      </p:sp>
      <p:sp>
        <p:nvSpPr>
          <p:cNvPr id="124" name="textbox 124"/>
          <p:cNvSpPr/>
          <p:nvPr/>
        </p:nvSpPr>
        <p:spPr>
          <a:xfrm>
            <a:off x="621919" y="916660"/>
            <a:ext cx="3973829" cy="2533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8000"/>
              </a:lnSpc>
            </a:pPr>
            <a:r>
              <a:rPr sz="17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方案特点:快速、</a:t>
            </a:r>
            <a:r>
              <a:rPr sz="1700" b="1" kern="0" spc="-3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精准、</a:t>
            </a:r>
            <a:r>
              <a:rPr sz="1700" b="1" kern="0" spc="-3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可持续、</a:t>
            </a:r>
            <a:r>
              <a:rPr sz="1700" b="1" kern="0" spc="-3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高收益</a:t>
            </a:r>
            <a:endParaRPr sz="1700" dirty="0">
              <a:latin typeface="微软雅黑" panose="020B0503020204020204" charset="-122"/>
              <a:ea typeface="微软雅黑" panose="020B0503020204020204" charset="-122"/>
              <a:cs typeface="微软雅黑" panose="020B0503020204020204" charset="-122"/>
            </a:endParaRPr>
          </a:p>
        </p:txBody>
      </p:sp>
      <p:sp>
        <p:nvSpPr>
          <p:cNvPr id="126" name="textbox 126"/>
          <p:cNvSpPr/>
          <p:nvPr/>
        </p:nvSpPr>
        <p:spPr>
          <a:xfrm>
            <a:off x="2278841" y="1559812"/>
            <a:ext cx="736600" cy="108838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ct val="87000"/>
              </a:lnSpc>
            </a:pPr>
            <a:r>
              <a:rPr sz="14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快速可调</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04000"/>
              </a:lnSpc>
            </a:pPr>
            <a:endParaRPr sz="1000" dirty="0">
              <a:latin typeface="Arial" panose="020B0604020202020204"/>
              <a:ea typeface="Arial" panose="020B0604020202020204"/>
              <a:cs typeface="Arial" panose="020B0604020202020204"/>
            </a:endParaRPr>
          </a:p>
          <a:p>
            <a:pPr algn="l" rtl="0" eaLnBrk="0">
              <a:lnSpc>
                <a:spcPct val="119000"/>
              </a:lnSpc>
            </a:pPr>
            <a:endParaRPr sz="300" dirty="0">
              <a:latin typeface="Arial" panose="020B0604020202020204"/>
              <a:ea typeface="Arial" panose="020B0604020202020204"/>
              <a:cs typeface="Arial" panose="020B0604020202020204"/>
            </a:endParaRPr>
          </a:p>
          <a:p>
            <a:pPr marL="190500" algn="l" rtl="0" eaLnBrk="0">
              <a:lnSpc>
                <a:spcPct val="89000"/>
              </a:lnSpc>
              <a:spcBef>
                <a:spcPts val="0"/>
              </a:spcBef>
            </a:pPr>
            <a:r>
              <a:rPr sz="14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精准</a:t>
            </a:r>
            <a:endParaRPr sz="1400" dirty="0">
              <a:latin typeface="微软雅黑" panose="020B0503020204020204" charset="-122"/>
              <a:ea typeface="微软雅黑" panose="020B0503020204020204" charset="-122"/>
              <a:cs typeface="微软雅黑" panose="020B0503020204020204" charset="-122"/>
            </a:endParaRPr>
          </a:p>
        </p:txBody>
      </p:sp>
      <p:pic>
        <p:nvPicPr>
          <p:cNvPr id="128" name="picture 128"/>
          <p:cNvPicPr>
            <a:picLocks noChangeAspect="1"/>
          </p:cNvPicPr>
          <p:nvPr/>
        </p:nvPicPr>
        <p:blipFill>
          <a:blip r:embed="rId3"/>
          <a:stretch>
            <a:fillRect/>
          </a:stretch>
        </p:blipFill>
        <p:spPr>
          <a:xfrm rot="21600000">
            <a:off x="8149668" y="123443"/>
            <a:ext cx="632512" cy="694523"/>
          </a:xfrm>
          <a:prstGeom prst="rect">
            <a:avLst/>
          </a:prstGeom>
        </p:spPr>
      </p:pic>
      <p:sp>
        <p:nvSpPr>
          <p:cNvPr id="130" name="textbox 130"/>
          <p:cNvSpPr/>
          <p:nvPr/>
        </p:nvSpPr>
        <p:spPr>
          <a:xfrm>
            <a:off x="775601" y="3209531"/>
            <a:ext cx="459105" cy="1016000"/>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28575" algn="l" rtl="0" eaLnBrk="0">
              <a:lnSpc>
                <a:spcPct val="87000"/>
              </a:lnSpc>
            </a:pPr>
            <a:r>
              <a:rPr sz="11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可持续</a:t>
            </a:r>
            <a:endParaRPr sz="1100" dirty="0">
              <a:latin typeface="微软雅黑" panose="020B0503020204020204" charset="-122"/>
              <a:ea typeface="微软雅黑" panose="020B0503020204020204" charset="-122"/>
              <a:cs typeface="微软雅黑" panose="020B0503020204020204" charset="-122"/>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41000"/>
              </a:lnSpc>
            </a:pPr>
            <a:endParaRPr sz="200" dirty="0">
              <a:latin typeface="Arial" panose="020B0604020202020204"/>
              <a:ea typeface="Arial" panose="020B0604020202020204"/>
              <a:cs typeface="Arial" panose="020B0604020202020204"/>
            </a:endParaRPr>
          </a:p>
          <a:p>
            <a:pPr marL="12700" algn="l" rtl="0" eaLnBrk="0">
              <a:lnSpc>
                <a:spcPct val="88000"/>
              </a:lnSpc>
              <a:spcBef>
                <a:spcPts val="0"/>
              </a:spcBef>
            </a:pPr>
            <a:r>
              <a:rPr sz="11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高收益</a:t>
            </a:r>
            <a:endParaRPr sz="1100" dirty="0">
              <a:latin typeface="微软雅黑" panose="020B0503020204020204" charset="-122"/>
              <a:ea typeface="微软雅黑" panose="020B0503020204020204" charset="-122"/>
              <a:cs typeface="微软雅黑" panose="020B0503020204020204" charset="-122"/>
            </a:endParaRPr>
          </a:p>
        </p:txBody>
      </p:sp>
      <p:sp>
        <p:nvSpPr>
          <p:cNvPr id="132" name="textbox 132"/>
          <p:cNvSpPr/>
          <p:nvPr/>
        </p:nvSpPr>
        <p:spPr>
          <a:xfrm>
            <a:off x="848436" y="1468526"/>
            <a:ext cx="328295" cy="1043939"/>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2700" algn="l" rtl="0" eaLnBrk="0">
              <a:lnSpc>
                <a:spcPct val="87000"/>
              </a:lnSpc>
            </a:pPr>
            <a:r>
              <a:rPr sz="12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快速</a:t>
            </a:r>
            <a:endParaRPr sz="1200" dirty="0">
              <a:latin typeface="微软雅黑" panose="020B0503020204020204" charset="-122"/>
              <a:ea typeface="微软雅黑" panose="020B0503020204020204" charset="-122"/>
              <a:cs typeface="微软雅黑" panose="020B0503020204020204" charset="-122"/>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40000"/>
              </a:lnSpc>
            </a:pPr>
            <a:endParaRPr sz="200" dirty="0">
              <a:latin typeface="Arial" panose="020B0604020202020204"/>
              <a:ea typeface="Arial" panose="020B0604020202020204"/>
              <a:cs typeface="Arial" panose="020B0604020202020204"/>
            </a:endParaRPr>
          </a:p>
          <a:p>
            <a:pPr marL="24130" algn="l" rtl="0" eaLnBrk="0">
              <a:lnSpc>
                <a:spcPct val="88000"/>
              </a:lnSpc>
              <a:spcBef>
                <a:spcPts val="0"/>
              </a:spcBef>
            </a:pPr>
            <a:r>
              <a:rPr sz="11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精准</a:t>
            </a:r>
            <a:endParaRPr sz="11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 name="picture 134"/>
          <p:cNvPicPr>
            <a:picLocks noChangeAspect="1"/>
          </p:cNvPicPr>
          <p:nvPr/>
        </p:nvPicPr>
        <p:blipFill>
          <a:blip r:embed="rId1"/>
          <a:stretch>
            <a:fillRect/>
          </a:stretch>
        </p:blipFill>
        <p:spPr>
          <a:xfrm rot="21600000">
            <a:off x="0" y="0"/>
            <a:ext cx="9144000" cy="5143500"/>
          </a:xfrm>
          <a:prstGeom prst="rect">
            <a:avLst/>
          </a:prstGeom>
        </p:spPr>
      </p:pic>
      <p:sp>
        <p:nvSpPr>
          <p:cNvPr id="136" name="textbox 136"/>
          <p:cNvSpPr/>
          <p:nvPr/>
        </p:nvSpPr>
        <p:spPr>
          <a:xfrm>
            <a:off x="581050" y="990822"/>
            <a:ext cx="7858125" cy="3206750"/>
          </a:xfrm>
          <a:prstGeom prst="rect">
            <a:avLst/>
          </a:prstGeom>
          <a:noFill/>
          <a:ln w="0" cap="flat">
            <a:noFill/>
            <a:prstDash val="solid"/>
            <a:miter lim="0"/>
          </a:ln>
        </p:spPr>
        <p:txBody>
          <a:bodyPr vert="horz" wrap="square" lIns="0" tIns="0" rIns="0" bIns="0"/>
          <a:lstStyle/>
          <a:p>
            <a:pPr algn="l" rtl="0" eaLnBrk="0">
              <a:lnSpc>
                <a:spcPct val="75000"/>
              </a:lnSpc>
            </a:pPr>
            <a:endParaRPr sz="100" dirty="0">
              <a:latin typeface="Arial" panose="020B0604020202020204"/>
              <a:ea typeface="Arial" panose="020B0604020202020204"/>
              <a:cs typeface="Arial" panose="020B0604020202020204"/>
            </a:endParaRPr>
          </a:p>
          <a:p>
            <a:pPr marL="18415" algn="l" rtl="0" eaLnBrk="0">
              <a:lnSpc>
                <a:spcPct val="89000"/>
              </a:lnSpc>
            </a:pP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针对国内热计量现状，</a:t>
            </a:r>
            <a:r>
              <a:rPr sz="1700" kern="0" spc="-3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我公司提出两种解</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决方案：</a:t>
            </a:r>
            <a:endParaRPr sz="1700" dirty="0">
              <a:latin typeface="微软雅黑" panose="020B0503020204020204" charset="-122"/>
              <a:ea typeface="微软雅黑" panose="020B0503020204020204" charset="-122"/>
              <a:cs typeface="微软雅黑" panose="020B0503020204020204" charset="-122"/>
            </a:endParaRPr>
          </a:p>
          <a:p>
            <a:pPr marL="19050" algn="l" rtl="0" eaLnBrk="0">
              <a:lnSpc>
                <a:spcPct val="157000"/>
              </a:lnSpc>
              <a:spcBef>
                <a:spcPts val="310"/>
              </a:spcBef>
            </a:pPr>
            <a:r>
              <a:rPr sz="1700" b="1"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方案一：</a:t>
            </a:r>
            <a:r>
              <a:rPr sz="1700" b="1" kern="0" spc="-3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温控一体化精准供热方案：</a:t>
            </a:r>
            <a:r>
              <a:rPr sz="1700" kern="0" spc="-3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主要针对</a:t>
            </a:r>
            <a:r>
              <a:rPr sz="17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按照国家政策安装户用热量表</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的小区，</a:t>
            </a:r>
            <a:r>
              <a:rPr sz="1700" kern="0" spc="-3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可热量表和室温采集设备的数据，</a:t>
            </a:r>
            <a:r>
              <a:rPr sz="1700" kern="0" spc="-3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通过</a:t>
            </a:r>
            <a:r>
              <a:rPr sz="17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智能阀门实现精准到户用热</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控制，</a:t>
            </a:r>
            <a:r>
              <a:rPr sz="1700" kern="0" spc="-2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也可兼容传统的居民自主调控的温控一体化方案由热力控制居民用热</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阀门开度和温度设定上</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限。</a:t>
            </a:r>
            <a:endParaRPr sz="1700" dirty="0">
              <a:latin typeface="微软雅黑" panose="020B0503020204020204" charset="-122"/>
              <a:ea typeface="微软雅黑" panose="020B0503020204020204" charset="-122"/>
              <a:cs typeface="微软雅黑" panose="020B0503020204020204" charset="-122"/>
            </a:endParaRPr>
          </a:p>
          <a:p>
            <a:pPr marL="17780" indent="1270" algn="l" rtl="0" eaLnBrk="0">
              <a:lnSpc>
                <a:spcPct val="156000"/>
              </a:lnSpc>
              <a:spcBef>
                <a:spcPts val="115"/>
              </a:spcBef>
            </a:pPr>
            <a:r>
              <a:rPr sz="1700" b="1"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方案二：</a:t>
            </a:r>
            <a:r>
              <a:rPr sz="1700" b="1" kern="0" spc="-3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单元平衡精准供热节能方案：</a:t>
            </a:r>
            <a:r>
              <a:rPr sz="1700" kern="0" spc="-3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针对非计量小区，</a:t>
            </a:r>
            <a:r>
              <a:rPr sz="1700" kern="0" spc="-3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实现对单元的用热</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精准控制，</a:t>
            </a:r>
            <a:r>
              <a:rPr sz="1700" kern="0" spc="-3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从而实现热力平衡。</a:t>
            </a:r>
            <a:endParaRPr sz="1700" dirty="0">
              <a:latin typeface="微软雅黑" panose="020B0503020204020204" charset="-122"/>
              <a:ea typeface="微软雅黑" panose="020B0503020204020204" charset="-122"/>
              <a:cs typeface="微软雅黑" panose="020B0503020204020204" charset="-122"/>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07000"/>
              </a:lnSpc>
            </a:pPr>
            <a:endParaRPr sz="400" dirty="0">
              <a:latin typeface="Arial" panose="020B0604020202020204"/>
              <a:ea typeface="Arial" panose="020B0604020202020204"/>
              <a:cs typeface="Arial" panose="020B0604020202020204"/>
            </a:endParaRPr>
          </a:p>
          <a:p>
            <a:pPr algn="r" rtl="0" eaLnBrk="0">
              <a:lnSpc>
                <a:spcPct val="88000"/>
              </a:lnSpc>
            </a:pPr>
            <a:r>
              <a:rPr sz="1700" b="1" kern="0" spc="60" dirty="0">
                <a:solidFill>
                  <a:srgbClr val="00B050">
                    <a:alpha val="100000"/>
                  </a:srgbClr>
                </a:solidFill>
                <a:latin typeface="宋体" panose="02010600030101010101" pitchFamily="2" charset="-122"/>
                <a:ea typeface="宋体" panose="02010600030101010101" pitchFamily="2" charset="-122"/>
                <a:cs typeface="宋体" panose="02010600030101010101" pitchFamily="2" charset="-122"/>
              </a:rPr>
              <a:t>通过可调可控的精准供热，每降低</a:t>
            </a:r>
            <a:r>
              <a:rPr sz="1700" b="1" kern="0" spc="60" dirty="0">
                <a:solidFill>
                  <a:srgbClr val="00B050">
                    <a:alpha val="100000"/>
                  </a:srgbClr>
                </a:solidFill>
                <a:latin typeface="Calibri" panose="020F0502020204030204"/>
                <a:ea typeface="Calibri" panose="020F0502020204030204"/>
                <a:cs typeface="Calibri" panose="020F0502020204030204"/>
              </a:rPr>
              <a:t>1</a:t>
            </a:r>
            <a:r>
              <a:rPr sz="1700" b="1" kern="0" spc="60" dirty="0">
                <a:solidFill>
                  <a:srgbClr val="00B050">
                    <a:alpha val="100000"/>
                  </a:srgbClr>
                </a:solidFill>
                <a:latin typeface="MS UI Gothic" panose="020B0600070205080204" charset="-128"/>
                <a:ea typeface="MS UI Gothic" panose="020B0600070205080204" charset="-128"/>
                <a:cs typeface="MS UI Gothic" panose="020B0600070205080204" charset="-128"/>
              </a:rPr>
              <a:t>℃</a:t>
            </a:r>
            <a:r>
              <a:rPr sz="1700" b="1" kern="0" spc="60" dirty="0">
                <a:solidFill>
                  <a:srgbClr val="00B050">
                    <a:alpha val="100000"/>
                  </a:srgbClr>
                </a:solidFill>
                <a:latin typeface="宋体" panose="02010600030101010101" pitchFamily="2" charset="-122"/>
                <a:ea typeface="宋体" panose="02010600030101010101" pitchFamily="2" charset="-122"/>
                <a:cs typeface="宋体" panose="02010600030101010101" pitchFamily="2" charset="-122"/>
              </a:rPr>
              <a:t>的供</a:t>
            </a:r>
            <a:r>
              <a:rPr sz="1700" b="1" kern="0" spc="50" dirty="0">
                <a:solidFill>
                  <a:srgbClr val="00B050">
                    <a:alpha val="100000"/>
                  </a:srgbClr>
                </a:solidFill>
                <a:latin typeface="宋体" panose="02010600030101010101" pitchFamily="2" charset="-122"/>
                <a:ea typeface="宋体" panose="02010600030101010101" pitchFamily="2" charset="-122"/>
                <a:cs typeface="宋体" panose="02010600030101010101" pitchFamily="2" charset="-122"/>
              </a:rPr>
              <a:t>暖温度可节约</a:t>
            </a:r>
            <a:r>
              <a:rPr sz="1700" b="1" kern="0" spc="50" dirty="0">
                <a:solidFill>
                  <a:srgbClr val="00B050">
                    <a:alpha val="100000"/>
                  </a:srgbClr>
                </a:solidFill>
                <a:latin typeface="Calibri" panose="020F0502020204030204"/>
                <a:ea typeface="Calibri" panose="020F0502020204030204"/>
                <a:cs typeface="Calibri" panose="020F0502020204030204"/>
              </a:rPr>
              <a:t>10%-15%</a:t>
            </a:r>
            <a:r>
              <a:rPr sz="1700" b="1" kern="0" spc="50" dirty="0">
                <a:solidFill>
                  <a:srgbClr val="00B050">
                    <a:alpha val="100000"/>
                  </a:srgbClr>
                </a:solidFill>
                <a:latin typeface="宋体" panose="02010600030101010101" pitchFamily="2" charset="-122"/>
                <a:ea typeface="宋体" panose="02010600030101010101" pitchFamily="2" charset="-122"/>
                <a:cs typeface="宋体" panose="02010600030101010101" pitchFamily="2" charset="-122"/>
              </a:rPr>
              <a:t>的供热成本！</a:t>
            </a:r>
            <a:endParaRPr sz="1700" dirty="0">
              <a:latin typeface="宋体" panose="02010600030101010101" pitchFamily="2" charset="-122"/>
              <a:ea typeface="宋体" panose="02010600030101010101" pitchFamily="2" charset="-122"/>
              <a:cs typeface="宋体" panose="02010600030101010101" pitchFamily="2" charset="-122"/>
            </a:endParaRPr>
          </a:p>
        </p:txBody>
      </p:sp>
      <p:grpSp>
        <p:nvGrpSpPr>
          <p:cNvPr id="12" name="group 12"/>
          <p:cNvGrpSpPr/>
          <p:nvPr/>
        </p:nvGrpSpPr>
        <p:grpSpPr>
          <a:xfrm rot="21600000">
            <a:off x="836841" y="234822"/>
            <a:ext cx="3676179" cy="401904"/>
            <a:chOff x="0" y="0"/>
            <a:chExt cx="3676179" cy="401904"/>
          </a:xfrm>
        </p:grpSpPr>
        <p:pic>
          <p:nvPicPr>
            <p:cNvPr id="138" name="picture 138"/>
            <p:cNvPicPr>
              <a:picLocks noChangeAspect="1"/>
            </p:cNvPicPr>
            <p:nvPr/>
          </p:nvPicPr>
          <p:blipFill>
            <a:blip r:embed="rId2"/>
            <a:stretch>
              <a:fillRect/>
            </a:stretch>
          </p:blipFill>
          <p:spPr>
            <a:xfrm rot="21600000">
              <a:off x="0" y="0"/>
              <a:ext cx="3676179" cy="401904"/>
            </a:xfrm>
            <a:prstGeom prst="rect">
              <a:avLst/>
            </a:prstGeom>
          </p:spPr>
        </p:pic>
        <p:sp>
          <p:nvSpPr>
            <p:cNvPr id="140" name="textbox 140"/>
            <p:cNvSpPr/>
            <p:nvPr/>
          </p:nvSpPr>
          <p:spPr>
            <a:xfrm>
              <a:off x="-12700" y="-12700"/>
              <a:ext cx="3702050" cy="431165"/>
            </a:xfrm>
            <a:prstGeom prst="rect">
              <a:avLst/>
            </a:prstGeom>
            <a:noFill/>
            <a:ln w="0" cap="flat">
              <a:noFill/>
              <a:prstDash val="solid"/>
              <a:miter lim="0"/>
            </a:ln>
          </p:spPr>
          <p:txBody>
            <a:bodyPr vert="horz" wrap="square" lIns="0" tIns="0" rIns="0" bIns="0"/>
            <a:lstStyle/>
            <a:p>
              <a:pPr algn="l" rtl="0" eaLnBrk="0">
                <a:lnSpc>
                  <a:spcPct val="110000"/>
                </a:lnSpc>
              </a:pPr>
              <a:endParaRPr sz="500" dirty="0">
                <a:latin typeface="Arial" panose="020B0604020202020204"/>
                <a:ea typeface="Arial" panose="020B0604020202020204"/>
                <a:cs typeface="Arial" panose="020B0604020202020204"/>
              </a:endParaRPr>
            </a:p>
            <a:p>
              <a:pPr marL="88900" algn="l" rtl="0" eaLnBrk="0">
                <a:lnSpc>
                  <a:spcPct val="88000"/>
                </a:lnSpc>
                <a:spcBef>
                  <a:spcPts val="5"/>
                </a:spcBef>
              </a:pPr>
              <a:r>
                <a:rPr sz="2000" b="1" kern="0" spc="70" dirty="0">
                  <a:solidFill>
                    <a:srgbClr val="00B050">
                      <a:alpha val="100000"/>
                    </a:srgbClr>
                  </a:solidFill>
                  <a:latin typeface="微软雅黑" panose="020B0503020204020204" charset="-122"/>
                  <a:ea typeface="微软雅黑" panose="020B0503020204020204" charset="-122"/>
                  <a:cs typeface="微软雅黑" panose="020B0503020204020204" charset="-122"/>
                </a:rPr>
                <a:t>末端精准供热节能方案</a:t>
              </a:r>
              <a:r>
                <a:rPr sz="2000" b="1" kern="0" spc="60" dirty="0">
                  <a:solidFill>
                    <a:srgbClr val="00B050">
                      <a:alpha val="100000"/>
                    </a:srgbClr>
                  </a:solidFill>
                  <a:latin typeface="微软雅黑" panose="020B0503020204020204" charset="-122"/>
                  <a:ea typeface="微软雅黑" panose="020B0503020204020204" charset="-122"/>
                  <a:cs typeface="微软雅黑" panose="020B0503020204020204" charset="-122"/>
                </a:rPr>
                <a:t>-</a:t>
              </a:r>
              <a:r>
                <a:rPr sz="1400" b="1" kern="0" spc="60" dirty="0">
                  <a:solidFill>
                    <a:srgbClr val="00B050">
                      <a:alpha val="100000"/>
                    </a:srgbClr>
                  </a:solidFill>
                  <a:latin typeface="微软雅黑" panose="020B0503020204020204" charset="-122"/>
                  <a:ea typeface="微软雅黑" panose="020B0503020204020204" charset="-122"/>
                  <a:cs typeface="微软雅黑" panose="020B0503020204020204" charset="-122"/>
                </a:rPr>
                <a:t>方案介绍</a:t>
              </a:r>
              <a:endParaRPr sz="1400" dirty="0">
                <a:latin typeface="微软雅黑" panose="020B0503020204020204" charset="-122"/>
                <a:ea typeface="微软雅黑" panose="020B0503020204020204" charset="-122"/>
                <a:cs typeface="微软雅黑" panose="020B0503020204020204" charset="-122"/>
              </a:endParaRPr>
            </a:p>
          </p:txBody>
        </p:sp>
      </p:grpSp>
      <p:pic>
        <p:nvPicPr>
          <p:cNvPr id="142" name="picture 142"/>
          <p:cNvPicPr>
            <a:picLocks noChangeAspect="1"/>
          </p:cNvPicPr>
          <p:nvPr/>
        </p:nvPicPr>
        <p:blipFill>
          <a:blip r:embed="rId3"/>
          <a:stretch>
            <a:fillRect/>
          </a:stretch>
        </p:blipFill>
        <p:spPr>
          <a:xfrm rot="21600000">
            <a:off x="8149668" y="123444"/>
            <a:ext cx="632512" cy="69452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4" name="picture 144"/>
          <p:cNvPicPr>
            <a:picLocks noChangeAspect="1"/>
          </p:cNvPicPr>
          <p:nvPr/>
        </p:nvPicPr>
        <p:blipFill>
          <a:blip r:embed="rId1"/>
          <a:stretch>
            <a:fillRect/>
          </a:stretch>
        </p:blipFill>
        <p:spPr>
          <a:xfrm rot="21600000">
            <a:off x="0" y="0"/>
            <a:ext cx="9144000" cy="5143500"/>
          </a:xfrm>
          <a:prstGeom prst="rect">
            <a:avLst/>
          </a:prstGeom>
        </p:spPr>
      </p:pic>
      <p:pic>
        <p:nvPicPr>
          <p:cNvPr id="146" name="picture 146"/>
          <p:cNvPicPr>
            <a:picLocks noChangeAspect="1"/>
          </p:cNvPicPr>
          <p:nvPr/>
        </p:nvPicPr>
        <p:blipFill>
          <a:blip r:embed="rId2"/>
          <a:stretch>
            <a:fillRect/>
          </a:stretch>
        </p:blipFill>
        <p:spPr>
          <a:xfrm rot="21600000">
            <a:off x="2412491" y="1275588"/>
            <a:ext cx="4219955" cy="3710940"/>
          </a:xfrm>
          <a:prstGeom prst="rect">
            <a:avLst/>
          </a:prstGeom>
        </p:spPr>
      </p:pic>
      <p:sp>
        <p:nvSpPr>
          <p:cNvPr id="148" name="textbox 148"/>
          <p:cNvSpPr/>
          <p:nvPr/>
        </p:nvSpPr>
        <p:spPr>
          <a:xfrm>
            <a:off x="237617" y="293129"/>
            <a:ext cx="4922520" cy="693419"/>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675640" algn="l" rtl="0" eaLnBrk="0">
              <a:lnSpc>
                <a:spcPct val="88000"/>
              </a:lnSpc>
            </a:pPr>
            <a:r>
              <a:rPr sz="2000" b="1"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末端精准供热节能方案</a:t>
            </a:r>
            <a:endParaRPr sz="2000" dirty="0">
              <a:latin typeface="微软雅黑" panose="020B0503020204020204" charset="-122"/>
              <a:ea typeface="微软雅黑" panose="020B0503020204020204" charset="-122"/>
              <a:cs typeface="微软雅黑" panose="020B0503020204020204" charset="-122"/>
            </a:endParaRPr>
          </a:p>
          <a:p>
            <a:pPr algn="l" rtl="0" eaLnBrk="0">
              <a:lnSpc>
                <a:spcPct val="102000"/>
              </a:lnSpc>
            </a:pPr>
            <a:endParaRPr sz="1100" dirty="0">
              <a:latin typeface="Arial" panose="020B0604020202020204"/>
              <a:ea typeface="Arial" panose="020B0604020202020204"/>
              <a:cs typeface="Arial" panose="020B0604020202020204"/>
            </a:endParaRPr>
          </a:p>
          <a:p>
            <a:pPr marL="12700" algn="l" rtl="0" eaLnBrk="0">
              <a:lnSpc>
                <a:spcPct val="88000"/>
              </a:lnSpc>
              <a:spcBef>
                <a:spcPts val="0"/>
              </a:spcBef>
            </a:pPr>
            <a:r>
              <a:rPr sz="17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方案一：</a:t>
            </a:r>
            <a:r>
              <a:rPr sz="1700" b="1" kern="0" spc="-3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温控一体化精准供热节能方案-方案组成</a:t>
            </a:r>
            <a:endParaRPr sz="1700" dirty="0">
              <a:latin typeface="微软雅黑" panose="020B0503020204020204" charset="-122"/>
              <a:ea typeface="微软雅黑" panose="020B0503020204020204" charset="-122"/>
              <a:cs typeface="微软雅黑" panose="020B0503020204020204" charset="-122"/>
            </a:endParaRPr>
          </a:p>
        </p:txBody>
      </p:sp>
      <p:pic>
        <p:nvPicPr>
          <p:cNvPr id="150" name="picture 150"/>
          <p:cNvPicPr>
            <a:picLocks noChangeAspect="1"/>
          </p:cNvPicPr>
          <p:nvPr/>
        </p:nvPicPr>
        <p:blipFill>
          <a:blip r:embed="rId3"/>
          <a:stretch>
            <a:fillRect/>
          </a:stretch>
        </p:blipFill>
        <p:spPr>
          <a:xfrm rot="21600000">
            <a:off x="8149668" y="123443"/>
            <a:ext cx="632512" cy="69452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2" name="picture 152"/>
          <p:cNvPicPr>
            <a:picLocks noChangeAspect="1"/>
          </p:cNvPicPr>
          <p:nvPr/>
        </p:nvPicPr>
        <p:blipFill>
          <a:blip r:embed="rId1"/>
          <a:stretch>
            <a:fillRect/>
          </a:stretch>
        </p:blipFill>
        <p:spPr>
          <a:xfrm rot="21600000">
            <a:off x="0" y="0"/>
            <a:ext cx="9144000" cy="5143500"/>
          </a:xfrm>
          <a:prstGeom prst="rect">
            <a:avLst/>
          </a:prstGeom>
        </p:spPr>
      </p:pic>
      <p:sp>
        <p:nvSpPr>
          <p:cNvPr id="154" name="textbox 154"/>
          <p:cNvSpPr/>
          <p:nvPr/>
        </p:nvSpPr>
        <p:spPr>
          <a:xfrm>
            <a:off x="619300" y="722121"/>
            <a:ext cx="7806055" cy="3865879"/>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4605" algn="l" rtl="0" eaLnBrk="0">
              <a:lnSpc>
                <a:spcPct val="88000"/>
              </a:lnSpc>
            </a:pPr>
            <a:r>
              <a:rPr sz="17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方案一：</a:t>
            </a:r>
            <a:r>
              <a:rPr sz="1700" b="1" kern="0" spc="-3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温控一体化精准供热方案-调节</a:t>
            </a:r>
            <a:r>
              <a:rPr sz="1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策略</a:t>
            </a:r>
            <a:endParaRPr sz="1700" dirty="0">
              <a:latin typeface="微软雅黑" panose="020B0503020204020204" charset="-122"/>
              <a:ea typeface="微软雅黑" panose="020B0503020204020204" charset="-122"/>
              <a:cs typeface="微软雅黑" panose="020B0503020204020204" charset="-122"/>
            </a:endParaRPr>
          </a:p>
          <a:p>
            <a:pPr marL="436245" algn="l" rtl="0" eaLnBrk="0">
              <a:lnSpc>
                <a:spcPct val="89000"/>
              </a:lnSpc>
              <a:spcBef>
                <a:spcPts val="745"/>
              </a:spcBef>
            </a:pPr>
            <a:r>
              <a:rPr sz="15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在缺乏数据支撑的条件下</a:t>
            </a:r>
            <a:r>
              <a:rPr sz="15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，供暖期间调试人员为了实现居民满意而较少考虑能源节</a:t>
            </a:r>
            <a:endParaRPr sz="1500" dirty="0">
              <a:latin typeface="微软雅黑" panose="020B0503020204020204" charset="-122"/>
              <a:ea typeface="微软雅黑" panose="020B0503020204020204" charset="-122"/>
              <a:cs typeface="微软雅黑" panose="020B0503020204020204" charset="-122"/>
            </a:endParaRPr>
          </a:p>
          <a:p>
            <a:pPr marL="14605" algn="l" rtl="0" eaLnBrk="0">
              <a:lnSpc>
                <a:spcPct val="163000"/>
              </a:lnSpc>
              <a:spcBef>
                <a:spcPts val="35"/>
              </a:spcBef>
            </a:pP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省</a:t>
            </a:r>
            <a:r>
              <a:rPr sz="1500" kern="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3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多为大流量供热</a:t>
            </a:r>
            <a:r>
              <a:rPr sz="15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3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造成浪</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费</a:t>
            </a:r>
            <a:r>
              <a:rPr sz="15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3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而该系统可获取每户的室温、</a:t>
            </a:r>
            <a:r>
              <a:rPr sz="1500" kern="0" spc="-2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回水温度、</a:t>
            </a:r>
            <a:r>
              <a:rPr sz="1500" kern="0" spc="-3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流量的大数</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据信息</a:t>
            </a:r>
            <a:r>
              <a:rPr sz="1500" kern="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，通过智能调节可对居民供热进行精准调节</a:t>
            </a:r>
            <a:r>
              <a:rPr sz="1500" kern="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，具体调控策略如下：</a:t>
            </a:r>
            <a:endParaRPr sz="1500" dirty="0">
              <a:latin typeface="微软雅黑" panose="020B0503020204020204" charset="-122"/>
              <a:ea typeface="微软雅黑" panose="020B0503020204020204" charset="-122"/>
              <a:cs typeface="微软雅黑" panose="020B0503020204020204" charset="-122"/>
            </a:endParaRPr>
          </a:p>
          <a:p>
            <a:pPr marL="505460" algn="l" rtl="0" eaLnBrk="0">
              <a:lnSpc>
                <a:spcPts val="2060"/>
              </a:lnSpc>
              <a:spcBef>
                <a:spcPts val="855"/>
              </a:spcBef>
            </a:pPr>
            <a:r>
              <a:rPr sz="15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1500" kern="0" spc="-3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首年供暖初期试</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运行期</a:t>
            </a:r>
            <a:r>
              <a:rPr sz="1500" kern="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3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可保持智能阀门全开</a:t>
            </a:r>
            <a:r>
              <a:rPr sz="1500" kern="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，获取一定的基础数据。</a:t>
            </a:r>
            <a:endParaRPr sz="1500" dirty="0">
              <a:latin typeface="微软雅黑" panose="020B0503020204020204" charset="-122"/>
              <a:ea typeface="微软雅黑" panose="020B0503020204020204" charset="-122"/>
              <a:cs typeface="微软雅黑" panose="020B0503020204020204" charset="-122"/>
            </a:endParaRPr>
          </a:p>
          <a:p>
            <a:pPr marL="505460" algn="l" rtl="0" eaLnBrk="0">
              <a:lnSpc>
                <a:spcPts val="2060"/>
              </a:lnSpc>
              <a:spcBef>
                <a:spcPts val="820"/>
              </a:spcBef>
            </a:pPr>
            <a:r>
              <a:rPr sz="15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1500" kern="0" spc="-3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调节时按照离换热</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站距离由近及远的逐楼调节。</a:t>
            </a:r>
            <a:endParaRPr sz="1500" dirty="0">
              <a:latin typeface="微软雅黑" panose="020B0503020204020204" charset="-122"/>
              <a:ea typeface="微软雅黑" panose="020B0503020204020204" charset="-122"/>
              <a:cs typeface="微软雅黑" panose="020B0503020204020204" charset="-122"/>
            </a:endParaRPr>
          </a:p>
          <a:p>
            <a:pPr marL="13970" indent="482600" algn="l" rtl="0" eaLnBrk="0">
              <a:lnSpc>
                <a:spcPct val="157000"/>
              </a:lnSpc>
              <a:spcBef>
                <a:spcPts val="75"/>
              </a:spcBef>
            </a:pPr>
            <a:r>
              <a:rPr sz="15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具体方法：</a:t>
            </a:r>
            <a:r>
              <a:rPr sz="15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同一栋楼不同住户温度差异最小化</a:t>
            </a:r>
            <a:r>
              <a:rPr sz="1500" kern="0" spc="-1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3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不同楼栋相同位置住户单位面积</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流量大体一致。</a:t>
            </a:r>
            <a:endParaRPr sz="1500" dirty="0">
              <a:latin typeface="微软雅黑" panose="020B0503020204020204" charset="-122"/>
              <a:ea typeface="微软雅黑" panose="020B0503020204020204" charset="-122"/>
              <a:cs typeface="微软雅黑" panose="020B0503020204020204" charset="-122"/>
            </a:endParaRPr>
          </a:p>
          <a:p>
            <a:pPr marL="12700" indent="436245" algn="l" rtl="0" eaLnBrk="0">
              <a:lnSpc>
                <a:spcPct val="136000"/>
              </a:lnSpc>
              <a:spcBef>
                <a:spcPts val="865"/>
              </a:spcBef>
            </a:pPr>
            <a:r>
              <a:rPr sz="15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(3)调节过程中远端居民楼室温明显时提升时</a:t>
            </a:r>
            <a:r>
              <a:rPr sz="1500" kern="0" spc="-1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3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可适当降低换热站供热温度</a:t>
            </a:r>
            <a:r>
              <a:rPr sz="1500" kern="0" spc="-1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3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达</a:t>
            </a:r>
            <a:r>
              <a:rPr sz="15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到</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供热节能的目标。</a:t>
            </a:r>
            <a:endParaRPr sz="1500" dirty="0">
              <a:latin typeface="微软雅黑" panose="020B0503020204020204" charset="-122"/>
              <a:ea typeface="微软雅黑" panose="020B0503020204020204" charset="-122"/>
              <a:cs typeface="微软雅黑" panose="020B0503020204020204" charset="-122"/>
            </a:endParaRPr>
          </a:p>
          <a:p>
            <a:pPr algn="l" rtl="0" eaLnBrk="0">
              <a:lnSpc>
                <a:spcPct val="102000"/>
              </a:lnSpc>
            </a:pPr>
            <a:endParaRPr sz="700" dirty="0">
              <a:latin typeface="Arial" panose="020B0604020202020204"/>
              <a:ea typeface="Arial" panose="020B0604020202020204"/>
              <a:cs typeface="Arial" panose="020B0604020202020204"/>
            </a:endParaRPr>
          </a:p>
          <a:p>
            <a:pPr marL="448945" algn="l" rtl="0" eaLnBrk="0">
              <a:lnSpc>
                <a:spcPts val="2060"/>
              </a:lnSpc>
            </a:pP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(4) 供暖季结束系统备份阀</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门开度数据</a:t>
            </a:r>
            <a:r>
              <a:rPr sz="1500" kern="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，第二年可重复利用。</a:t>
            </a:r>
            <a:endParaRPr sz="1500" dirty="0">
              <a:latin typeface="微软雅黑" panose="020B0503020204020204" charset="-122"/>
              <a:ea typeface="微软雅黑" panose="020B0503020204020204" charset="-122"/>
              <a:cs typeface="微软雅黑" panose="020B0503020204020204" charset="-122"/>
            </a:endParaRPr>
          </a:p>
        </p:txBody>
      </p:sp>
      <p:grpSp>
        <p:nvGrpSpPr>
          <p:cNvPr id="14" name="group 14"/>
          <p:cNvGrpSpPr/>
          <p:nvPr/>
        </p:nvGrpSpPr>
        <p:grpSpPr>
          <a:xfrm rot="21600000">
            <a:off x="836841" y="234822"/>
            <a:ext cx="2841015" cy="401904"/>
            <a:chOff x="0" y="0"/>
            <a:chExt cx="2841015" cy="401904"/>
          </a:xfrm>
        </p:grpSpPr>
        <p:pic>
          <p:nvPicPr>
            <p:cNvPr id="156" name="picture 156"/>
            <p:cNvPicPr>
              <a:picLocks noChangeAspect="1"/>
            </p:cNvPicPr>
            <p:nvPr/>
          </p:nvPicPr>
          <p:blipFill>
            <a:blip r:embed="rId2"/>
            <a:stretch>
              <a:fillRect/>
            </a:stretch>
          </p:blipFill>
          <p:spPr>
            <a:xfrm rot="21600000">
              <a:off x="0" y="0"/>
              <a:ext cx="2841015" cy="401904"/>
            </a:xfrm>
            <a:prstGeom prst="rect">
              <a:avLst/>
            </a:prstGeom>
          </p:spPr>
        </p:pic>
        <p:sp>
          <p:nvSpPr>
            <p:cNvPr id="158" name="textbox 158"/>
            <p:cNvSpPr/>
            <p:nvPr/>
          </p:nvSpPr>
          <p:spPr>
            <a:xfrm>
              <a:off x="-12700" y="-12700"/>
              <a:ext cx="2867025" cy="431165"/>
            </a:xfrm>
            <a:prstGeom prst="rect">
              <a:avLst/>
            </a:prstGeom>
            <a:noFill/>
            <a:ln w="0" cap="flat">
              <a:noFill/>
              <a:prstDash val="solid"/>
              <a:miter lim="0"/>
            </a:ln>
          </p:spPr>
          <p:txBody>
            <a:bodyPr vert="horz" wrap="square" lIns="0" tIns="0" rIns="0" bIns="0"/>
            <a:lstStyle/>
            <a:p>
              <a:pPr algn="l" rtl="0" eaLnBrk="0">
                <a:lnSpc>
                  <a:spcPct val="110000"/>
                </a:lnSpc>
              </a:pPr>
              <a:endParaRPr sz="500" dirty="0">
                <a:latin typeface="Arial" panose="020B0604020202020204"/>
                <a:ea typeface="Arial" panose="020B0604020202020204"/>
                <a:cs typeface="Arial" panose="020B0604020202020204"/>
              </a:endParaRPr>
            </a:p>
            <a:p>
              <a:pPr marL="88900" algn="l" rtl="0" eaLnBrk="0">
                <a:lnSpc>
                  <a:spcPct val="88000"/>
                </a:lnSpc>
                <a:spcBef>
                  <a:spcPts val="5"/>
                </a:spcBef>
              </a:pPr>
              <a:r>
                <a:rPr sz="2000" b="1"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末端精准供热节能方案</a:t>
              </a:r>
              <a:endParaRPr sz="2000" dirty="0">
                <a:latin typeface="微软雅黑" panose="020B0503020204020204" charset="-122"/>
                <a:ea typeface="微软雅黑" panose="020B0503020204020204" charset="-122"/>
                <a:cs typeface="微软雅黑" panose="020B0503020204020204" charset="-122"/>
              </a:endParaRPr>
            </a:p>
          </p:txBody>
        </p:sp>
      </p:grpSp>
      <p:pic>
        <p:nvPicPr>
          <p:cNvPr id="160" name="picture 160"/>
          <p:cNvPicPr>
            <a:picLocks noChangeAspect="1"/>
          </p:cNvPicPr>
          <p:nvPr/>
        </p:nvPicPr>
        <p:blipFill>
          <a:blip r:embed="rId3"/>
          <a:stretch>
            <a:fillRect/>
          </a:stretch>
        </p:blipFill>
        <p:spPr>
          <a:xfrm rot="21600000">
            <a:off x="8149668" y="123443"/>
            <a:ext cx="632512" cy="69452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2" name="picture 162"/>
          <p:cNvPicPr>
            <a:picLocks noChangeAspect="1"/>
          </p:cNvPicPr>
          <p:nvPr/>
        </p:nvPicPr>
        <p:blipFill>
          <a:blip r:embed="rId1"/>
          <a:stretch>
            <a:fillRect/>
          </a:stretch>
        </p:blipFill>
        <p:spPr>
          <a:xfrm rot="21600000">
            <a:off x="0" y="0"/>
            <a:ext cx="9144000" cy="5143500"/>
          </a:xfrm>
          <a:prstGeom prst="rect">
            <a:avLst/>
          </a:prstGeom>
        </p:spPr>
      </p:pic>
      <p:pic>
        <p:nvPicPr>
          <p:cNvPr id="164" name="picture 164"/>
          <p:cNvPicPr>
            <a:picLocks noChangeAspect="1"/>
          </p:cNvPicPr>
          <p:nvPr/>
        </p:nvPicPr>
        <p:blipFill>
          <a:blip r:embed="rId2"/>
          <a:stretch>
            <a:fillRect/>
          </a:stretch>
        </p:blipFill>
        <p:spPr>
          <a:xfrm rot="21600000">
            <a:off x="2087245" y="1726793"/>
            <a:ext cx="5883909" cy="2369820"/>
          </a:xfrm>
          <a:prstGeom prst="rect">
            <a:avLst/>
          </a:prstGeom>
        </p:spPr>
      </p:pic>
      <p:sp>
        <p:nvSpPr>
          <p:cNvPr id="166" name="textbox 166"/>
          <p:cNvSpPr/>
          <p:nvPr/>
        </p:nvSpPr>
        <p:spPr>
          <a:xfrm>
            <a:off x="621715" y="709396"/>
            <a:ext cx="7630794" cy="621665"/>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88000"/>
              </a:lnSpc>
            </a:pPr>
            <a:r>
              <a:rPr sz="17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方案一：</a:t>
            </a:r>
            <a:r>
              <a:rPr sz="1700" b="1" kern="0" spc="-3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温控一体化精准供热方案-用热异常管理</a:t>
            </a:r>
            <a:endParaRPr sz="1700" dirty="0">
              <a:latin typeface="微软雅黑" panose="020B0503020204020204" charset="-122"/>
              <a:ea typeface="微软雅黑" panose="020B0503020204020204" charset="-122"/>
              <a:cs typeface="微软雅黑" panose="020B0503020204020204" charset="-122"/>
            </a:endParaRPr>
          </a:p>
          <a:p>
            <a:pPr algn="l" rtl="0" eaLnBrk="0">
              <a:lnSpc>
                <a:spcPct val="102000"/>
              </a:lnSpc>
            </a:pPr>
            <a:endParaRPr sz="900" dirty="0">
              <a:latin typeface="Arial" panose="020B0604020202020204"/>
              <a:ea typeface="Arial" panose="020B0604020202020204"/>
              <a:cs typeface="Arial" panose="020B0604020202020204"/>
            </a:endParaRPr>
          </a:p>
          <a:p>
            <a:pPr algn="r" rtl="0" eaLnBrk="0">
              <a:lnSpc>
                <a:spcPct val="88000"/>
              </a:lnSpc>
              <a:spcBef>
                <a:spcPts val="5"/>
              </a:spcBef>
            </a:pPr>
            <a:r>
              <a:rPr sz="17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可结合热量表、</a:t>
            </a:r>
            <a:r>
              <a:rPr sz="1700" kern="0" spc="-3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室温、</a:t>
            </a:r>
            <a:r>
              <a:rPr sz="1700" kern="0" spc="-2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阀门数据主动发现用热异常行为</a:t>
            </a:r>
            <a:r>
              <a:rPr sz="1700" kern="0" spc="-2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，加强用热管理。</a:t>
            </a:r>
            <a:endParaRPr sz="1700" dirty="0">
              <a:latin typeface="微软雅黑" panose="020B0503020204020204" charset="-122"/>
              <a:ea typeface="微软雅黑" panose="020B0503020204020204" charset="-122"/>
              <a:cs typeface="微软雅黑" panose="020B0503020204020204" charset="-122"/>
            </a:endParaRPr>
          </a:p>
        </p:txBody>
      </p:sp>
      <p:sp>
        <p:nvSpPr>
          <p:cNvPr id="168" name="textbox 168"/>
          <p:cNvSpPr/>
          <p:nvPr/>
        </p:nvSpPr>
        <p:spPr>
          <a:xfrm>
            <a:off x="4268495" y="1783156"/>
            <a:ext cx="1393825" cy="2263139"/>
          </a:xfrm>
          <a:prstGeom prst="rect">
            <a:avLst/>
          </a:prstGeom>
          <a:noFill/>
          <a:ln w="0" cap="flat">
            <a:noFill/>
            <a:prstDash val="solid"/>
            <a:miter lim="0"/>
          </a:ln>
        </p:spPr>
        <p:txBody>
          <a:bodyPr vert="horz" wrap="square" lIns="0" tIns="0" rIns="0" bIns="0"/>
          <a:lstStyle/>
          <a:p>
            <a:pPr algn="l" rtl="0" eaLnBrk="0">
              <a:lnSpc>
                <a:spcPct val="89000"/>
              </a:lnSpc>
            </a:pPr>
            <a:endParaRPr sz="100" dirty="0">
              <a:latin typeface="Arial" panose="020B0604020202020204"/>
              <a:ea typeface="Arial" panose="020B0604020202020204"/>
              <a:cs typeface="Arial" panose="020B0604020202020204"/>
            </a:endParaRPr>
          </a:p>
          <a:p>
            <a:pPr marL="86360" algn="l" rtl="0" eaLnBrk="0">
              <a:lnSpc>
                <a:spcPct val="87000"/>
              </a:lnSpc>
            </a:pPr>
            <a:r>
              <a:rPr sz="12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放水、加装循环泵</a:t>
            </a:r>
            <a:endParaRPr sz="1200" dirty="0">
              <a:latin typeface="微软雅黑" panose="020B0503020204020204" charset="-122"/>
              <a:ea typeface="微软雅黑" panose="020B0503020204020204" charset="-122"/>
              <a:cs typeface="微软雅黑" panose="020B0503020204020204" charset="-122"/>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marL="12700" algn="l" rtl="0" eaLnBrk="0">
              <a:lnSpc>
                <a:spcPct val="88000"/>
              </a:lnSpc>
              <a:spcBef>
                <a:spcPts val="370"/>
              </a:spcBef>
            </a:pPr>
            <a:r>
              <a:rPr sz="12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室内管道过滤器堵塞</a:t>
            </a:r>
            <a:endParaRPr sz="1200" dirty="0">
              <a:latin typeface="微软雅黑" panose="020B0503020204020204" charset="-122"/>
              <a:ea typeface="微软雅黑" panose="020B0503020204020204" charset="-122"/>
              <a:cs typeface="微软雅黑" panose="020B0503020204020204" charset="-122"/>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marL="315595" algn="l" rtl="0" eaLnBrk="0">
              <a:lnSpc>
                <a:spcPct val="88000"/>
              </a:lnSpc>
              <a:spcBef>
                <a:spcPts val="370"/>
              </a:spcBef>
            </a:pPr>
            <a:r>
              <a:rPr sz="12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私加换热片</a:t>
            </a:r>
            <a:endParaRPr sz="1200" dirty="0">
              <a:latin typeface="微软雅黑" panose="020B0503020204020204" charset="-122"/>
              <a:ea typeface="微软雅黑" panose="020B0503020204020204" charset="-122"/>
              <a:cs typeface="微软雅黑" panose="020B0503020204020204" charset="-122"/>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3000"/>
              </a:lnSpc>
            </a:pPr>
            <a:endParaRPr sz="300" dirty="0">
              <a:latin typeface="Arial" panose="020B0604020202020204"/>
              <a:ea typeface="Arial" panose="020B0604020202020204"/>
              <a:cs typeface="Arial" panose="020B0604020202020204"/>
            </a:endParaRPr>
          </a:p>
          <a:p>
            <a:pPr marL="141605" algn="l" rtl="0" eaLnBrk="0">
              <a:lnSpc>
                <a:spcPct val="88000"/>
              </a:lnSpc>
              <a:spcBef>
                <a:spcPts val="0"/>
              </a:spcBef>
            </a:pPr>
            <a:r>
              <a:rPr sz="12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室内换热器堵塞</a:t>
            </a:r>
            <a:endParaRPr sz="1200" dirty="0">
              <a:latin typeface="微软雅黑" panose="020B0503020204020204" charset="-122"/>
              <a:ea typeface="微软雅黑" panose="020B0503020204020204" charset="-122"/>
              <a:cs typeface="微软雅黑" panose="020B0503020204020204" charset="-122"/>
            </a:endParaRPr>
          </a:p>
        </p:txBody>
      </p:sp>
      <p:grpSp>
        <p:nvGrpSpPr>
          <p:cNvPr id="16" name="group 16"/>
          <p:cNvGrpSpPr/>
          <p:nvPr/>
        </p:nvGrpSpPr>
        <p:grpSpPr>
          <a:xfrm rot="21600000">
            <a:off x="836841" y="234822"/>
            <a:ext cx="2841015" cy="401904"/>
            <a:chOff x="0" y="0"/>
            <a:chExt cx="2841015" cy="401904"/>
          </a:xfrm>
        </p:grpSpPr>
        <p:pic>
          <p:nvPicPr>
            <p:cNvPr id="170" name="picture 170"/>
            <p:cNvPicPr>
              <a:picLocks noChangeAspect="1"/>
            </p:cNvPicPr>
            <p:nvPr/>
          </p:nvPicPr>
          <p:blipFill>
            <a:blip r:embed="rId3"/>
            <a:stretch>
              <a:fillRect/>
            </a:stretch>
          </p:blipFill>
          <p:spPr>
            <a:xfrm rot="21600000">
              <a:off x="0" y="0"/>
              <a:ext cx="2841015" cy="401904"/>
            </a:xfrm>
            <a:prstGeom prst="rect">
              <a:avLst/>
            </a:prstGeom>
          </p:spPr>
        </p:pic>
        <p:sp>
          <p:nvSpPr>
            <p:cNvPr id="172" name="textbox 172"/>
            <p:cNvSpPr/>
            <p:nvPr/>
          </p:nvSpPr>
          <p:spPr>
            <a:xfrm>
              <a:off x="-12700" y="-12700"/>
              <a:ext cx="2867025" cy="431165"/>
            </a:xfrm>
            <a:prstGeom prst="rect">
              <a:avLst/>
            </a:prstGeom>
            <a:noFill/>
            <a:ln w="0" cap="flat">
              <a:noFill/>
              <a:prstDash val="solid"/>
              <a:miter lim="0"/>
            </a:ln>
          </p:spPr>
          <p:txBody>
            <a:bodyPr vert="horz" wrap="square" lIns="0" tIns="0" rIns="0" bIns="0"/>
            <a:lstStyle/>
            <a:p>
              <a:pPr algn="l" rtl="0" eaLnBrk="0">
                <a:lnSpc>
                  <a:spcPct val="110000"/>
                </a:lnSpc>
              </a:pPr>
              <a:endParaRPr sz="500" dirty="0">
                <a:latin typeface="Arial" panose="020B0604020202020204"/>
                <a:ea typeface="Arial" panose="020B0604020202020204"/>
                <a:cs typeface="Arial" panose="020B0604020202020204"/>
              </a:endParaRPr>
            </a:p>
            <a:p>
              <a:pPr marL="88900" algn="l" rtl="0" eaLnBrk="0">
                <a:lnSpc>
                  <a:spcPct val="88000"/>
                </a:lnSpc>
                <a:spcBef>
                  <a:spcPts val="5"/>
                </a:spcBef>
              </a:pPr>
              <a:r>
                <a:rPr sz="2000" b="1"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末端精准供热节能方案</a:t>
              </a:r>
              <a:endParaRPr sz="2000" dirty="0">
                <a:latin typeface="微软雅黑" panose="020B0503020204020204" charset="-122"/>
                <a:ea typeface="微软雅黑" panose="020B0503020204020204" charset="-122"/>
                <a:cs typeface="微软雅黑" panose="020B0503020204020204" charset="-122"/>
              </a:endParaRPr>
            </a:p>
          </p:txBody>
        </p:sp>
      </p:grpSp>
      <p:sp>
        <p:nvSpPr>
          <p:cNvPr id="174" name="textbox 174"/>
          <p:cNvSpPr/>
          <p:nvPr/>
        </p:nvSpPr>
        <p:spPr>
          <a:xfrm>
            <a:off x="2515946" y="1781784"/>
            <a:ext cx="480694" cy="2263775"/>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89000"/>
              </a:lnSpc>
            </a:pPr>
            <a:r>
              <a:rPr sz="12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流量高</a:t>
            </a:r>
            <a:endParaRPr sz="1200" dirty="0">
              <a:latin typeface="微软雅黑" panose="020B0503020204020204" charset="-122"/>
              <a:ea typeface="微软雅黑" panose="020B0503020204020204" charset="-122"/>
              <a:cs typeface="微软雅黑" panose="020B0503020204020204" charset="-122"/>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marL="12700" algn="l" rtl="0" eaLnBrk="0">
              <a:lnSpc>
                <a:spcPct val="89000"/>
              </a:lnSpc>
              <a:spcBef>
                <a:spcPts val="365"/>
              </a:spcBef>
            </a:pPr>
            <a:r>
              <a:rPr sz="12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流量低</a:t>
            </a:r>
            <a:endParaRPr sz="1200" dirty="0">
              <a:latin typeface="微软雅黑" panose="020B0503020204020204" charset="-122"/>
              <a:ea typeface="微软雅黑" panose="020B0503020204020204" charset="-122"/>
              <a:cs typeface="微软雅黑" panose="020B0503020204020204" charset="-122"/>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7000"/>
              </a:lnSpc>
            </a:pPr>
            <a:endParaRPr sz="1000" dirty="0">
              <a:latin typeface="Arial" panose="020B0604020202020204"/>
              <a:ea typeface="Arial" panose="020B0604020202020204"/>
              <a:cs typeface="Arial" panose="020B0604020202020204"/>
            </a:endParaRPr>
          </a:p>
          <a:p>
            <a:pPr marL="21590" algn="l" rtl="0" eaLnBrk="0">
              <a:lnSpc>
                <a:spcPct val="87000"/>
              </a:lnSpc>
              <a:spcBef>
                <a:spcPts val="365"/>
              </a:spcBef>
            </a:pPr>
            <a:r>
              <a:rPr sz="1200" kern="0" spc="-40" dirty="0">
                <a:solidFill>
                  <a:srgbClr val="FFFFFF">
                    <a:alpha val="100000"/>
                  </a:srgbClr>
                </a:solidFill>
                <a:latin typeface="微软雅黑" panose="020B0503020204020204" charset="-122"/>
                <a:ea typeface="微软雅黑" panose="020B0503020204020204" charset="-122"/>
                <a:cs typeface="微软雅黑" panose="020B0503020204020204" charset="-122"/>
              </a:rPr>
              <a:t>回温低</a:t>
            </a:r>
            <a:endParaRPr sz="1200" dirty="0">
              <a:latin typeface="微软雅黑" panose="020B0503020204020204" charset="-122"/>
              <a:ea typeface="微软雅黑" panose="020B0503020204020204" charset="-122"/>
              <a:cs typeface="微软雅黑" panose="020B0503020204020204" charset="-122"/>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6000"/>
              </a:lnSpc>
            </a:pPr>
            <a:endParaRPr sz="1000" dirty="0">
              <a:latin typeface="Arial" panose="020B0604020202020204"/>
              <a:ea typeface="Arial" panose="020B0604020202020204"/>
              <a:cs typeface="Arial" panose="020B0604020202020204"/>
            </a:endParaRPr>
          </a:p>
          <a:p>
            <a:pPr algn="l" rtl="0" eaLnBrk="0">
              <a:lnSpc>
                <a:spcPct val="102000"/>
              </a:lnSpc>
            </a:pPr>
            <a:endParaRPr sz="300" dirty="0">
              <a:latin typeface="Arial" panose="020B0604020202020204"/>
              <a:ea typeface="Arial" panose="020B0604020202020204"/>
              <a:cs typeface="Arial" panose="020B0604020202020204"/>
            </a:endParaRPr>
          </a:p>
          <a:p>
            <a:pPr marL="21590" algn="l" rtl="0" eaLnBrk="0">
              <a:lnSpc>
                <a:spcPct val="88000"/>
              </a:lnSpc>
              <a:spcBef>
                <a:spcPts val="5"/>
              </a:spcBef>
            </a:pPr>
            <a:r>
              <a:rPr sz="1200" kern="0" spc="-40" dirty="0">
                <a:solidFill>
                  <a:srgbClr val="FFFFFF">
                    <a:alpha val="100000"/>
                  </a:srgbClr>
                </a:solidFill>
                <a:latin typeface="微软雅黑" panose="020B0503020204020204" charset="-122"/>
                <a:ea typeface="微软雅黑" panose="020B0503020204020204" charset="-122"/>
                <a:cs typeface="微软雅黑" panose="020B0503020204020204" charset="-122"/>
              </a:rPr>
              <a:t>回温高</a:t>
            </a:r>
            <a:endParaRPr sz="1200" dirty="0">
              <a:latin typeface="微软雅黑" panose="020B0503020204020204" charset="-122"/>
              <a:ea typeface="微软雅黑" panose="020B0503020204020204" charset="-122"/>
              <a:cs typeface="微软雅黑" panose="020B0503020204020204" charset="-122"/>
            </a:endParaRPr>
          </a:p>
        </p:txBody>
      </p:sp>
      <p:pic>
        <p:nvPicPr>
          <p:cNvPr id="176" name="picture 176"/>
          <p:cNvPicPr>
            <a:picLocks noChangeAspect="1"/>
          </p:cNvPicPr>
          <p:nvPr/>
        </p:nvPicPr>
        <p:blipFill>
          <a:blip r:embed="rId4"/>
          <a:stretch>
            <a:fillRect/>
          </a:stretch>
        </p:blipFill>
        <p:spPr>
          <a:xfrm rot="21600000">
            <a:off x="8149668" y="123443"/>
            <a:ext cx="632512" cy="694523"/>
          </a:xfrm>
          <a:prstGeom prst="rect">
            <a:avLst/>
          </a:prstGeom>
        </p:spPr>
      </p:pic>
      <p:sp>
        <p:nvSpPr>
          <p:cNvPr id="178" name="textbox 178"/>
          <p:cNvSpPr/>
          <p:nvPr/>
        </p:nvSpPr>
        <p:spPr>
          <a:xfrm>
            <a:off x="6987616" y="2814853"/>
            <a:ext cx="633094" cy="186689"/>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2700" algn="l" rtl="0" eaLnBrk="0">
              <a:lnSpc>
                <a:spcPct val="88000"/>
              </a:lnSpc>
            </a:pPr>
            <a:r>
              <a:rPr sz="12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合理用热</a:t>
            </a:r>
            <a:endParaRPr sz="12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 name="picture 180"/>
          <p:cNvPicPr>
            <a:picLocks noChangeAspect="1"/>
          </p:cNvPicPr>
          <p:nvPr/>
        </p:nvPicPr>
        <p:blipFill>
          <a:blip r:embed="rId1"/>
          <a:stretch>
            <a:fillRect/>
          </a:stretch>
        </p:blipFill>
        <p:spPr>
          <a:xfrm rot="21600000">
            <a:off x="0" y="0"/>
            <a:ext cx="9144000" cy="5143500"/>
          </a:xfrm>
          <a:prstGeom prst="rect">
            <a:avLst/>
          </a:prstGeom>
        </p:spPr>
      </p:pic>
      <p:sp>
        <p:nvSpPr>
          <p:cNvPr id="182" name="textbox 182"/>
          <p:cNvSpPr/>
          <p:nvPr/>
        </p:nvSpPr>
        <p:spPr>
          <a:xfrm>
            <a:off x="621715" y="679551"/>
            <a:ext cx="6285865" cy="143510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88000"/>
              </a:lnSpc>
            </a:pPr>
            <a:r>
              <a:rPr sz="1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方案</a:t>
            </a:r>
            <a:r>
              <a:rPr sz="17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：温控   体化精准供热方案</a:t>
            </a:r>
            <a:r>
              <a:rPr sz="1700" b="1" kern="0" spc="3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室温的</a:t>
            </a:r>
            <a:r>
              <a:rPr sz="1700" b="1"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选择</a:t>
            </a:r>
            <a:endParaRPr sz="1700" dirty="0">
              <a:latin typeface="微软雅黑" panose="020B0503020204020204" charset="-122"/>
              <a:ea typeface="微软雅黑" panose="020B0503020204020204" charset="-122"/>
              <a:cs typeface="微软雅黑" panose="020B0503020204020204" charset="-122"/>
            </a:endParaRPr>
          </a:p>
          <a:p>
            <a:pPr algn="r" rtl="0" eaLnBrk="0">
              <a:lnSpc>
                <a:spcPct val="88000"/>
              </a:lnSpc>
              <a:spcBef>
                <a:spcPts val="865"/>
              </a:spcBef>
            </a:pPr>
            <a:r>
              <a:rPr sz="1700"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对应居民采用温控面板自</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主调控意愿强烈的小区</a:t>
            </a:r>
            <a:r>
              <a:rPr sz="17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kern="0" spc="-3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在热力</a:t>
            </a:r>
            <a:endParaRPr sz="1700" dirty="0">
              <a:latin typeface="微软雅黑" panose="020B0503020204020204" charset="-122"/>
              <a:ea typeface="微软雅黑" panose="020B0503020204020204" charset="-122"/>
              <a:cs typeface="微软雅黑" panose="020B0503020204020204" charset="-122"/>
            </a:endParaRPr>
          </a:p>
          <a:p>
            <a:pPr marL="13970" algn="l" rtl="0" eaLnBrk="0">
              <a:lnSpc>
                <a:spcPct val="162000"/>
              </a:lnSpc>
              <a:spcBef>
                <a:spcPts val="40"/>
              </a:spcBef>
            </a:pPr>
            <a:r>
              <a:rPr sz="17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完成小区平衡调节后</a:t>
            </a:r>
            <a:r>
              <a:rPr sz="1700" kern="0" spc="-2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kern="0" spc="-3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可将阀门开度作为居民调控上限</a:t>
            </a:r>
            <a:r>
              <a:rPr sz="1700" kern="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kern="0" spc="-3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避免</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部分居民过调。</a:t>
            </a:r>
            <a:endParaRPr sz="1700" dirty="0">
              <a:latin typeface="微软雅黑" panose="020B0503020204020204" charset="-122"/>
              <a:ea typeface="微软雅黑" panose="020B0503020204020204" charset="-122"/>
              <a:cs typeface="微软雅黑" panose="020B0503020204020204" charset="-122"/>
            </a:endParaRPr>
          </a:p>
        </p:txBody>
      </p:sp>
      <p:sp>
        <p:nvSpPr>
          <p:cNvPr id="184" name="textbox 184"/>
          <p:cNvSpPr/>
          <p:nvPr/>
        </p:nvSpPr>
        <p:spPr>
          <a:xfrm>
            <a:off x="699287" y="2385720"/>
            <a:ext cx="7616190" cy="116522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ts val="2325"/>
              </a:lnSpc>
            </a:pP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无居民自主调控需求时</a:t>
            </a:r>
            <a:r>
              <a:rPr sz="1700" kern="0" spc="-2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kern="0" spc="-3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可以选择安装</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NB</a:t>
            </a:r>
            <a:r>
              <a:rPr sz="17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IoT</a:t>
            </a:r>
            <a:r>
              <a:rPr sz="17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室温采集器实时采集居民</a:t>
            </a:r>
            <a:endParaRPr sz="1700" dirty="0">
              <a:latin typeface="微软雅黑" panose="020B0503020204020204" charset="-122"/>
              <a:ea typeface="微软雅黑" panose="020B0503020204020204" charset="-122"/>
              <a:cs typeface="微软雅黑" panose="020B0503020204020204" charset="-122"/>
            </a:endParaRPr>
          </a:p>
          <a:p>
            <a:pPr marL="12700" indent="2540" algn="l" rtl="0" eaLnBrk="0">
              <a:lnSpc>
                <a:spcPct val="162000"/>
              </a:lnSpc>
              <a:spcBef>
                <a:spcPts val="40"/>
              </a:spcBef>
            </a:pPr>
            <a:r>
              <a:rPr sz="17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室温作为调控依据。</a:t>
            </a:r>
            <a:r>
              <a:rPr sz="1700" kern="0" spc="-1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NB</a:t>
            </a:r>
            <a:r>
              <a:rPr sz="17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IoT</a:t>
            </a:r>
            <a:r>
              <a:rPr sz="17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室温采集器选点依据：</a:t>
            </a:r>
            <a:r>
              <a:rPr sz="1700" kern="0" spc="-3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每个单元底层、</a:t>
            </a:r>
            <a:r>
              <a:rPr sz="1700" kern="0" spc="-3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顶层选1</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户</a:t>
            </a:r>
            <a:r>
              <a:rPr sz="1700" kern="0" spc="-2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kern="0" spc="-2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中间户选择2户安装</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NB</a:t>
            </a:r>
            <a:r>
              <a:rPr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IoT</a:t>
            </a:r>
            <a:r>
              <a:rPr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室温采集器。</a:t>
            </a:r>
            <a:endParaRPr sz="1700" dirty="0">
              <a:latin typeface="微软雅黑" panose="020B0503020204020204" charset="-122"/>
              <a:ea typeface="微软雅黑" panose="020B0503020204020204" charset="-122"/>
              <a:cs typeface="微软雅黑" panose="020B0503020204020204" charset="-122"/>
            </a:endParaRPr>
          </a:p>
        </p:txBody>
      </p:sp>
      <p:grpSp>
        <p:nvGrpSpPr>
          <p:cNvPr id="18" name="group 18"/>
          <p:cNvGrpSpPr/>
          <p:nvPr/>
        </p:nvGrpSpPr>
        <p:grpSpPr>
          <a:xfrm rot="21600000">
            <a:off x="836841" y="234822"/>
            <a:ext cx="2841015" cy="401904"/>
            <a:chOff x="0" y="0"/>
            <a:chExt cx="2841015" cy="401904"/>
          </a:xfrm>
        </p:grpSpPr>
        <p:pic>
          <p:nvPicPr>
            <p:cNvPr id="186" name="picture 186"/>
            <p:cNvPicPr>
              <a:picLocks noChangeAspect="1"/>
            </p:cNvPicPr>
            <p:nvPr/>
          </p:nvPicPr>
          <p:blipFill>
            <a:blip r:embed="rId2"/>
            <a:stretch>
              <a:fillRect/>
            </a:stretch>
          </p:blipFill>
          <p:spPr>
            <a:xfrm rot="21600000">
              <a:off x="0" y="0"/>
              <a:ext cx="2841015" cy="401904"/>
            </a:xfrm>
            <a:prstGeom prst="rect">
              <a:avLst/>
            </a:prstGeom>
          </p:spPr>
        </p:pic>
        <p:sp>
          <p:nvSpPr>
            <p:cNvPr id="188" name="textbox 188"/>
            <p:cNvSpPr/>
            <p:nvPr/>
          </p:nvSpPr>
          <p:spPr>
            <a:xfrm>
              <a:off x="-12700" y="-12700"/>
              <a:ext cx="2867025" cy="431165"/>
            </a:xfrm>
            <a:prstGeom prst="rect">
              <a:avLst/>
            </a:prstGeom>
            <a:noFill/>
            <a:ln w="0" cap="flat">
              <a:noFill/>
              <a:prstDash val="solid"/>
              <a:miter lim="0"/>
            </a:ln>
          </p:spPr>
          <p:txBody>
            <a:bodyPr vert="horz" wrap="square" lIns="0" tIns="0" rIns="0" bIns="0"/>
            <a:lstStyle/>
            <a:p>
              <a:pPr algn="l" rtl="0" eaLnBrk="0">
                <a:lnSpc>
                  <a:spcPct val="110000"/>
                </a:lnSpc>
              </a:pPr>
              <a:endParaRPr sz="500" dirty="0">
                <a:latin typeface="Arial" panose="020B0604020202020204"/>
                <a:ea typeface="Arial" panose="020B0604020202020204"/>
                <a:cs typeface="Arial" panose="020B0604020202020204"/>
              </a:endParaRPr>
            </a:p>
            <a:p>
              <a:pPr marL="88900" algn="l" rtl="0" eaLnBrk="0">
                <a:lnSpc>
                  <a:spcPct val="88000"/>
                </a:lnSpc>
                <a:spcBef>
                  <a:spcPts val="5"/>
                </a:spcBef>
              </a:pPr>
              <a:r>
                <a:rPr sz="2000" b="1"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末端精准供热节能方案</a:t>
              </a:r>
              <a:endParaRPr sz="2000" dirty="0">
                <a:latin typeface="微软雅黑" panose="020B0503020204020204" charset="-122"/>
                <a:ea typeface="微软雅黑" panose="020B0503020204020204" charset="-122"/>
                <a:cs typeface="微软雅黑" panose="020B0503020204020204" charset="-122"/>
              </a:endParaRPr>
            </a:p>
          </p:txBody>
        </p:sp>
      </p:grpSp>
      <p:pic>
        <p:nvPicPr>
          <p:cNvPr id="190" name="picture 190"/>
          <p:cNvPicPr>
            <a:picLocks noChangeAspect="1"/>
          </p:cNvPicPr>
          <p:nvPr/>
        </p:nvPicPr>
        <p:blipFill>
          <a:blip r:embed="rId3"/>
          <a:stretch>
            <a:fillRect/>
          </a:stretch>
        </p:blipFill>
        <p:spPr>
          <a:xfrm rot="21600000">
            <a:off x="4978122" y="3794760"/>
            <a:ext cx="907235" cy="908558"/>
          </a:xfrm>
          <a:prstGeom prst="rect">
            <a:avLst/>
          </a:prstGeom>
        </p:spPr>
      </p:pic>
      <p:pic>
        <p:nvPicPr>
          <p:cNvPr id="192" name="picture 192"/>
          <p:cNvPicPr>
            <a:picLocks noChangeAspect="1"/>
          </p:cNvPicPr>
          <p:nvPr/>
        </p:nvPicPr>
        <p:blipFill>
          <a:blip r:embed="rId4"/>
          <a:stretch>
            <a:fillRect/>
          </a:stretch>
        </p:blipFill>
        <p:spPr>
          <a:xfrm rot="21600000">
            <a:off x="3583542" y="3782314"/>
            <a:ext cx="817980" cy="983233"/>
          </a:xfrm>
          <a:prstGeom prst="rect">
            <a:avLst/>
          </a:prstGeom>
        </p:spPr>
      </p:pic>
      <p:pic>
        <p:nvPicPr>
          <p:cNvPr id="194" name="picture 194"/>
          <p:cNvPicPr>
            <a:picLocks noChangeAspect="1"/>
          </p:cNvPicPr>
          <p:nvPr/>
        </p:nvPicPr>
        <p:blipFill>
          <a:blip r:embed="rId5"/>
          <a:stretch>
            <a:fillRect/>
          </a:stretch>
        </p:blipFill>
        <p:spPr>
          <a:xfrm rot="21600000">
            <a:off x="8149668" y="123443"/>
            <a:ext cx="632512" cy="694523"/>
          </a:xfrm>
          <a:prstGeom prst="rect">
            <a:avLst/>
          </a:prstGeom>
        </p:spPr>
      </p:pic>
      <p:pic>
        <p:nvPicPr>
          <p:cNvPr id="196" name="picture 196"/>
          <p:cNvPicPr>
            <a:picLocks noChangeAspect="1"/>
          </p:cNvPicPr>
          <p:nvPr/>
        </p:nvPicPr>
        <p:blipFill>
          <a:blip r:embed="rId6"/>
          <a:stretch>
            <a:fillRect/>
          </a:stretch>
        </p:blipFill>
        <p:spPr>
          <a:xfrm rot="21600000">
            <a:off x="7369381" y="1055158"/>
            <a:ext cx="636872" cy="652695"/>
          </a:xfrm>
          <a:prstGeom prst="rect">
            <a:avLst/>
          </a:prstGeom>
        </p:spPr>
      </p:pic>
      <p:sp>
        <p:nvSpPr>
          <p:cNvPr id="198" name="textbox 198"/>
          <p:cNvSpPr/>
          <p:nvPr/>
        </p:nvSpPr>
        <p:spPr>
          <a:xfrm>
            <a:off x="1082116" y="776478"/>
            <a:ext cx="1162050" cy="14668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955"/>
              </a:lnSpc>
            </a:pPr>
            <a:r>
              <a:rPr sz="1700" b="1"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一</a:t>
            </a:r>
            <a:r>
              <a:rPr sz="1700" b="1"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一</a:t>
            </a:r>
            <a:endParaRPr sz="1700" dirty="0">
              <a:latin typeface="微软雅黑" panose="020B0503020204020204" charset="-122"/>
              <a:ea typeface="微软雅黑" panose="020B0503020204020204" charset="-122"/>
              <a:cs typeface="微软雅黑" panose="020B0503020204020204" charset="-122"/>
            </a:endParaRPr>
          </a:p>
        </p:txBody>
      </p:sp>
      <p:sp>
        <p:nvSpPr>
          <p:cNvPr id="200" name="textbox 200"/>
          <p:cNvSpPr/>
          <p:nvPr/>
        </p:nvSpPr>
        <p:spPr>
          <a:xfrm>
            <a:off x="4064431" y="794766"/>
            <a:ext cx="107950" cy="12636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ts val="795"/>
              </a:lnSpc>
            </a:pPr>
            <a:r>
              <a:rPr sz="1700" b="1"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7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2" name="picture 202"/>
          <p:cNvPicPr>
            <a:picLocks noChangeAspect="1"/>
          </p:cNvPicPr>
          <p:nvPr/>
        </p:nvPicPr>
        <p:blipFill>
          <a:blip r:embed="rId1"/>
          <a:stretch>
            <a:fillRect/>
          </a:stretch>
        </p:blipFill>
        <p:spPr>
          <a:xfrm rot="21600000">
            <a:off x="0" y="0"/>
            <a:ext cx="9144000" cy="5143500"/>
          </a:xfrm>
          <a:prstGeom prst="rect">
            <a:avLst/>
          </a:prstGeom>
        </p:spPr>
      </p:pic>
      <p:grpSp>
        <p:nvGrpSpPr>
          <p:cNvPr id="20" name="group 20"/>
          <p:cNvGrpSpPr/>
          <p:nvPr/>
        </p:nvGrpSpPr>
        <p:grpSpPr>
          <a:xfrm rot="21600000">
            <a:off x="836841" y="234822"/>
            <a:ext cx="2841015" cy="401904"/>
            <a:chOff x="0" y="0"/>
            <a:chExt cx="2841015" cy="401904"/>
          </a:xfrm>
        </p:grpSpPr>
        <p:pic>
          <p:nvPicPr>
            <p:cNvPr id="204" name="picture 204"/>
            <p:cNvPicPr>
              <a:picLocks noChangeAspect="1"/>
            </p:cNvPicPr>
            <p:nvPr/>
          </p:nvPicPr>
          <p:blipFill>
            <a:blip r:embed="rId2"/>
            <a:stretch>
              <a:fillRect/>
            </a:stretch>
          </p:blipFill>
          <p:spPr>
            <a:xfrm rot="21600000">
              <a:off x="0" y="0"/>
              <a:ext cx="2841015" cy="401904"/>
            </a:xfrm>
            <a:prstGeom prst="rect">
              <a:avLst/>
            </a:prstGeom>
          </p:spPr>
        </p:pic>
        <p:sp>
          <p:nvSpPr>
            <p:cNvPr id="206" name="textbox 206"/>
            <p:cNvSpPr/>
            <p:nvPr/>
          </p:nvSpPr>
          <p:spPr>
            <a:xfrm>
              <a:off x="-12700" y="-12700"/>
              <a:ext cx="2867025" cy="431165"/>
            </a:xfrm>
            <a:prstGeom prst="rect">
              <a:avLst/>
            </a:prstGeom>
            <a:noFill/>
            <a:ln w="0" cap="flat">
              <a:noFill/>
              <a:prstDash val="solid"/>
              <a:miter lim="0"/>
            </a:ln>
          </p:spPr>
          <p:txBody>
            <a:bodyPr vert="horz" wrap="square" lIns="0" tIns="0" rIns="0" bIns="0"/>
            <a:lstStyle/>
            <a:p>
              <a:pPr algn="l" rtl="0" eaLnBrk="0">
                <a:lnSpc>
                  <a:spcPct val="110000"/>
                </a:lnSpc>
              </a:pPr>
              <a:endParaRPr sz="500" dirty="0">
                <a:latin typeface="Arial" panose="020B0604020202020204"/>
                <a:ea typeface="Arial" panose="020B0604020202020204"/>
                <a:cs typeface="Arial" panose="020B0604020202020204"/>
              </a:endParaRPr>
            </a:p>
            <a:p>
              <a:pPr marL="88900" algn="l" rtl="0" eaLnBrk="0">
                <a:lnSpc>
                  <a:spcPct val="88000"/>
                </a:lnSpc>
                <a:spcBef>
                  <a:spcPts val="5"/>
                </a:spcBef>
              </a:pPr>
              <a:r>
                <a:rPr sz="2000" b="1"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末端精准供热节能方案</a:t>
              </a:r>
              <a:endParaRPr sz="2000" dirty="0">
                <a:latin typeface="微软雅黑" panose="020B0503020204020204" charset="-122"/>
                <a:ea typeface="微软雅黑" panose="020B0503020204020204" charset="-122"/>
                <a:cs typeface="微软雅黑" panose="020B0503020204020204" charset="-122"/>
              </a:endParaRPr>
            </a:p>
          </p:txBody>
        </p:sp>
      </p:grpSp>
      <p:sp>
        <p:nvSpPr>
          <p:cNvPr id="208" name="textbox 208"/>
          <p:cNvSpPr/>
          <p:nvPr/>
        </p:nvSpPr>
        <p:spPr>
          <a:xfrm>
            <a:off x="651878" y="679551"/>
            <a:ext cx="3679825" cy="253365"/>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88000"/>
              </a:lnSpc>
            </a:pPr>
            <a:r>
              <a:rPr sz="17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方案二：</a:t>
            </a:r>
            <a:r>
              <a:rPr sz="1700" b="1" kern="0" spc="-3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单元平衡精准供热节能方</a:t>
            </a:r>
            <a:r>
              <a:rPr sz="1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案</a:t>
            </a:r>
            <a:endParaRPr sz="1700" dirty="0">
              <a:latin typeface="微软雅黑" panose="020B0503020204020204" charset="-122"/>
              <a:ea typeface="微软雅黑" panose="020B0503020204020204" charset="-122"/>
              <a:cs typeface="微软雅黑" panose="020B0503020204020204" charset="-122"/>
            </a:endParaRPr>
          </a:p>
        </p:txBody>
      </p:sp>
      <p:pic>
        <p:nvPicPr>
          <p:cNvPr id="210" name="picture 210"/>
          <p:cNvPicPr>
            <a:picLocks noChangeAspect="1"/>
          </p:cNvPicPr>
          <p:nvPr/>
        </p:nvPicPr>
        <p:blipFill>
          <a:blip r:embed="rId3"/>
          <a:stretch>
            <a:fillRect/>
          </a:stretch>
        </p:blipFill>
        <p:spPr>
          <a:xfrm rot="21600000">
            <a:off x="8149668" y="123443"/>
            <a:ext cx="632512" cy="69452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2" name="picture 212"/>
          <p:cNvPicPr>
            <a:picLocks noChangeAspect="1"/>
          </p:cNvPicPr>
          <p:nvPr/>
        </p:nvPicPr>
        <p:blipFill>
          <a:blip r:embed="rId1"/>
          <a:stretch>
            <a:fillRect/>
          </a:stretch>
        </p:blipFill>
        <p:spPr>
          <a:xfrm rot="21600000">
            <a:off x="0" y="0"/>
            <a:ext cx="9144000" cy="5143500"/>
          </a:xfrm>
          <a:prstGeom prst="rect">
            <a:avLst/>
          </a:prstGeom>
        </p:spPr>
      </p:pic>
      <p:sp>
        <p:nvSpPr>
          <p:cNvPr id="214" name="textbox 214"/>
          <p:cNvSpPr/>
          <p:nvPr/>
        </p:nvSpPr>
        <p:spPr>
          <a:xfrm>
            <a:off x="621919" y="603478"/>
            <a:ext cx="7613015" cy="393636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2375"/>
              </a:lnSpc>
            </a:pPr>
            <a:r>
              <a:rPr sz="17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方案二：</a:t>
            </a:r>
            <a:r>
              <a:rPr sz="1700" b="1" kern="0" spc="-3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单元平衡精准供热节能方案（</a:t>
            </a:r>
            <a:r>
              <a:rPr sz="1700" b="1"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调控策略）</a:t>
            </a:r>
            <a:endParaRPr sz="1700" dirty="0">
              <a:latin typeface="微软雅黑" panose="020B0503020204020204" charset="-122"/>
              <a:ea typeface="微软雅黑" panose="020B0503020204020204" charset="-122"/>
              <a:cs typeface="微软雅黑" panose="020B0503020204020204" charset="-122"/>
            </a:endParaRPr>
          </a:p>
          <a:p>
            <a:pPr marL="410210" algn="l" rtl="0" eaLnBrk="0">
              <a:lnSpc>
                <a:spcPct val="89000"/>
              </a:lnSpc>
              <a:spcBef>
                <a:spcPts val="755"/>
              </a:spcBef>
            </a:pP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该系统可通过分析室温情况、</a:t>
            </a:r>
            <a:r>
              <a:rPr sz="1500" kern="0" spc="-3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单元入口热量表的数据</a:t>
            </a:r>
            <a:r>
              <a:rPr sz="1500" kern="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，远程控</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制智能阀门开度实</a:t>
            </a:r>
            <a:endParaRPr sz="1500" dirty="0">
              <a:latin typeface="微软雅黑" panose="020B0503020204020204" charset="-122"/>
              <a:ea typeface="微软雅黑" panose="020B0503020204020204" charset="-122"/>
              <a:cs typeface="微软雅黑" panose="020B0503020204020204" charset="-122"/>
            </a:endParaRPr>
          </a:p>
          <a:p>
            <a:pPr marL="82550" algn="l" rtl="0" eaLnBrk="0">
              <a:lnSpc>
                <a:spcPct val="163000"/>
              </a:lnSpc>
              <a:spcBef>
                <a:spcPts val="35"/>
              </a:spcBef>
            </a:pP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现对楼栋单元的精准的供热控制</a:t>
            </a:r>
            <a:r>
              <a:rPr sz="1500" kern="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，特别适合热力严重失衡且人工调节难度大的小</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区。</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具体调控策略如下：</a:t>
            </a:r>
            <a:endParaRPr sz="1500" dirty="0">
              <a:latin typeface="微软雅黑" panose="020B0503020204020204" charset="-122"/>
              <a:ea typeface="微软雅黑" panose="020B0503020204020204" charset="-122"/>
              <a:cs typeface="微软雅黑" panose="020B0503020204020204" charset="-122"/>
            </a:endParaRPr>
          </a:p>
          <a:p>
            <a:pPr marL="352425" algn="l" rtl="0" eaLnBrk="0">
              <a:lnSpc>
                <a:spcPct val="88000"/>
              </a:lnSpc>
              <a:spcBef>
                <a:spcPts val="1145"/>
              </a:spcBef>
            </a:pPr>
            <a:r>
              <a:rPr sz="15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首先计算合理的给热量：</a:t>
            </a:r>
            <a:r>
              <a:rPr sz="1500" kern="0" spc="-3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建筑房间建</a:t>
            </a: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成后通常实际围护结构传热面积以及传热系</a:t>
            </a:r>
            <a:endParaRPr sz="1500" dirty="0">
              <a:latin typeface="微软雅黑" panose="020B0503020204020204" charset="-122"/>
              <a:ea typeface="微软雅黑" panose="020B0503020204020204" charset="-122"/>
              <a:cs typeface="微软雅黑" panose="020B0503020204020204" charset="-122"/>
            </a:endParaRPr>
          </a:p>
          <a:p>
            <a:pPr marL="81915" algn="l" rtl="0" eaLnBrk="0">
              <a:lnSpc>
                <a:spcPts val="3065"/>
              </a:lnSpc>
            </a:pP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数与设计值偏差较大</a:t>
            </a:r>
            <a:r>
              <a:rPr sz="1500" kern="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因此需要通过当前室温温度、</a:t>
            </a:r>
            <a:r>
              <a:rPr sz="1500" kern="0" spc="-2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当前供热量（热量表数据</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3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500" dirty="0">
              <a:latin typeface="微软雅黑" panose="020B0503020204020204" charset="-122"/>
              <a:ea typeface="微软雅黑" panose="020B0503020204020204" charset="-122"/>
              <a:cs typeface="微软雅黑" panose="020B0503020204020204" charset="-122"/>
            </a:endParaRPr>
          </a:p>
          <a:p>
            <a:pPr marL="82550" indent="-635" algn="l" rtl="0" eaLnBrk="0">
              <a:lnSpc>
                <a:spcPct val="157000"/>
              </a:lnSpc>
              <a:spcBef>
                <a:spcPts val="75"/>
              </a:spcBef>
            </a:pP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反推出实际的围护结构传热面积以及传热系数</a:t>
            </a:r>
            <a:r>
              <a:rPr sz="1500" kern="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，从而</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获得满足合格室温（20摄氏度）</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情况下的需热量。</a:t>
            </a:r>
            <a:endParaRPr sz="1500" dirty="0">
              <a:latin typeface="微软雅黑" panose="020B0503020204020204" charset="-122"/>
              <a:ea typeface="微软雅黑" panose="020B0503020204020204" charset="-122"/>
              <a:cs typeface="微软雅黑" panose="020B0503020204020204" charset="-122"/>
            </a:endParaRPr>
          </a:p>
          <a:p>
            <a:pPr marL="83185" indent="266700" algn="l" rtl="0" eaLnBrk="0">
              <a:lnSpc>
                <a:spcPct val="158000"/>
              </a:lnSpc>
              <a:spcBef>
                <a:spcPts val="110"/>
              </a:spcBef>
            </a:pP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根据建筑物的合理需热量</a:t>
            </a:r>
            <a:r>
              <a:rPr sz="1500" kern="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3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工艺人员可按照离换热站从近到远的原则</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远程调智能</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阀门的开度使其达到所需热量</a:t>
            </a:r>
            <a:r>
              <a:rPr sz="15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，期间同步关注远端楼栋室温和单元入口流量变化情</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况</a:t>
            </a:r>
            <a:r>
              <a:rPr sz="1500" kern="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2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同步微调换热站供热温度和二网泵的频率</a:t>
            </a:r>
            <a:r>
              <a:rPr sz="1500" kern="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，最终达</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到整个换热站的供热平衡。</a:t>
            </a:r>
            <a:endParaRPr sz="1500" dirty="0">
              <a:latin typeface="微软雅黑" panose="020B0503020204020204" charset="-122"/>
              <a:ea typeface="微软雅黑" panose="020B0503020204020204" charset="-122"/>
              <a:cs typeface="微软雅黑" panose="020B0503020204020204" charset="-122"/>
            </a:endParaRPr>
          </a:p>
        </p:txBody>
      </p:sp>
      <p:grpSp>
        <p:nvGrpSpPr>
          <p:cNvPr id="22" name="group 22"/>
          <p:cNvGrpSpPr/>
          <p:nvPr/>
        </p:nvGrpSpPr>
        <p:grpSpPr>
          <a:xfrm rot="21600000">
            <a:off x="836841" y="234822"/>
            <a:ext cx="2841015" cy="401904"/>
            <a:chOff x="0" y="0"/>
            <a:chExt cx="2841015" cy="401904"/>
          </a:xfrm>
        </p:grpSpPr>
        <p:pic>
          <p:nvPicPr>
            <p:cNvPr id="216" name="picture 216"/>
            <p:cNvPicPr>
              <a:picLocks noChangeAspect="1"/>
            </p:cNvPicPr>
            <p:nvPr/>
          </p:nvPicPr>
          <p:blipFill>
            <a:blip r:embed="rId2"/>
            <a:stretch>
              <a:fillRect/>
            </a:stretch>
          </p:blipFill>
          <p:spPr>
            <a:xfrm rot="21600000">
              <a:off x="0" y="0"/>
              <a:ext cx="2841015" cy="401904"/>
            </a:xfrm>
            <a:prstGeom prst="rect">
              <a:avLst/>
            </a:prstGeom>
          </p:spPr>
        </p:pic>
        <p:sp>
          <p:nvSpPr>
            <p:cNvPr id="218" name="textbox 218"/>
            <p:cNvSpPr/>
            <p:nvPr/>
          </p:nvSpPr>
          <p:spPr>
            <a:xfrm>
              <a:off x="-12700" y="-12700"/>
              <a:ext cx="2867025" cy="431165"/>
            </a:xfrm>
            <a:prstGeom prst="rect">
              <a:avLst/>
            </a:prstGeom>
            <a:noFill/>
            <a:ln w="0" cap="flat">
              <a:noFill/>
              <a:prstDash val="solid"/>
              <a:miter lim="0"/>
            </a:ln>
          </p:spPr>
          <p:txBody>
            <a:bodyPr vert="horz" wrap="square" lIns="0" tIns="0" rIns="0" bIns="0"/>
            <a:lstStyle/>
            <a:p>
              <a:pPr algn="l" rtl="0" eaLnBrk="0">
                <a:lnSpc>
                  <a:spcPct val="110000"/>
                </a:lnSpc>
              </a:pPr>
              <a:endParaRPr sz="500" dirty="0">
                <a:latin typeface="Arial" panose="020B0604020202020204"/>
                <a:ea typeface="Arial" panose="020B0604020202020204"/>
                <a:cs typeface="Arial" panose="020B0604020202020204"/>
              </a:endParaRPr>
            </a:p>
            <a:p>
              <a:pPr marL="88900" algn="l" rtl="0" eaLnBrk="0">
                <a:lnSpc>
                  <a:spcPct val="88000"/>
                </a:lnSpc>
                <a:spcBef>
                  <a:spcPts val="5"/>
                </a:spcBef>
              </a:pPr>
              <a:r>
                <a:rPr sz="2000" b="1"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末端精准供热节能方案</a:t>
              </a:r>
              <a:endParaRPr sz="2000" dirty="0">
                <a:latin typeface="微软雅黑" panose="020B0503020204020204" charset="-122"/>
                <a:ea typeface="微软雅黑" panose="020B0503020204020204" charset="-122"/>
                <a:cs typeface="微软雅黑" panose="020B0503020204020204" charset="-122"/>
              </a:endParaRPr>
            </a:p>
          </p:txBody>
        </p:sp>
      </p:grpSp>
      <p:pic>
        <p:nvPicPr>
          <p:cNvPr id="220" name="picture 220"/>
          <p:cNvPicPr>
            <a:picLocks noChangeAspect="1"/>
          </p:cNvPicPr>
          <p:nvPr/>
        </p:nvPicPr>
        <p:blipFill>
          <a:blip r:embed="rId3"/>
          <a:stretch>
            <a:fillRect/>
          </a:stretch>
        </p:blipFill>
        <p:spPr>
          <a:xfrm rot="21600000">
            <a:off x="8149668" y="123443"/>
            <a:ext cx="632512" cy="69452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2" name="picture 222"/>
          <p:cNvPicPr>
            <a:picLocks noChangeAspect="1"/>
          </p:cNvPicPr>
          <p:nvPr/>
        </p:nvPicPr>
        <p:blipFill>
          <a:blip r:embed="rId1"/>
          <a:stretch>
            <a:fillRect/>
          </a:stretch>
        </p:blipFill>
        <p:spPr>
          <a:xfrm rot="21600000">
            <a:off x="0" y="0"/>
            <a:ext cx="9144000" cy="5143500"/>
          </a:xfrm>
          <a:prstGeom prst="rect">
            <a:avLst/>
          </a:prstGeom>
        </p:spPr>
      </p:pic>
      <p:sp>
        <p:nvSpPr>
          <p:cNvPr id="224" name="textbox 224"/>
          <p:cNvSpPr/>
          <p:nvPr/>
        </p:nvSpPr>
        <p:spPr>
          <a:xfrm>
            <a:off x="617359" y="679551"/>
            <a:ext cx="7471409" cy="3853179"/>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88000"/>
              </a:lnSpc>
            </a:pPr>
            <a:r>
              <a:rPr sz="17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方案二：</a:t>
            </a:r>
            <a:r>
              <a:rPr sz="1700" b="1" kern="0" spc="-3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单元平衡精准供热的理论基础</a:t>
            </a:r>
            <a:endParaRPr sz="1700" dirty="0">
              <a:latin typeface="微软雅黑" panose="020B0503020204020204" charset="-122"/>
              <a:ea typeface="微软雅黑" panose="020B0503020204020204" charset="-122"/>
              <a:cs typeface="微软雅黑" panose="020B0503020204020204" charset="-122"/>
            </a:endParaRPr>
          </a:p>
          <a:p>
            <a:pPr algn="r" rtl="0" eaLnBrk="0">
              <a:lnSpc>
                <a:spcPct val="88000"/>
              </a:lnSpc>
              <a:spcBef>
                <a:spcPts val="1200"/>
              </a:spcBef>
            </a:pPr>
            <a:r>
              <a:rPr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由稳态下的热平衡关系可以得到</a:t>
            </a:r>
            <a:r>
              <a:rPr sz="1400" kern="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，建筑物内用户的总供热量应该与房间</a:t>
            </a:r>
            <a:r>
              <a:rPr sz="14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向室外的传热量相同。</a:t>
            </a:r>
            <a:endParaRPr sz="1400" dirty="0">
              <a:latin typeface="微软雅黑" panose="020B0503020204020204" charset="-122"/>
              <a:ea typeface="微软雅黑" panose="020B0503020204020204" charset="-122"/>
              <a:cs typeface="微软雅黑" panose="020B0503020204020204" charset="-122"/>
            </a:endParaRPr>
          </a:p>
          <a:p>
            <a:pPr marL="922020" algn="l" rtl="0" eaLnBrk="0">
              <a:lnSpc>
                <a:spcPts val="1925"/>
              </a:lnSpc>
              <a:spcBef>
                <a:spcPts val="270"/>
              </a:spcBef>
            </a:pPr>
            <a:r>
              <a:rPr sz="1500" kern="0" spc="-10" dirty="0">
                <a:solidFill>
                  <a:srgbClr val="000000">
                    <a:alpha val="100000"/>
                  </a:srgbClr>
                </a:solidFill>
                <a:latin typeface="Times New Roman" panose="02020603050405020304"/>
                <a:ea typeface="Times New Roman" panose="02020603050405020304"/>
                <a:cs typeface="Times New Roman" panose="02020603050405020304"/>
              </a:rPr>
              <a:t>Q</a:t>
            </a:r>
            <a:r>
              <a:rPr sz="1500" kern="0" spc="270" dirty="0">
                <a:solidFill>
                  <a:srgbClr val="000000">
                    <a:alpha val="100000"/>
                  </a:srgbClr>
                </a:solidFill>
                <a:latin typeface="Times New Roman" panose="02020603050405020304"/>
                <a:ea typeface="Times New Roman" panose="02020603050405020304"/>
                <a:cs typeface="Times New Roman" panose="02020603050405020304"/>
              </a:rPr>
              <a:t> </a:t>
            </a:r>
            <a:r>
              <a:rPr sz="1400" kern="0" spc="-10" baseline="-110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供</a:t>
            </a:r>
            <a:r>
              <a:rPr sz="900" kern="0" spc="15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500" kern="0" spc="-10" dirty="0">
                <a:solidFill>
                  <a:srgbClr val="000000">
                    <a:alpha val="100000"/>
                  </a:srgbClr>
                </a:solidFill>
                <a:latin typeface="Arial" panose="020B0604020202020204"/>
                <a:ea typeface="Arial" panose="020B0604020202020204"/>
                <a:cs typeface="Arial" panose="020B0604020202020204"/>
              </a:rPr>
              <a:t>=</a:t>
            </a:r>
            <a:r>
              <a:rPr sz="1500" kern="0" spc="70" dirty="0">
                <a:solidFill>
                  <a:srgbClr val="000000">
                    <a:alpha val="100000"/>
                  </a:srgbClr>
                </a:solidFill>
                <a:latin typeface="Arial" panose="020B0604020202020204"/>
                <a:ea typeface="Arial" panose="020B0604020202020204"/>
                <a:cs typeface="Arial" panose="020B0604020202020204"/>
              </a:rPr>
              <a:t>  </a:t>
            </a:r>
            <a:r>
              <a:rPr sz="1500" kern="0" spc="-10" dirty="0">
                <a:solidFill>
                  <a:srgbClr val="000000">
                    <a:alpha val="100000"/>
                  </a:srgbClr>
                </a:solidFill>
                <a:latin typeface="Times New Roman" panose="02020603050405020304"/>
                <a:ea typeface="Times New Roman" panose="02020603050405020304"/>
                <a:cs typeface="Times New Roman" panose="02020603050405020304"/>
              </a:rPr>
              <a:t>KA</a:t>
            </a:r>
            <a:r>
              <a:rPr sz="1500" kern="0" spc="130" dirty="0">
                <a:solidFill>
                  <a:srgbClr val="000000">
                    <a:alpha val="100000"/>
                  </a:srgbClr>
                </a:solidFill>
                <a:latin typeface="Times New Roman" panose="02020603050405020304"/>
                <a:ea typeface="Times New Roman" panose="02020603050405020304"/>
                <a:cs typeface="Times New Roman" panose="02020603050405020304"/>
              </a:rPr>
              <a:t>  </a:t>
            </a:r>
            <a:r>
              <a:rPr sz="1500" kern="0" spc="-1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500" kern="0" spc="2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1500" kern="0" spc="-10" dirty="0">
                <a:solidFill>
                  <a:srgbClr val="000000">
                    <a:alpha val="100000"/>
                  </a:srgbClr>
                </a:solidFill>
                <a:latin typeface="Times New Roman" panose="02020603050405020304"/>
                <a:ea typeface="Times New Roman" panose="02020603050405020304"/>
                <a:cs typeface="Times New Roman" panose="02020603050405020304"/>
              </a:rPr>
              <a:t>t </a:t>
            </a:r>
            <a:r>
              <a:rPr sz="1400" kern="0" spc="-10" baseline="-7000" dirty="0">
                <a:solidFill>
                  <a:srgbClr val="000000">
                    <a:alpha val="100000"/>
                  </a:srgbClr>
                </a:solidFill>
                <a:latin typeface="Times New Roman" panose="02020603050405020304"/>
                <a:ea typeface="Times New Roman" panose="02020603050405020304"/>
                <a:cs typeface="Times New Roman" panose="02020603050405020304"/>
              </a:rPr>
              <a:t>in</a:t>
            </a:r>
            <a:r>
              <a:rPr sz="900" kern="0" spc="30" dirty="0">
                <a:solidFill>
                  <a:srgbClr val="000000">
                    <a:alpha val="100000"/>
                  </a:srgbClr>
                </a:solidFill>
                <a:latin typeface="Times New Roman" panose="02020603050405020304"/>
                <a:ea typeface="Times New Roman" panose="02020603050405020304"/>
                <a:cs typeface="Times New Roman" panose="02020603050405020304"/>
              </a:rPr>
              <a:t>    </a:t>
            </a:r>
            <a:r>
              <a:rPr sz="1500" kern="0" spc="-10" dirty="0">
                <a:solidFill>
                  <a:srgbClr val="000000">
                    <a:alpha val="100000"/>
                  </a:srgbClr>
                </a:solidFill>
                <a:latin typeface="Times New Roman" panose="02020603050405020304"/>
                <a:ea typeface="Times New Roman" panose="02020603050405020304"/>
                <a:cs typeface="Times New Roman" panose="02020603050405020304"/>
              </a:rPr>
              <a:t>-</a:t>
            </a:r>
            <a:r>
              <a:rPr sz="1500" kern="0" spc="290" dirty="0">
                <a:solidFill>
                  <a:srgbClr val="000000">
                    <a:alpha val="100000"/>
                  </a:srgbClr>
                </a:solidFill>
                <a:latin typeface="Times New Roman" panose="02020603050405020304"/>
                <a:ea typeface="Times New Roman" panose="02020603050405020304"/>
                <a:cs typeface="Times New Roman" panose="02020603050405020304"/>
              </a:rPr>
              <a:t> </a:t>
            </a:r>
            <a:r>
              <a:rPr sz="1500" kern="0" spc="-10" dirty="0">
                <a:solidFill>
                  <a:srgbClr val="000000">
                    <a:alpha val="100000"/>
                  </a:srgbClr>
                </a:solidFill>
                <a:latin typeface="Times New Roman" panose="02020603050405020304"/>
                <a:ea typeface="Times New Roman" panose="02020603050405020304"/>
                <a:cs typeface="Times New Roman" panose="02020603050405020304"/>
              </a:rPr>
              <a:t>t</a:t>
            </a:r>
            <a:r>
              <a:rPr sz="1500" kern="0" spc="-20" dirty="0">
                <a:solidFill>
                  <a:srgbClr val="000000">
                    <a:alpha val="100000"/>
                  </a:srgbClr>
                </a:solidFill>
                <a:latin typeface="Times New Roman" panose="02020603050405020304"/>
                <a:ea typeface="Times New Roman" panose="02020603050405020304"/>
                <a:cs typeface="Times New Roman" panose="02020603050405020304"/>
              </a:rPr>
              <a:t> </a:t>
            </a:r>
            <a:r>
              <a:rPr sz="1400" kern="0" spc="-20" baseline="-7000" dirty="0">
                <a:solidFill>
                  <a:srgbClr val="000000">
                    <a:alpha val="100000"/>
                  </a:srgbClr>
                </a:solidFill>
                <a:latin typeface="Times New Roman" panose="02020603050405020304"/>
                <a:ea typeface="Times New Roman" panose="02020603050405020304"/>
                <a:cs typeface="Times New Roman" panose="02020603050405020304"/>
              </a:rPr>
              <a:t>out</a:t>
            </a:r>
            <a:r>
              <a:rPr sz="900" kern="0" spc="-20" dirty="0">
                <a:solidFill>
                  <a:srgbClr val="000000">
                    <a:alpha val="100000"/>
                  </a:srgbClr>
                </a:solidFill>
                <a:latin typeface="Times New Roman" panose="02020603050405020304"/>
                <a:ea typeface="Times New Roman" panose="02020603050405020304"/>
                <a:cs typeface="Times New Roman" panose="02020603050405020304"/>
              </a:rPr>
              <a:t>  </a:t>
            </a:r>
            <a:r>
              <a:rPr sz="1500" kern="0" spc="-2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endParaRPr sz="1500" dirty="0">
              <a:latin typeface="宋体" panose="02010600030101010101" pitchFamily="2" charset="-122"/>
              <a:ea typeface="宋体" panose="02010600030101010101" pitchFamily="2" charset="-122"/>
              <a:cs typeface="宋体" panose="02010600030101010101" pitchFamily="2" charset="-122"/>
            </a:endParaRPr>
          </a:p>
          <a:p>
            <a:pPr marL="883285" algn="l" rtl="0" eaLnBrk="0">
              <a:lnSpc>
                <a:spcPct val="94000"/>
              </a:lnSpc>
              <a:spcBef>
                <a:spcPts val="1635"/>
              </a:spcBef>
            </a:pPr>
            <a:r>
              <a:rPr sz="2400" kern="0" spc="-60" baseline="2000" dirty="0">
                <a:solidFill>
                  <a:srgbClr val="000000">
                    <a:alpha val="100000"/>
                  </a:srgbClr>
                </a:solidFill>
                <a:latin typeface="Times New Roman" panose="02020603050405020304"/>
                <a:ea typeface="Times New Roman" panose="02020603050405020304"/>
                <a:cs typeface="Times New Roman" panose="02020603050405020304"/>
              </a:rPr>
              <a:t>X</a:t>
            </a:r>
            <a:r>
              <a:rPr sz="1500" kern="0" spc="-60" dirty="0">
                <a:solidFill>
                  <a:srgbClr val="000000">
                    <a:alpha val="100000"/>
                  </a:srgbClr>
                </a:solidFill>
                <a:latin typeface="Times New Roman" panose="02020603050405020304"/>
                <a:ea typeface="Times New Roman" panose="02020603050405020304"/>
                <a:cs typeface="Times New Roman" panose="02020603050405020304"/>
              </a:rPr>
              <a:t>   </a:t>
            </a:r>
            <a:r>
              <a:rPr sz="2400" kern="0" spc="-60" baseline="2000" dirty="0">
                <a:solidFill>
                  <a:srgbClr val="000000">
                    <a:alpha val="100000"/>
                  </a:srgbClr>
                </a:solidFill>
                <a:latin typeface="Arial" panose="020B0604020202020204"/>
                <a:ea typeface="Arial" panose="020B0604020202020204"/>
                <a:cs typeface="Arial" panose="020B0604020202020204"/>
              </a:rPr>
              <a:t>=</a:t>
            </a:r>
            <a:r>
              <a:rPr sz="1500" kern="0" spc="100" dirty="0">
                <a:solidFill>
                  <a:srgbClr val="000000">
                    <a:alpha val="100000"/>
                  </a:srgbClr>
                </a:solidFill>
                <a:latin typeface="Arial" panose="020B0604020202020204"/>
                <a:ea typeface="Arial" panose="020B0604020202020204"/>
                <a:cs typeface="Arial" panose="020B0604020202020204"/>
              </a:rPr>
              <a:t>  </a:t>
            </a:r>
            <a:r>
              <a:rPr sz="2400" kern="0" spc="-60" baseline="2000" dirty="0">
                <a:solidFill>
                  <a:srgbClr val="000000">
                    <a:alpha val="100000"/>
                  </a:srgbClr>
                </a:solidFill>
                <a:latin typeface="Times New Roman" panose="02020603050405020304"/>
                <a:ea typeface="Times New Roman" panose="02020603050405020304"/>
                <a:cs typeface="Times New Roman" panose="02020603050405020304"/>
              </a:rPr>
              <a:t>KA</a:t>
            </a:r>
            <a:r>
              <a:rPr sz="1500" kern="0" spc="30" dirty="0">
                <a:solidFill>
                  <a:srgbClr val="000000">
                    <a:alpha val="100000"/>
                  </a:srgbClr>
                </a:solidFill>
                <a:latin typeface="Times New Roman" panose="02020603050405020304"/>
                <a:ea typeface="Times New Roman" panose="02020603050405020304"/>
                <a:cs typeface="Times New Roman" panose="02020603050405020304"/>
              </a:rPr>
              <a:t>    </a:t>
            </a:r>
            <a:r>
              <a:rPr sz="2400" kern="0" spc="-60" baseline="2000" dirty="0">
                <a:solidFill>
                  <a:srgbClr val="000000">
                    <a:alpha val="100000"/>
                  </a:srgbClr>
                </a:solidFill>
                <a:latin typeface="Arial" panose="020B0604020202020204"/>
                <a:ea typeface="Arial" panose="020B0604020202020204"/>
                <a:cs typeface="Arial" panose="020B0604020202020204"/>
              </a:rPr>
              <a:t>=</a:t>
            </a:r>
            <a:r>
              <a:rPr sz="2400" kern="0" spc="-60" baseline="20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1500" kern="0" spc="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2400" kern="0" spc="-60" baseline="2000" dirty="0">
                <a:solidFill>
                  <a:srgbClr val="000000">
                    <a:alpha val="100000"/>
                  </a:srgbClr>
                </a:solidFill>
                <a:latin typeface="Times New Roman" panose="02020603050405020304"/>
                <a:ea typeface="Times New Roman" panose="02020603050405020304"/>
                <a:cs typeface="Times New Roman" panose="02020603050405020304"/>
              </a:rPr>
              <a:t>t</a:t>
            </a:r>
            <a:r>
              <a:rPr sz="1500" kern="0" spc="20" dirty="0">
                <a:solidFill>
                  <a:srgbClr val="000000">
                    <a:alpha val="100000"/>
                  </a:srgbClr>
                </a:solidFill>
                <a:latin typeface="Times New Roman" panose="02020603050405020304"/>
                <a:ea typeface="Times New Roman" panose="02020603050405020304"/>
                <a:cs typeface="Times New Roman" panose="02020603050405020304"/>
              </a:rPr>
              <a:t> </a:t>
            </a:r>
            <a:r>
              <a:rPr sz="1400" kern="0" spc="10" baseline="-22000" dirty="0">
                <a:solidFill>
                  <a:srgbClr val="000000">
                    <a:alpha val="100000"/>
                  </a:srgbClr>
                </a:solidFill>
                <a:latin typeface="Times New Roman" panose="02020603050405020304"/>
                <a:ea typeface="Times New Roman" panose="02020603050405020304"/>
                <a:cs typeface="Times New Roman" panose="02020603050405020304"/>
              </a:rPr>
              <a:t>in</a:t>
            </a:r>
            <a:r>
              <a:rPr sz="900" kern="0" spc="30" dirty="0">
                <a:solidFill>
                  <a:srgbClr val="000000">
                    <a:alpha val="100000"/>
                  </a:srgbClr>
                </a:solidFill>
                <a:latin typeface="Times New Roman" panose="02020603050405020304"/>
                <a:ea typeface="Times New Roman" panose="02020603050405020304"/>
                <a:cs typeface="Times New Roman" panose="02020603050405020304"/>
              </a:rPr>
              <a:t>    </a:t>
            </a:r>
            <a:r>
              <a:rPr sz="2400" kern="0" spc="-40" baseline="2000" dirty="0">
                <a:solidFill>
                  <a:srgbClr val="000000">
                    <a:alpha val="100000"/>
                  </a:srgbClr>
                </a:solidFill>
                <a:latin typeface="Times New Roman" panose="02020603050405020304"/>
                <a:ea typeface="Times New Roman" panose="02020603050405020304"/>
                <a:cs typeface="Times New Roman" panose="02020603050405020304"/>
              </a:rPr>
              <a:t>-</a:t>
            </a:r>
            <a:r>
              <a:rPr sz="1500" kern="0" spc="280" dirty="0">
                <a:solidFill>
                  <a:srgbClr val="000000">
                    <a:alpha val="100000"/>
                  </a:srgbClr>
                </a:solidFill>
                <a:latin typeface="Times New Roman" panose="02020603050405020304"/>
                <a:ea typeface="Times New Roman" panose="02020603050405020304"/>
                <a:cs typeface="Times New Roman" panose="02020603050405020304"/>
              </a:rPr>
              <a:t> </a:t>
            </a:r>
            <a:r>
              <a:rPr sz="2400" kern="0" spc="-40" baseline="2000" dirty="0">
                <a:solidFill>
                  <a:srgbClr val="000000">
                    <a:alpha val="100000"/>
                  </a:srgbClr>
                </a:solidFill>
                <a:latin typeface="Times New Roman" panose="02020603050405020304"/>
                <a:ea typeface="Times New Roman" panose="02020603050405020304"/>
                <a:cs typeface="Times New Roman" panose="02020603050405020304"/>
              </a:rPr>
              <a:t>t</a:t>
            </a:r>
            <a:r>
              <a:rPr sz="1500" kern="0" spc="40" dirty="0">
                <a:solidFill>
                  <a:srgbClr val="000000">
                    <a:alpha val="100000"/>
                  </a:srgbClr>
                </a:solidFill>
                <a:latin typeface="Times New Roman" panose="02020603050405020304"/>
                <a:ea typeface="Times New Roman" panose="02020603050405020304"/>
                <a:cs typeface="Times New Roman" panose="02020603050405020304"/>
              </a:rPr>
              <a:t> </a:t>
            </a:r>
            <a:r>
              <a:rPr sz="1400" kern="0" spc="-40" baseline="-22000" dirty="0">
                <a:solidFill>
                  <a:srgbClr val="000000">
                    <a:alpha val="100000"/>
                  </a:srgbClr>
                </a:solidFill>
                <a:latin typeface="Times New Roman" panose="02020603050405020304"/>
                <a:ea typeface="Times New Roman" panose="02020603050405020304"/>
                <a:cs typeface="Times New Roman" panose="02020603050405020304"/>
              </a:rPr>
              <a:t>out</a:t>
            </a:r>
            <a:r>
              <a:rPr sz="900" kern="0" spc="170" dirty="0">
                <a:solidFill>
                  <a:srgbClr val="000000">
                    <a:alpha val="100000"/>
                  </a:srgbClr>
                </a:solidFill>
                <a:latin typeface="Times New Roman" panose="02020603050405020304"/>
                <a:ea typeface="Times New Roman" panose="02020603050405020304"/>
                <a:cs typeface="Times New Roman" panose="02020603050405020304"/>
              </a:rPr>
              <a:t> </a:t>
            </a:r>
            <a:r>
              <a:rPr sz="2400" kern="0" spc="-40" baseline="20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a:t>
            </a:r>
            <a:r>
              <a:rPr sz="2400" kern="0" spc="-40" baseline="2000" dirty="0">
                <a:solidFill>
                  <a:srgbClr val="000000">
                    <a:alpha val="100000"/>
                  </a:srgbClr>
                </a:solidFill>
                <a:latin typeface="Times New Roman" panose="02020603050405020304"/>
                <a:ea typeface="Times New Roman" panose="02020603050405020304"/>
                <a:cs typeface="Times New Roman" panose="02020603050405020304"/>
              </a:rPr>
              <a:t>/</a:t>
            </a:r>
            <a:r>
              <a:rPr sz="1500" kern="0" spc="40" dirty="0">
                <a:solidFill>
                  <a:srgbClr val="000000">
                    <a:alpha val="100000"/>
                  </a:srgbClr>
                </a:solidFill>
                <a:latin typeface="Times New Roman" panose="02020603050405020304"/>
                <a:ea typeface="Times New Roman" panose="02020603050405020304"/>
                <a:cs typeface="Times New Roman" panose="02020603050405020304"/>
              </a:rPr>
              <a:t>        </a:t>
            </a:r>
            <a:r>
              <a:rPr sz="2400" i="1" kern="0" spc="-40" baseline="2000" dirty="0">
                <a:solidFill>
                  <a:srgbClr val="000000">
                    <a:alpha val="100000"/>
                  </a:srgbClr>
                </a:solidFill>
                <a:latin typeface="Times New Roman" panose="02020603050405020304"/>
                <a:ea typeface="Times New Roman" panose="02020603050405020304"/>
                <a:cs typeface="Times New Roman" panose="02020603050405020304"/>
              </a:rPr>
              <a:t>Qi</a:t>
            </a:r>
            <a:endParaRPr sz="2400" baseline="2000" dirty="0">
              <a:latin typeface="Times New Roman" panose="02020603050405020304"/>
              <a:ea typeface="Times New Roman" panose="02020603050405020304"/>
              <a:cs typeface="Times New Roman" panose="02020603050405020304"/>
            </a:endParaRPr>
          </a:p>
          <a:p>
            <a:pPr marL="3368675" algn="l" rtl="0" eaLnBrk="0">
              <a:lnSpc>
                <a:spcPts val="640"/>
              </a:lnSpc>
              <a:spcBef>
                <a:spcPts val="475"/>
              </a:spcBef>
            </a:pPr>
            <a:r>
              <a:rPr sz="900" i="1" kern="0" spc="-30" dirty="0">
                <a:solidFill>
                  <a:srgbClr val="000000">
                    <a:alpha val="100000"/>
                  </a:srgbClr>
                </a:solidFill>
                <a:latin typeface="Times New Roman" panose="02020603050405020304"/>
                <a:ea typeface="Times New Roman" panose="02020603050405020304"/>
                <a:cs typeface="Times New Roman" panose="02020603050405020304"/>
              </a:rPr>
              <a:t>i</a:t>
            </a:r>
            <a:r>
              <a:rPr sz="900" i="1" kern="0" spc="10" dirty="0">
                <a:solidFill>
                  <a:srgbClr val="000000">
                    <a:alpha val="100000"/>
                  </a:srgbClr>
                </a:solidFill>
                <a:latin typeface="Times New Roman" panose="02020603050405020304"/>
                <a:ea typeface="Times New Roman" panose="02020603050405020304"/>
                <a:cs typeface="Times New Roman" panose="02020603050405020304"/>
              </a:rPr>
              <a:t> </a:t>
            </a:r>
            <a:r>
              <a:rPr sz="900" kern="0" spc="-30" dirty="0">
                <a:solidFill>
                  <a:srgbClr val="000000">
                    <a:alpha val="100000"/>
                  </a:srgbClr>
                </a:solidFill>
                <a:latin typeface="Arial" panose="020B0604020202020204"/>
                <a:ea typeface="Arial" panose="020B0604020202020204"/>
                <a:cs typeface="Arial" panose="020B0604020202020204"/>
              </a:rPr>
              <a:t>=</a:t>
            </a:r>
            <a:r>
              <a:rPr sz="900" kern="0" spc="20" dirty="0">
                <a:solidFill>
                  <a:srgbClr val="000000">
                    <a:alpha val="100000"/>
                  </a:srgbClr>
                </a:solidFill>
                <a:latin typeface="Arial" panose="020B0604020202020204"/>
                <a:ea typeface="Arial" panose="020B0604020202020204"/>
                <a:cs typeface="Arial" panose="020B0604020202020204"/>
              </a:rPr>
              <a:t> </a:t>
            </a:r>
            <a:r>
              <a:rPr sz="900" kern="0" spc="-30" dirty="0">
                <a:solidFill>
                  <a:srgbClr val="000000">
                    <a:alpha val="100000"/>
                  </a:srgbClr>
                </a:solidFill>
                <a:latin typeface="Times New Roman" panose="02020603050405020304"/>
                <a:ea typeface="Times New Roman" panose="02020603050405020304"/>
                <a:cs typeface="Times New Roman" panose="02020603050405020304"/>
              </a:rPr>
              <a:t>1</a:t>
            </a:r>
            <a:endParaRPr sz="900" dirty="0">
              <a:latin typeface="Times New Roman" panose="02020603050405020304"/>
              <a:ea typeface="Times New Roman" panose="02020603050405020304"/>
              <a:cs typeface="Times New Roman" panose="02020603050405020304"/>
            </a:endParaRPr>
          </a:p>
          <a:p>
            <a:pPr marL="846455" algn="l" rtl="0" eaLnBrk="0">
              <a:lnSpc>
                <a:spcPct val="100000"/>
              </a:lnSpc>
              <a:spcBef>
                <a:spcPts val="25"/>
              </a:spcBef>
            </a:pPr>
            <a:r>
              <a:rPr sz="3800" kern="0" spc="130" baseline="4000" dirty="0">
                <a:solidFill>
                  <a:srgbClr val="000000">
                    <a:alpha val="100000"/>
                  </a:srgbClr>
                </a:solidFill>
                <a:latin typeface="Times New Roman" panose="02020603050405020304"/>
                <a:ea typeface="Times New Roman" panose="02020603050405020304"/>
                <a:cs typeface="Times New Roman" panose="02020603050405020304"/>
              </a:rPr>
              <a:t>Q</a:t>
            </a:r>
            <a:r>
              <a:rPr sz="2200" kern="0" spc="130" baseline="-2600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需</a:t>
            </a:r>
            <a:r>
              <a:rPr sz="1400" kern="0" spc="130" dirty="0">
                <a:solidFill>
                  <a:srgbClr val="000000">
                    <a:alpha val="100000"/>
                  </a:srgbClr>
                </a:solidFill>
                <a:latin typeface="宋体" panose="02010600030101010101" pitchFamily="2" charset="-122"/>
                <a:ea typeface="宋体" panose="02010600030101010101" pitchFamily="2" charset="-122"/>
                <a:cs typeface="宋体" panose="02010600030101010101" pitchFamily="2" charset="-122"/>
              </a:rPr>
              <a:t> </a:t>
            </a:r>
            <a:r>
              <a:rPr sz="3800" kern="0" spc="130" baseline="4000" dirty="0">
                <a:solidFill>
                  <a:srgbClr val="000000">
                    <a:alpha val="100000"/>
                  </a:srgbClr>
                </a:solidFill>
                <a:latin typeface="Arial" panose="020B0604020202020204"/>
                <a:ea typeface="Arial" panose="020B0604020202020204"/>
                <a:cs typeface="Arial" panose="020B0604020202020204"/>
              </a:rPr>
              <a:t>=</a:t>
            </a:r>
            <a:r>
              <a:rPr sz="2400" kern="0" spc="130" dirty="0">
                <a:solidFill>
                  <a:srgbClr val="000000">
                    <a:alpha val="100000"/>
                  </a:srgbClr>
                </a:solidFill>
                <a:latin typeface="Arial" panose="020B0604020202020204"/>
                <a:ea typeface="Arial" panose="020B0604020202020204"/>
                <a:cs typeface="Arial" panose="020B0604020202020204"/>
              </a:rPr>
              <a:t> </a:t>
            </a:r>
            <a:r>
              <a:rPr sz="3800" kern="0" spc="130" baseline="4000" dirty="0">
                <a:solidFill>
                  <a:srgbClr val="000000">
                    <a:alpha val="100000"/>
                  </a:srgbClr>
                </a:solidFill>
                <a:latin typeface="Times New Roman" panose="02020603050405020304"/>
                <a:ea typeface="Times New Roman" panose="02020603050405020304"/>
                <a:cs typeface="Times New Roman" panose="02020603050405020304"/>
              </a:rPr>
              <a:t>(</a:t>
            </a:r>
            <a:r>
              <a:rPr sz="3800" i="1" kern="0" spc="0" baseline="4000" dirty="0">
                <a:solidFill>
                  <a:srgbClr val="000000">
                    <a:alpha val="100000"/>
                  </a:srgbClr>
                </a:solidFill>
                <a:latin typeface="Times New Roman" panose="02020603050405020304"/>
                <a:ea typeface="Times New Roman" panose="02020603050405020304"/>
                <a:cs typeface="Times New Roman" panose="02020603050405020304"/>
              </a:rPr>
              <a:t>t</a:t>
            </a:r>
            <a:r>
              <a:rPr sz="2200" i="1" kern="0" spc="0" baseline="-21000" dirty="0">
                <a:solidFill>
                  <a:srgbClr val="000000">
                    <a:alpha val="100000"/>
                  </a:srgbClr>
                </a:solidFill>
                <a:latin typeface="Times New Roman" panose="02020603050405020304"/>
                <a:ea typeface="Times New Roman" panose="02020603050405020304"/>
                <a:cs typeface="Times New Roman" panose="02020603050405020304"/>
              </a:rPr>
              <a:t>b</a:t>
            </a:r>
            <a:r>
              <a:rPr sz="1400" i="1" kern="0" spc="130" dirty="0">
                <a:solidFill>
                  <a:srgbClr val="000000">
                    <a:alpha val="100000"/>
                  </a:srgbClr>
                </a:solidFill>
                <a:latin typeface="Times New Roman" panose="02020603050405020304"/>
                <a:ea typeface="Times New Roman" panose="02020603050405020304"/>
                <a:cs typeface="Times New Roman" panose="02020603050405020304"/>
              </a:rPr>
              <a:t>  </a:t>
            </a:r>
            <a:r>
              <a:rPr sz="3800" kern="0" spc="130" baseline="4000" dirty="0">
                <a:solidFill>
                  <a:srgbClr val="000000">
                    <a:alpha val="100000"/>
                  </a:srgbClr>
                </a:solidFill>
                <a:latin typeface="Arial" panose="020B0604020202020204"/>
                <a:ea typeface="Arial" panose="020B0604020202020204"/>
                <a:cs typeface="Arial" panose="020B0604020202020204"/>
              </a:rPr>
              <a:t>-</a:t>
            </a:r>
            <a:r>
              <a:rPr sz="3800" i="1" kern="0" spc="0" baseline="4000" dirty="0">
                <a:solidFill>
                  <a:srgbClr val="000000">
                    <a:alpha val="100000"/>
                  </a:srgbClr>
                </a:solidFill>
                <a:latin typeface="Times New Roman" panose="02020603050405020304"/>
                <a:ea typeface="Times New Roman" panose="02020603050405020304"/>
                <a:cs typeface="Times New Roman" panose="02020603050405020304"/>
              </a:rPr>
              <a:t>t</a:t>
            </a:r>
            <a:r>
              <a:rPr sz="2200" i="1" kern="0" spc="0" baseline="-21000" dirty="0">
                <a:solidFill>
                  <a:srgbClr val="000000">
                    <a:alpha val="100000"/>
                  </a:srgbClr>
                </a:solidFill>
                <a:latin typeface="Times New Roman" panose="02020603050405020304"/>
                <a:ea typeface="Times New Roman" panose="02020603050405020304"/>
                <a:cs typeface="Times New Roman" panose="02020603050405020304"/>
              </a:rPr>
              <a:t>out</a:t>
            </a:r>
            <a:r>
              <a:rPr sz="3800" kern="0" spc="130" baseline="4000" dirty="0">
                <a:solidFill>
                  <a:srgbClr val="000000">
                    <a:alpha val="100000"/>
                  </a:srgbClr>
                </a:solidFill>
                <a:latin typeface="Times New Roman" panose="02020603050405020304"/>
                <a:ea typeface="Times New Roman" panose="02020603050405020304"/>
                <a:cs typeface="Times New Roman" panose="02020603050405020304"/>
              </a:rPr>
              <a:t>)</a:t>
            </a:r>
            <a:r>
              <a:rPr sz="2400" kern="0" spc="-160" dirty="0">
                <a:solidFill>
                  <a:srgbClr val="000000">
                    <a:alpha val="100000"/>
                  </a:srgbClr>
                </a:solidFill>
                <a:latin typeface="Times New Roman" panose="02020603050405020304"/>
                <a:ea typeface="Times New Roman" panose="02020603050405020304"/>
                <a:cs typeface="Times New Roman" panose="02020603050405020304"/>
              </a:rPr>
              <a:t> </a:t>
            </a:r>
            <a:r>
              <a:rPr sz="3800" kern="0" spc="130" baseline="4000" dirty="0">
                <a:solidFill>
                  <a:srgbClr val="000000">
                    <a:alpha val="100000"/>
                  </a:srgbClr>
                </a:solidFill>
                <a:latin typeface="Times New Roman" panose="02020603050405020304"/>
                <a:ea typeface="Times New Roman" panose="02020603050405020304"/>
                <a:cs typeface="Times New Roman" panose="02020603050405020304"/>
              </a:rPr>
              <a:t>*</a:t>
            </a:r>
            <a:r>
              <a:rPr sz="2400" kern="0" spc="-300" dirty="0">
                <a:solidFill>
                  <a:srgbClr val="000000">
                    <a:alpha val="100000"/>
                  </a:srgbClr>
                </a:solidFill>
                <a:latin typeface="Times New Roman" panose="02020603050405020304"/>
                <a:ea typeface="Times New Roman" panose="02020603050405020304"/>
                <a:cs typeface="Times New Roman" panose="02020603050405020304"/>
              </a:rPr>
              <a:t> </a:t>
            </a:r>
            <a:r>
              <a:rPr sz="3800" i="1" kern="0" spc="120" baseline="4000" dirty="0">
                <a:solidFill>
                  <a:srgbClr val="000000">
                    <a:alpha val="100000"/>
                  </a:srgbClr>
                </a:solidFill>
                <a:latin typeface="Times New Roman" panose="02020603050405020304"/>
                <a:ea typeface="Times New Roman" panose="02020603050405020304"/>
                <a:cs typeface="Times New Roman" panose="02020603050405020304"/>
              </a:rPr>
              <a:t>X</a:t>
            </a:r>
            <a:endParaRPr sz="3800" baseline="4000" dirty="0">
              <a:latin typeface="Times New Roman" panose="02020603050405020304"/>
              <a:ea typeface="Times New Roman" panose="02020603050405020304"/>
              <a:cs typeface="Times New Roman" panose="02020603050405020304"/>
            </a:endParaRPr>
          </a:p>
          <a:p>
            <a:pPr marL="892175" algn="l" rtl="0" eaLnBrk="0">
              <a:lnSpc>
                <a:spcPct val="85000"/>
              </a:lnSpc>
              <a:spcBef>
                <a:spcPts val="300"/>
              </a:spcBef>
            </a:pP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N ——建筑物总户数</a:t>
            </a:r>
            <a:endParaRPr sz="1200" dirty="0">
              <a:latin typeface="微软雅黑" panose="020B0503020204020204" charset="-122"/>
              <a:ea typeface="微软雅黑" panose="020B0503020204020204" charset="-122"/>
              <a:cs typeface="微软雅黑" panose="020B0503020204020204" charset="-122"/>
            </a:endParaRPr>
          </a:p>
          <a:p>
            <a:pPr marL="884555" algn="l" rtl="0" eaLnBrk="0">
              <a:lnSpc>
                <a:spcPts val="1495"/>
              </a:lnSpc>
            </a:pP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Qi ——每户居民供热量</a:t>
            </a:r>
            <a:r>
              <a:rPr sz="1200" kern="0" spc="-1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，可以由楼内每户的热量表获得。</a:t>
            </a:r>
            <a:endParaRPr sz="1200" dirty="0">
              <a:latin typeface="微软雅黑" panose="020B0503020204020204" charset="-122"/>
              <a:ea typeface="微软雅黑" panose="020B0503020204020204" charset="-122"/>
              <a:cs typeface="微软雅黑" panose="020B0503020204020204" charset="-122"/>
            </a:endParaRPr>
          </a:p>
          <a:p>
            <a:pPr marL="892175" algn="l" rtl="0" eaLnBrk="0">
              <a:lnSpc>
                <a:spcPts val="1495"/>
              </a:lnSpc>
            </a:pP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K —— 建筑物结</a:t>
            </a: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构传热系数W/(m</a:t>
            </a:r>
            <a:r>
              <a:rPr sz="1200" kern="0" spc="-10" baseline="13000" dirty="0">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1800" kern="0" spc="-10" baseline="9000" dirty="0">
                <a:solidFill>
                  <a:srgbClr val="000000">
                    <a:alpha val="100000"/>
                  </a:srgbClr>
                </a:solidFill>
                <a:latin typeface="微软雅黑" panose="020B0503020204020204" charset="-122"/>
                <a:ea typeface="微软雅黑" panose="020B0503020204020204" charset="-122"/>
                <a:cs typeface="微软雅黑" panose="020B0503020204020204" charset="-122"/>
              </a:rPr>
              <a:t>*K</a:t>
            </a: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200" dirty="0">
              <a:latin typeface="微软雅黑" panose="020B0503020204020204" charset="-122"/>
              <a:ea typeface="微软雅黑" panose="020B0503020204020204" charset="-122"/>
              <a:cs typeface="微软雅黑" panose="020B0503020204020204" charset="-122"/>
            </a:endParaRPr>
          </a:p>
          <a:p>
            <a:pPr marL="878840" algn="l" rtl="0" eaLnBrk="0">
              <a:lnSpc>
                <a:spcPct val="88000"/>
              </a:lnSpc>
              <a:spcBef>
                <a:spcPts val="35"/>
              </a:spcBef>
            </a:pP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A ——建筑围护结构面积，</a:t>
            </a:r>
            <a:r>
              <a:rPr sz="1200" kern="0" spc="-2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m</a:t>
            </a:r>
            <a:r>
              <a:rPr sz="1200" kern="0" spc="-10" baseline="22000" dirty="0">
                <a:solidFill>
                  <a:srgbClr val="000000">
                    <a:alpha val="100000"/>
                  </a:srgbClr>
                </a:solidFill>
                <a:latin typeface="微软雅黑" panose="020B0503020204020204" charset="-122"/>
                <a:ea typeface="微软雅黑" panose="020B0503020204020204" charset="-122"/>
                <a:cs typeface="微软雅黑" panose="020B0503020204020204" charset="-122"/>
              </a:rPr>
              <a:t>2</a:t>
            </a:r>
            <a:endParaRPr sz="1200" baseline="22000" dirty="0">
              <a:latin typeface="微软雅黑" panose="020B0503020204020204" charset="-122"/>
              <a:ea typeface="微软雅黑" panose="020B0503020204020204" charset="-122"/>
              <a:cs typeface="微软雅黑" panose="020B0503020204020204" charset="-122"/>
            </a:endParaRPr>
          </a:p>
          <a:p>
            <a:pPr marL="880745" algn="l" rtl="0" eaLnBrk="0">
              <a:lnSpc>
                <a:spcPts val="1560"/>
              </a:lnSpc>
              <a:spcBef>
                <a:spcPts val="30"/>
              </a:spcBef>
            </a:pP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t</a:t>
            </a:r>
            <a:r>
              <a:rPr sz="1200" kern="0" spc="0" baseline="-12000" dirty="0">
                <a:solidFill>
                  <a:srgbClr val="000000">
                    <a:alpha val="100000"/>
                  </a:srgbClr>
                </a:solidFill>
                <a:latin typeface="微软雅黑" panose="020B0503020204020204" charset="-122"/>
                <a:ea typeface="微软雅黑" panose="020B0503020204020204" charset="-122"/>
                <a:cs typeface="微软雅黑" panose="020B0503020204020204" charset="-122"/>
              </a:rPr>
              <a:t>in-</a:t>
            </a: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——用户户室内平均温度</a:t>
            </a:r>
            <a:r>
              <a:rPr sz="1200" kern="0" spc="-1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2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可以由每栋楼代表位置的室温度采</a:t>
            </a:r>
            <a:endParaRPr sz="1200" dirty="0">
              <a:latin typeface="微软雅黑" panose="020B0503020204020204" charset="-122"/>
              <a:ea typeface="微软雅黑" panose="020B0503020204020204" charset="-122"/>
              <a:cs typeface="微软雅黑" panose="020B0503020204020204" charset="-122"/>
            </a:endParaRPr>
          </a:p>
          <a:p>
            <a:pPr marL="878840" algn="l" rtl="0" eaLnBrk="0">
              <a:lnSpc>
                <a:spcPct val="95000"/>
              </a:lnSpc>
              <a:spcBef>
                <a:spcPts val="5"/>
              </a:spcBef>
            </a:pP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集器计算获得,计算方法</a:t>
            </a: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边户平均温度*边户总数+中间户平均温度*中</a:t>
            </a:r>
            <a:endParaRPr sz="1200" dirty="0">
              <a:latin typeface="微软雅黑" panose="020B0503020204020204" charset="-122"/>
              <a:ea typeface="微软雅黑" panose="020B0503020204020204" charset="-122"/>
              <a:cs typeface="微软雅黑" panose="020B0503020204020204" charset="-122"/>
            </a:endParaRPr>
          </a:p>
          <a:p>
            <a:pPr marL="887095" algn="l" rtl="0" eaLnBrk="0">
              <a:lnSpc>
                <a:spcPct val="100000"/>
              </a:lnSpc>
            </a:pP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间数总数+</a:t>
            </a:r>
            <a:r>
              <a:rPr sz="1200" kern="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u="dotted"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）/楼内总户数。</a:t>
            </a:r>
            <a:endParaRPr sz="1200" dirty="0">
              <a:latin typeface="微软雅黑" panose="020B0503020204020204" charset="-122"/>
              <a:ea typeface="微软雅黑" panose="020B0503020204020204" charset="-122"/>
              <a:cs typeface="微软雅黑" panose="020B0503020204020204" charset="-122"/>
            </a:endParaRPr>
          </a:p>
          <a:p>
            <a:pPr marL="880745" algn="l" rtl="0" eaLnBrk="0">
              <a:lnSpc>
                <a:spcPct val="100000"/>
              </a:lnSpc>
            </a:pP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t</a:t>
            </a:r>
            <a:r>
              <a:rPr sz="1200" kern="0" spc="-10" baseline="-17000" dirty="0">
                <a:solidFill>
                  <a:srgbClr val="000000">
                    <a:alpha val="100000"/>
                  </a:srgbClr>
                </a:solidFill>
                <a:latin typeface="微软雅黑" panose="020B0503020204020204" charset="-122"/>
                <a:ea typeface="微软雅黑" panose="020B0503020204020204" charset="-122"/>
                <a:cs typeface="微软雅黑" panose="020B0503020204020204" charset="-122"/>
              </a:rPr>
              <a:t>out</a:t>
            </a:r>
            <a:r>
              <a:rPr sz="7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——供暖期室外温度</a:t>
            </a:r>
            <a:r>
              <a:rPr sz="12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2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可以气象网站获得</a:t>
            </a:r>
            <a:endParaRPr sz="1200" dirty="0">
              <a:latin typeface="微软雅黑" panose="020B0503020204020204" charset="-122"/>
              <a:ea typeface="微软雅黑" panose="020B0503020204020204" charset="-122"/>
              <a:cs typeface="微软雅黑" panose="020B0503020204020204" charset="-122"/>
            </a:endParaRPr>
          </a:p>
          <a:p>
            <a:pPr marL="878205" algn="l" rtl="0" eaLnBrk="0">
              <a:lnSpc>
                <a:spcPct val="100000"/>
              </a:lnSpc>
            </a:pP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整理式（1</a:t>
            </a:r>
            <a:r>
              <a:rPr sz="12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200" kern="0" spc="-1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可得到用户室内温度K*A</a:t>
            </a: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的计算式为：</a:t>
            </a:r>
            <a:endParaRPr sz="1200" dirty="0">
              <a:latin typeface="微软雅黑" panose="020B0503020204020204" charset="-122"/>
              <a:ea typeface="微软雅黑" panose="020B0503020204020204" charset="-122"/>
              <a:cs typeface="微软雅黑" panose="020B0503020204020204" charset="-122"/>
            </a:endParaRPr>
          </a:p>
          <a:p>
            <a:pPr marL="880745" algn="l" rtl="0" eaLnBrk="0">
              <a:lnSpc>
                <a:spcPts val="1495"/>
              </a:lnSpc>
            </a:pP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tb  -- 标准平均室温</a:t>
            </a:r>
            <a:r>
              <a:rPr sz="1200" kern="0" spc="-1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如22度。</a:t>
            </a:r>
            <a:endParaRPr sz="1200" dirty="0">
              <a:latin typeface="微软雅黑" panose="020B0503020204020204" charset="-122"/>
              <a:ea typeface="微软雅黑" panose="020B0503020204020204" charset="-122"/>
              <a:cs typeface="微软雅黑" panose="020B0503020204020204" charset="-122"/>
            </a:endParaRPr>
          </a:p>
          <a:p>
            <a:pPr marL="884555" algn="l" rtl="0" eaLnBrk="0">
              <a:lnSpc>
                <a:spcPct val="88000"/>
              </a:lnSpc>
              <a:spcBef>
                <a:spcPts val="110"/>
              </a:spcBef>
            </a:pP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Q需--在标准供热温度下的</a:t>
            </a:r>
            <a:r>
              <a:rPr sz="1200" kern="0" spc="-1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，该建筑物真实需</a:t>
            </a: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热量。</a:t>
            </a:r>
            <a:endParaRPr sz="1200" dirty="0">
              <a:latin typeface="微软雅黑" panose="020B0503020204020204" charset="-122"/>
              <a:ea typeface="微软雅黑" panose="020B0503020204020204" charset="-122"/>
              <a:cs typeface="微软雅黑" panose="020B0503020204020204" charset="-122"/>
            </a:endParaRPr>
          </a:p>
        </p:txBody>
      </p:sp>
      <p:pic>
        <p:nvPicPr>
          <p:cNvPr id="226" name="picture 226"/>
          <p:cNvPicPr>
            <a:picLocks noChangeAspect="1"/>
          </p:cNvPicPr>
          <p:nvPr/>
        </p:nvPicPr>
        <p:blipFill>
          <a:blip r:embed="rId2"/>
          <a:stretch>
            <a:fillRect/>
          </a:stretch>
        </p:blipFill>
        <p:spPr>
          <a:xfrm rot="21600000">
            <a:off x="3941009" y="1659903"/>
            <a:ext cx="207246" cy="334656"/>
          </a:xfrm>
          <a:prstGeom prst="rect">
            <a:avLst/>
          </a:prstGeom>
        </p:spPr>
      </p:pic>
      <p:grpSp>
        <p:nvGrpSpPr>
          <p:cNvPr id="24" name="group 24"/>
          <p:cNvGrpSpPr/>
          <p:nvPr/>
        </p:nvGrpSpPr>
        <p:grpSpPr>
          <a:xfrm rot="21600000">
            <a:off x="836841" y="234822"/>
            <a:ext cx="2841015" cy="401904"/>
            <a:chOff x="0" y="0"/>
            <a:chExt cx="2841015" cy="401904"/>
          </a:xfrm>
        </p:grpSpPr>
        <p:pic>
          <p:nvPicPr>
            <p:cNvPr id="228" name="picture 228"/>
            <p:cNvPicPr>
              <a:picLocks noChangeAspect="1"/>
            </p:cNvPicPr>
            <p:nvPr/>
          </p:nvPicPr>
          <p:blipFill>
            <a:blip r:embed="rId3"/>
            <a:stretch>
              <a:fillRect/>
            </a:stretch>
          </p:blipFill>
          <p:spPr>
            <a:xfrm rot="21600000">
              <a:off x="0" y="0"/>
              <a:ext cx="2841015" cy="401904"/>
            </a:xfrm>
            <a:prstGeom prst="rect">
              <a:avLst/>
            </a:prstGeom>
          </p:spPr>
        </p:pic>
        <p:sp>
          <p:nvSpPr>
            <p:cNvPr id="230" name="textbox 230"/>
            <p:cNvSpPr/>
            <p:nvPr/>
          </p:nvSpPr>
          <p:spPr>
            <a:xfrm>
              <a:off x="-12700" y="-12700"/>
              <a:ext cx="2867025" cy="431165"/>
            </a:xfrm>
            <a:prstGeom prst="rect">
              <a:avLst/>
            </a:prstGeom>
            <a:noFill/>
            <a:ln w="0" cap="flat">
              <a:noFill/>
              <a:prstDash val="solid"/>
              <a:miter lim="0"/>
            </a:ln>
          </p:spPr>
          <p:txBody>
            <a:bodyPr vert="horz" wrap="square" lIns="0" tIns="0" rIns="0" bIns="0"/>
            <a:lstStyle/>
            <a:p>
              <a:pPr algn="l" rtl="0" eaLnBrk="0">
                <a:lnSpc>
                  <a:spcPct val="110000"/>
                </a:lnSpc>
              </a:pPr>
              <a:endParaRPr sz="500" dirty="0">
                <a:latin typeface="Arial" panose="020B0604020202020204"/>
                <a:ea typeface="Arial" panose="020B0604020202020204"/>
                <a:cs typeface="Arial" panose="020B0604020202020204"/>
              </a:endParaRPr>
            </a:p>
            <a:p>
              <a:pPr marL="88900" algn="l" rtl="0" eaLnBrk="0">
                <a:lnSpc>
                  <a:spcPct val="88000"/>
                </a:lnSpc>
                <a:spcBef>
                  <a:spcPts val="5"/>
                </a:spcBef>
              </a:pPr>
              <a:r>
                <a:rPr sz="2000" b="1"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末端精准供热节能方案</a:t>
              </a:r>
              <a:endParaRPr sz="2000" dirty="0">
                <a:latin typeface="微软雅黑" panose="020B0503020204020204" charset="-122"/>
                <a:ea typeface="微软雅黑" panose="020B0503020204020204" charset="-122"/>
                <a:cs typeface="微软雅黑" panose="020B0503020204020204" charset="-122"/>
              </a:endParaRPr>
            </a:p>
          </p:txBody>
        </p:sp>
      </p:grpSp>
      <p:pic>
        <p:nvPicPr>
          <p:cNvPr id="232" name="picture 232"/>
          <p:cNvPicPr>
            <a:picLocks noChangeAspect="1"/>
          </p:cNvPicPr>
          <p:nvPr/>
        </p:nvPicPr>
        <p:blipFill>
          <a:blip r:embed="rId4"/>
          <a:stretch>
            <a:fillRect/>
          </a:stretch>
        </p:blipFill>
        <p:spPr>
          <a:xfrm rot="21600000">
            <a:off x="8149668" y="123443"/>
            <a:ext cx="632512" cy="69452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6"/>
          <p:cNvGrpSpPr/>
          <p:nvPr/>
        </p:nvGrpSpPr>
        <p:grpSpPr>
          <a:xfrm rot="21600000">
            <a:off x="2991942" y="1511833"/>
            <a:ext cx="3430066" cy="921220"/>
            <a:chOff x="0" y="0"/>
            <a:chExt cx="3430066" cy="921220"/>
          </a:xfrm>
        </p:grpSpPr>
        <p:pic>
          <p:nvPicPr>
            <p:cNvPr id="234" name="picture 234"/>
            <p:cNvPicPr>
              <a:picLocks noChangeAspect="1"/>
            </p:cNvPicPr>
            <p:nvPr/>
          </p:nvPicPr>
          <p:blipFill>
            <a:blip r:embed="rId1"/>
            <a:stretch>
              <a:fillRect/>
            </a:stretch>
          </p:blipFill>
          <p:spPr>
            <a:xfrm rot="21600000">
              <a:off x="0" y="0"/>
              <a:ext cx="3430066" cy="921220"/>
            </a:xfrm>
            <a:prstGeom prst="rect">
              <a:avLst/>
            </a:prstGeom>
          </p:spPr>
        </p:pic>
        <p:sp>
          <p:nvSpPr>
            <p:cNvPr id="236" name="textbox 236"/>
            <p:cNvSpPr/>
            <p:nvPr/>
          </p:nvSpPr>
          <p:spPr>
            <a:xfrm>
              <a:off x="-12700" y="-12700"/>
              <a:ext cx="3455670" cy="946785"/>
            </a:xfrm>
            <a:prstGeom prst="rect">
              <a:avLst/>
            </a:prstGeom>
            <a:noFill/>
            <a:ln w="0" cap="flat">
              <a:noFill/>
              <a:prstDash val="solid"/>
              <a:miter lim="0"/>
            </a:ln>
          </p:spPr>
          <p:txBody>
            <a:bodyPr vert="horz" wrap="square" lIns="0" tIns="0" rIns="0" bIns="0"/>
            <a:lstStyle/>
            <a:p>
              <a:pPr algn="l" rtl="0" eaLnBrk="0">
                <a:lnSpc>
                  <a:spcPct val="112000"/>
                </a:lnSpc>
              </a:pPr>
              <a:endParaRPr sz="1000" dirty="0">
                <a:latin typeface="Arial" panose="020B0604020202020204"/>
                <a:ea typeface="Arial" panose="020B0604020202020204"/>
                <a:cs typeface="Arial" panose="020B0604020202020204"/>
              </a:endParaRPr>
            </a:p>
            <a:p>
              <a:pPr marL="400050" algn="l" rtl="0" eaLnBrk="0">
                <a:lnSpc>
                  <a:spcPct val="85000"/>
                </a:lnSpc>
                <a:spcBef>
                  <a:spcPts val="5"/>
                </a:spcBef>
              </a:pPr>
              <a:r>
                <a:rPr sz="4400" b="1" kern="0" spc="-50" dirty="0">
                  <a:solidFill>
                    <a:srgbClr val="00B050">
                      <a:alpha val="100000"/>
                    </a:srgbClr>
                  </a:solidFill>
                  <a:latin typeface="宋体" panose="02010600030101010101" pitchFamily="2" charset="-122"/>
                  <a:ea typeface="宋体" panose="02010600030101010101" pitchFamily="2" charset="-122"/>
                  <a:cs typeface="宋体" panose="02010600030101010101" pitchFamily="2" charset="-122"/>
                </a:rPr>
                <a:t>PART</a:t>
              </a:r>
              <a:r>
                <a:rPr sz="4400" kern="0" spc="400" dirty="0">
                  <a:solidFill>
                    <a:srgbClr val="00B050">
                      <a:alpha val="100000"/>
                    </a:srgbClr>
                  </a:solidFill>
                  <a:latin typeface="宋体" panose="02010600030101010101" pitchFamily="2" charset="-122"/>
                  <a:ea typeface="宋体" panose="02010600030101010101" pitchFamily="2" charset="-122"/>
                  <a:cs typeface="宋体" panose="02010600030101010101" pitchFamily="2" charset="-122"/>
                </a:rPr>
                <a:t> </a:t>
              </a:r>
              <a:r>
                <a:rPr sz="4400" b="1" kern="0" spc="-50" dirty="0">
                  <a:solidFill>
                    <a:srgbClr val="00B050">
                      <a:alpha val="100000"/>
                    </a:srgbClr>
                  </a:solidFill>
                  <a:latin typeface="宋体" panose="02010600030101010101" pitchFamily="2" charset="-122"/>
                  <a:ea typeface="宋体" panose="02010600030101010101" pitchFamily="2" charset="-122"/>
                  <a:cs typeface="宋体" panose="02010600030101010101" pitchFamily="2" charset="-122"/>
                </a:rPr>
                <a:t>.</a:t>
              </a:r>
              <a:r>
                <a:rPr sz="4400" kern="0" spc="180" dirty="0">
                  <a:solidFill>
                    <a:srgbClr val="00B050">
                      <a:alpha val="100000"/>
                    </a:srgbClr>
                  </a:solidFill>
                  <a:latin typeface="宋体" panose="02010600030101010101" pitchFamily="2" charset="-122"/>
                  <a:ea typeface="宋体" panose="02010600030101010101" pitchFamily="2" charset="-122"/>
                  <a:cs typeface="宋体" panose="02010600030101010101" pitchFamily="2" charset="-122"/>
                </a:rPr>
                <a:t>  </a:t>
              </a:r>
              <a:r>
                <a:rPr sz="4400" b="1" kern="0" spc="-5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03</a:t>
              </a:r>
              <a:endParaRPr sz="4400" dirty="0">
                <a:latin typeface="宋体" panose="02010600030101010101" pitchFamily="2" charset="-122"/>
                <a:ea typeface="宋体" panose="02010600030101010101" pitchFamily="2" charset="-122"/>
                <a:cs typeface="宋体" panose="02010600030101010101" pitchFamily="2" charset="-122"/>
              </a:endParaRPr>
            </a:p>
          </p:txBody>
        </p:sp>
      </p:grpSp>
      <p:sp>
        <p:nvSpPr>
          <p:cNvPr id="238" name="textbox 238"/>
          <p:cNvSpPr/>
          <p:nvPr/>
        </p:nvSpPr>
        <p:spPr>
          <a:xfrm>
            <a:off x="3637724" y="2707563"/>
            <a:ext cx="2155189" cy="294640"/>
          </a:xfrm>
          <a:prstGeom prst="rect">
            <a:avLst/>
          </a:prstGeom>
          <a:noFill/>
          <a:ln w="0" cap="flat">
            <a:noFill/>
            <a:prstDash val="solid"/>
            <a:miter lim="0"/>
          </a:ln>
        </p:spPr>
        <p:txBody>
          <a:bodyPr vert="horz" wrap="square" lIns="0" tIns="0" rIns="0" bIns="0"/>
          <a:lstStyle/>
          <a:p>
            <a:pPr algn="l" rtl="0" eaLnBrk="0">
              <a:lnSpc>
                <a:spcPct val="89000"/>
              </a:lnSpc>
            </a:pPr>
            <a:endParaRPr sz="100" dirty="0">
              <a:latin typeface="Arial" panose="020B0604020202020204"/>
              <a:ea typeface="Arial" panose="020B0604020202020204"/>
              <a:cs typeface="Arial" panose="020B0604020202020204"/>
            </a:endParaRPr>
          </a:p>
          <a:p>
            <a:pPr marL="12700" algn="l" rtl="0" eaLnBrk="0">
              <a:lnSpc>
                <a:spcPct val="88000"/>
              </a:lnSpc>
            </a:pPr>
            <a:r>
              <a:rPr sz="2000"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相关核心产品介绍</a:t>
            </a:r>
            <a:endParaRPr sz="2000" dirty="0">
              <a:latin typeface="微软雅黑" panose="020B0503020204020204" charset="-122"/>
              <a:ea typeface="微软雅黑" panose="020B0503020204020204" charset="-122"/>
              <a:cs typeface="微软雅黑" panose="020B0503020204020204" charset="-122"/>
            </a:endParaRPr>
          </a:p>
        </p:txBody>
      </p:sp>
      <p:pic>
        <p:nvPicPr>
          <p:cNvPr id="240" name="picture 240"/>
          <p:cNvPicPr>
            <a:picLocks noChangeAspect="1"/>
          </p:cNvPicPr>
          <p:nvPr/>
        </p:nvPicPr>
        <p:blipFill>
          <a:blip r:embed="rId2"/>
          <a:stretch>
            <a:fillRect/>
          </a:stretch>
        </p:blipFill>
        <p:spPr>
          <a:xfrm rot="21600000">
            <a:off x="8149668" y="123443"/>
            <a:ext cx="632512" cy="69452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2" name="picture 242"/>
          <p:cNvPicPr>
            <a:picLocks noChangeAspect="1"/>
          </p:cNvPicPr>
          <p:nvPr/>
        </p:nvPicPr>
        <p:blipFill>
          <a:blip r:embed="rId1"/>
          <a:stretch>
            <a:fillRect/>
          </a:stretch>
        </p:blipFill>
        <p:spPr>
          <a:xfrm rot="21600000">
            <a:off x="0" y="0"/>
            <a:ext cx="9144000" cy="5143500"/>
          </a:xfrm>
          <a:prstGeom prst="rect">
            <a:avLst/>
          </a:prstGeom>
        </p:spPr>
      </p:pic>
      <p:grpSp>
        <p:nvGrpSpPr>
          <p:cNvPr id="28" name="group 28"/>
          <p:cNvGrpSpPr/>
          <p:nvPr/>
        </p:nvGrpSpPr>
        <p:grpSpPr>
          <a:xfrm rot="21600000">
            <a:off x="3529710" y="766597"/>
            <a:ext cx="4977866" cy="2688590"/>
            <a:chOff x="0" y="0"/>
            <a:chExt cx="4977866" cy="2688590"/>
          </a:xfrm>
        </p:grpSpPr>
        <p:pic>
          <p:nvPicPr>
            <p:cNvPr id="244" name="picture 244"/>
            <p:cNvPicPr>
              <a:picLocks noChangeAspect="1"/>
            </p:cNvPicPr>
            <p:nvPr/>
          </p:nvPicPr>
          <p:blipFill>
            <a:blip r:embed="rId2"/>
            <a:stretch>
              <a:fillRect/>
            </a:stretch>
          </p:blipFill>
          <p:spPr>
            <a:xfrm rot="21600000">
              <a:off x="0" y="0"/>
              <a:ext cx="4977866" cy="2688590"/>
            </a:xfrm>
            <a:prstGeom prst="rect">
              <a:avLst/>
            </a:prstGeom>
          </p:spPr>
        </p:pic>
        <p:sp>
          <p:nvSpPr>
            <p:cNvPr id="246" name="textbox 246"/>
            <p:cNvSpPr/>
            <p:nvPr/>
          </p:nvSpPr>
          <p:spPr>
            <a:xfrm>
              <a:off x="-12700" y="-12700"/>
              <a:ext cx="5003800" cy="2714625"/>
            </a:xfrm>
            <a:prstGeom prst="rect">
              <a:avLst/>
            </a:prstGeom>
            <a:noFill/>
            <a:ln w="0" cap="flat">
              <a:noFill/>
              <a:prstDash val="solid"/>
              <a:miter lim="0"/>
            </a:ln>
          </p:spPr>
          <p:txBody>
            <a:bodyPr vert="horz" wrap="square" lIns="0" tIns="0" rIns="0" bIns="0"/>
            <a:lstStyle/>
            <a:p>
              <a:pPr algn="l" rtl="0" eaLnBrk="0">
                <a:lnSpc>
                  <a:spcPct val="125000"/>
                </a:lnSpc>
              </a:pPr>
              <a:endParaRPr sz="10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121920" algn="l" rtl="0" eaLnBrk="0">
                <a:lnSpc>
                  <a:spcPct val="88000"/>
                </a:lnSpc>
                <a:tabLst>
                  <a:tab pos="266065" algn="l"/>
                </a:tabLst>
              </a:pP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   专利反射体结构</a:t>
              </a:r>
              <a:r>
                <a:rPr sz="15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2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防堵塞</a:t>
              </a:r>
              <a:r>
                <a:rPr sz="1500" kern="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2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防</a:t>
              </a:r>
              <a:r>
                <a:rPr sz="15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结垢。</a:t>
              </a:r>
              <a:endParaRPr sz="1500" dirty="0">
                <a:latin typeface="微软雅黑" panose="020B0503020204020204" charset="-122"/>
                <a:ea typeface="微软雅黑" panose="020B0503020204020204" charset="-122"/>
                <a:cs typeface="微软雅黑" panose="020B0503020204020204" charset="-122"/>
              </a:endParaRPr>
            </a:p>
            <a:p>
              <a:pPr marL="121920" algn="l" rtl="0" eaLnBrk="0">
                <a:lnSpc>
                  <a:spcPts val="2060"/>
                </a:lnSpc>
                <a:spcBef>
                  <a:spcPts val="1005"/>
                </a:spcBef>
                <a:tabLst>
                  <a:tab pos="266065" algn="l"/>
                </a:tabLst>
              </a:pP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电池持续工作10年以上</a:t>
              </a:r>
              <a:endParaRPr sz="1500" dirty="0">
                <a:latin typeface="微软雅黑" panose="020B0503020204020204" charset="-122"/>
                <a:ea typeface="微软雅黑" panose="020B0503020204020204" charset="-122"/>
                <a:cs typeface="微软雅黑" panose="020B0503020204020204" charset="-122"/>
              </a:endParaRPr>
            </a:p>
            <a:p>
              <a:pPr marL="121920" algn="l" rtl="0" eaLnBrk="0">
                <a:lnSpc>
                  <a:spcPts val="2060"/>
                </a:lnSpc>
                <a:spcBef>
                  <a:spcPts val="820"/>
                </a:spcBef>
                <a:tabLst>
                  <a:tab pos="266065" algn="l"/>
                </a:tabLst>
              </a:pP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支持M_</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BUS</a:t>
              </a:r>
              <a:r>
                <a:rPr sz="15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NB</a:t>
              </a:r>
              <a:r>
                <a:rPr sz="15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IoT</a:t>
              </a:r>
              <a:r>
                <a:rPr sz="15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LoRa</a:t>
              </a:r>
              <a:r>
                <a:rPr sz="15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等多种传输</a:t>
              </a:r>
              <a:r>
                <a:rPr sz="15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方式</a:t>
              </a:r>
              <a:endParaRPr sz="1500" dirty="0">
                <a:latin typeface="微软雅黑" panose="020B0503020204020204" charset="-122"/>
                <a:ea typeface="微软雅黑" panose="020B0503020204020204" charset="-122"/>
                <a:cs typeface="微软雅黑" panose="020B0503020204020204" charset="-122"/>
              </a:endParaRPr>
            </a:p>
            <a:p>
              <a:pPr marL="121920" algn="l" rtl="0" eaLnBrk="0">
                <a:lnSpc>
                  <a:spcPts val="2060"/>
                </a:lnSpc>
                <a:spcBef>
                  <a:spcPts val="820"/>
                </a:spcBef>
                <a:tabLst>
                  <a:tab pos="266065" algn="l"/>
                </a:tabLst>
              </a:pP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5秒测量周期</a:t>
              </a:r>
              <a:r>
                <a:rPr sz="1500" kern="0" spc="-1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1节电</a:t>
              </a:r>
              <a:r>
                <a:rPr sz="15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池连续工作10年</a:t>
              </a:r>
              <a:endParaRPr sz="1500" dirty="0">
                <a:latin typeface="微软雅黑" panose="020B0503020204020204" charset="-122"/>
                <a:ea typeface="微软雅黑" panose="020B0503020204020204" charset="-122"/>
                <a:cs typeface="微软雅黑" panose="020B0503020204020204" charset="-122"/>
              </a:endParaRPr>
            </a:p>
            <a:p>
              <a:pPr marL="121920" algn="l" rtl="0" eaLnBrk="0">
                <a:lnSpc>
                  <a:spcPts val="2060"/>
                </a:lnSpc>
                <a:spcBef>
                  <a:spcPts val="820"/>
                </a:spcBef>
                <a:tabLst>
                  <a:tab pos="266065" algn="l"/>
                </a:tabLst>
              </a:pP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实现0.015m</a:t>
              </a:r>
              <a:r>
                <a:rPr sz="1600" kern="0" spc="60" baseline="29000" dirty="0">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15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/h的准确测量</a:t>
              </a:r>
              <a:r>
                <a:rPr sz="1500" kern="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，精度1,2级</a:t>
              </a:r>
              <a:endParaRPr sz="1500" dirty="0">
                <a:latin typeface="微软雅黑" panose="020B0503020204020204" charset="-122"/>
                <a:ea typeface="微软雅黑" panose="020B0503020204020204" charset="-122"/>
                <a:cs typeface="微软雅黑" panose="020B0503020204020204" charset="-122"/>
              </a:endParaRPr>
            </a:p>
            <a:p>
              <a:pPr marL="121920" algn="l" rtl="0" eaLnBrk="0">
                <a:lnSpc>
                  <a:spcPts val="2060"/>
                </a:lnSpc>
                <a:spcBef>
                  <a:spcPts val="820"/>
                </a:spcBef>
                <a:tabLst>
                  <a:tab pos="266065" algn="l"/>
                </a:tabLst>
              </a:pP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IP</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68防护等级</a:t>
              </a:r>
              <a:endParaRPr sz="1500" dirty="0">
                <a:latin typeface="微软雅黑" panose="020B0503020204020204" charset="-122"/>
                <a:ea typeface="微软雅黑" panose="020B0503020204020204" charset="-122"/>
                <a:cs typeface="微软雅黑" panose="020B0503020204020204" charset="-122"/>
              </a:endParaRPr>
            </a:p>
            <a:p>
              <a:pPr algn="l" rtl="0" eaLnBrk="0">
                <a:lnSpc>
                  <a:spcPct val="114000"/>
                </a:lnSpc>
              </a:pPr>
              <a:endParaRPr sz="600" dirty="0">
                <a:latin typeface="Arial" panose="020B0604020202020204"/>
                <a:ea typeface="Arial" panose="020B0604020202020204"/>
                <a:cs typeface="Arial" panose="020B0604020202020204"/>
              </a:endParaRPr>
            </a:p>
            <a:p>
              <a:pPr marL="121920" algn="l" rtl="0" eaLnBrk="0">
                <a:lnSpc>
                  <a:spcPts val="2060"/>
                </a:lnSpc>
                <a:tabLst>
                  <a:tab pos="266065" algn="l"/>
                </a:tabLst>
              </a:pP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1比100量程比</a:t>
              </a:r>
              <a:endParaRPr sz="1500" dirty="0">
                <a:latin typeface="微软雅黑" panose="020B0503020204020204" charset="-122"/>
                <a:ea typeface="微软雅黑" panose="020B0503020204020204" charset="-122"/>
                <a:cs typeface="微软雅黑" panose="020B0503020204020204" charset="-122"/>
              </a:endParaRPr>
            </a:p>
          </p:txBody>
        </p:sp>
        <p:pic>
          <p:nvPicPr>
            <p:cNvPr id="248" name="picture 248"/>
            <p:cNvPicPr>
              <a:picLocks noChangeAspect="1"/>
            </p:cNvPicPr>
            <p:nvPr/>
          </p:nvPicPr>
          <p:blipFill>
            <a:blip r:embed="rId3"/>
            <a:stretch>
              <a:fillRect/>
            </a:stretch>
          </p:blipFill>
          <p:spPr>
            <a:xfrm rot="21600000">
              <a:off x="109517" y="2389274"/>
              <a:ext cx="144428" cy="132477"/>
            </a:xfrm>
            <a:prstGeom prst="rect">
              <a:avLst/>
            </a:prstGeom>
          </p:spPr>
        </p:pic>
        <p:pic>
          <p:nvPicPr>
            <p:cNvPr id="250" name="picture 250"/>
            <p:cNvPicPr>
              <a:picLocks noChangeAspect="1"/>
            </p:cNvPicPr>
            <p:nvPr/>
          </p:nvPicPr>
          <p:blipFill>
            <a:blip r:embed="rId3"/>
            <a:stretch>
              <a:fillRect/>
            </a:stretch>
          </p:blipFill>
          <p:spPr>
            <a:xfrm rot="21600000">
              <a:off x="109517" y="2023514"/>
              <a:ext cx="144428" cy="132477"/>
            </a:xfrm>
            <a:prstGeom prst="rect">
              <a:avLst/>
            </a:prstGeom>
          </p:spPr>
        </p:pic>
        <p:pic>
          <p:nvPicPr>
            <p:cNvPr id="252" name="picture 252"/>
            <p:cNvPicPr>
              <a:picLocks noChangeAspect="1"/>
            </p:cNvPicPr>
            <p:nvPr/>
          </p:nvPicPr>
          <p:blipFill>
            <a:blip r:embed="rId3"/>
            <a:stretch>
              <a:fillRect/>
            </a:stretch>
          </p:blipFill>
          <p:spPr>
            <a:xfrm rot="21600000">
              <a:off x="109517" y="1657754"/>
              <a:ext cx="144428" cy="132477"/>
            </a:xfrm>
            <a:prstGeom prst="rect">
              <a:avLst/>
            </a:prstGeom>
          </p:spPr>
        </p:pic>
        <p:pic>
          <p:nvPicPr>
            <p:cNvPr id="254" name="picture 254"/>
            <p:cNvPicPr>
              <a:picLocks noChangeAspect="1"/>
            </p:cNvPicPr>
            <p:nvPr/>
          </p:nvPicPr>
          <p:blipFill>
            <a:blip r:embed="rId3"/>
            <a:stretch>
              <a:fillRect/>
            </a:stretch>
          </p:blipFill>
          <p:spPr>
            <a:xfrm rot="21600000">
              <a:off x="109517" y="1291994"/>
              <a:ext cx="144428" cy="132477"/>
            </a:xfrm>
            <a:prstGeom prst="rect">
              <a:avLst/>
            </a:prstGeom>
          </p:spPr>
        </p:pic>
        <p:pic>
          <p:nvPicPr>
            <p:cNvPr id="256" name="picture 256"/>
            <p:cNvPicPr>
              <a:picLocks noChangeAspect="1"/>
            </p:cNvPicPr>
            <p:nvPr/>
          </p:nvPicPr>
          <p:blipFill>
            <a:blip r:embed="rId3"/>
            <a:stretch>
              <a:fillRect/>
            </a:stretch>
          </p:blipFill>
          <p:spPr>
            <a:xfrm rot="21600000">
              <a:off x="109517" y="926234"/>
              <a:ext cx="144428" cy="132477"/>
            </a:xfrm>
            <a:prstGeom prst="rect">
              <a:avLst/>
            </a:prstGeom>
          </p:spPr>
        </p:pic>
        <p:pic>
          <p:nvPicPr>
            <p:cNvPr id="258" name="picture 258"/>
            <p:cNvPicPr>
              <a:picLocks noChangeAspect="1"/>
            </p:cNvPicPr>
            <p:nvPr/>
          </p:nvPicPr>
          <p:blipFill>
            <a:blip r:embed="rId3"/>
            <a:stretch>
              <a:fillRect/>
            </a:stretch>
          </p:blipFill>
          <p:spPr>
            <a:xfrm rot="21600000">
              <a:off x="109517" y="560474"/>
              <a:ext cx="144428" cy="132477"/>
            </a:xfrm>
            <a:prstGeom prst="rect">
              <a:avLst/>
            </a:prstGeom>
          </p:spPr>
        </p:pic>
        <p:pic>
          <p:nvPicPr>
            <p:cNvPr id="260" name="picture 260"/>
            <p:cNvPicPr>
              <a:picLocks noChangeAspect="1"/>
            </p:cNvPicPr>
            <p:nvPr/>
          </p:nvPicPr>
          <p:blipFill>
            <a:blip r:embed="rId3"/>
            <a:stretch>
              <a:fillRect/>
            </a:stretch>
          </p:blipFill>
          <p:spPr>
            <a:xfrm rot="21600000">
              <a:off x="109517" y="194714"/>
              <a:ext cx="144428" cy="132477"/>
            </a:xfrm>
            <a:prstGeom prst="rect">
              <a:avLst/>
            </a:prstGeom>
          </p:spPr>
        </p:pic>
      </p:grpSp>
      <p:pic>
        <p:nvPicPr>
          <p:cNvPr id="262" name="picture 262"/>
          <p:cNvPicPr>
            <a:picLocks noChangeAspect="1"/>
          </p:cNvPicPr>
          <p:nvPr/>
        </p:nvPicPr>
        <p:blipFill>
          <a:blip r:embed="rId4"/>
          <a:stretch>
            <a:fillRect/>
          </a:stretch>
        </p:blipFill>
        <p:spPr>
          <a:xfrm rot="21600000">
            <a:off x="590001" y="948693"/>
            <a:ext cx="2651546" cy="1890735"/>
          </a:xfrm>
          <a:prstGeom prst="rect">
            <a:avLst/>
          </a:prstGeom>
        </p:spPr>
      </p:pic>
      <p:pic>
        <p:nvPicPr>
          <p:cNvPr id="264" name="picture 264"/>
          <p:cNvPicPr>
            <a:picLocks noChangeAspect="1"/>
          </p:cNvPicPr>
          <p:nvPr/>
        </p:nvPicPr>
        <p:blipFill>
          <a:blip r:embed="rId5"/>
          <a:stretch>
            <a:fillRect/>
          </a:stretch>
        </p:blipFill>
        <p:spPr>
          <a:xfrm rot="21600000">
            <a:off x="3534155" y="3457955"/>
            <a:ext cx="4846320" cy="917447"/>
          </a:xfrm>
          <a:prstGeom prst="rect">
            <a:avLst/>
          </a:prstGeom>
        </p:spPr>
      </p:pic>
      <p:pic>
        <p:nvPicPr>
          <p:cNvPr id="266" name="picture 266"/>
          <p:cNvPicPr>
            <a:picLocks noChangeAspect="1"/>
          </p:cNvPicPr>
          <p:nvPr/>
        </p:nvPicPr>
        <p:blipFill>
          <a:blip r:embed="rId6"/>
          <a:stretch>
            <a:fillRect/>
          </a:stretch>
        </p:blipFill>
        <p:spPr>
          <a:xfrm rot="21600000">
            <a:off x="268224" y="3320796"/>
            <a:ext cx="2973324" cy="1190244"/>
          </a:xfrm>
          <a:prstGeom prst="rect">
            <a:avLst/>
          </a:prstGeom>
        </p:spPr>
      </p:pic>
      <p:pic>
        <p:nvPicPr>
          <p:cNvPr id="268" name="picture 268"/>
          <p:cNvPicPr>
            <a:picLocks noChangeAspect="1"/>
          </p:cNvPicPr>
          <p:nvPr/>
        </p:nvPicPr>
        <p:blipFill>
          <a:blip r:embed="rId7"/>
          <a:stretch>
            <a:fillRect/>
          </a:stretch>
        </p:blipFill>
        <p:spPr>
          <a:xfrm rot="21600000">
            <a:off x="8149668" y="123443"/>
            <a:ext cx="632512" cy="694523"/>
          </a:xfrm>
          <a:prstGeom prst="rect">
            <a:avLst/>
          </a:prstGeom>
        </p:spPr>
      </p:pic>
      <p:sp>
        <p:nvSpPr>
          <p:cNvPr id="270" name="textbox 270"/>
          <p:cNvSpPr/>
          <p:nvPr/>
        </p:nvSpPr>
        <p:spPr>
          <a:xfrm>
            <a:off x="902716" y="294462"/>
            <a:ext cx="1353185" cy="291465"/>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87000"/>
              </a:lnSpc>
            </a:pPr>
            <a:r>
              <a:rPr sz="2000" b="1" kern="0" spc="80" dirty="0">
                <a:solidFill>
                  <a:srgbClr val="00B050">
                    <a:alpha val="100000"/>
                  </a:srgbClr>
                </a:solidFill>
                <a:latin typeface="微软雅黑" panose="020B0503020204020204" charset="-122"/>
                <a:ea typeface="微软雅黑" panose="020B0503020204020204" charset="-122"/>
                <a:cs typeface="微软雅黑" panose="020B0503020204020204" charset="-122"/>
              </a:rPr>
              <a:t>户用热量表</a:t>
            </a:r>
            <a:endParaRPr sz="2000" dirty="0">
              <a:latin typeface="微软雅黑" panose="020B0503020204020204" charset="-122"/>
              <a:ea typeface="微软雅黑" panose="020B0503020204020204" charset="-122"/>
              <a:cs typeface="微软雅黑" panose="020B0503020204020204" charset="-122"/>
            </a:endParaRPr>
          </a:p>
        </p:txBody>
      </p:sp>
      <p:sp>
        <p:nvSpPr>
          <p:cNvPr id="272" name="textbox 272"/>
          <p:cNvSpPr/>
          <p:nvPr/>
        </p:nvSpPr>
        <p:spPr>
          <a:xfrm>
            <a:off x="1144861" y="2926762"/>
            <a:ext cx="1445894" cy="240029"/>
          </a:xfrm>
          <a:prstGeom prst="rect">
            <a:avLst/>
          </a:prstGeom>
          <a:noFill/>
          <a:ln w="0" cap="flat">
            <a:noFill/>
            <a:prstDash val="solid"/>
            <a:miter lim="0"/>
          </a:ln>
        </p:spPr>
        <p:txBody>
          <a:bodyPr vert="horz" wrap="square" lIns="0" tIns="0" rIns="0" bIns="0"/>
          <a:lstStyle/>
          <a:p>
            <a:pPr algn="l" rtl="0" eaLnBrk="0">
              <a:lnSpc>
                <a:spcPct val="87000"/>
              </a:lnSpc>
            </a:pPr>
            <a:endParaRPr sz="100" dirty="0">
              <a:latin typeface="Arial" panose="020B0604020202020204"/>
              <a:ea typeface="Arial" panose="020B0604020202020204"/>
              <a:cs typeface="Arial" panose="020B0604020202020204"/>
            </a:endParaRPr>
          </a:p>
          <a:p>
            <a:pPr marL="12700" algn="l" rtl="0" eaLnBrk="0">
              <a:lnSpc>
                <a:spcPct val="88000"/>
              </a:lnSpc>
            </a:pPr>
            <a:r>
              <a:rPr sz="1500" u="sng"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户用超声热量表</a:t>
            </a:r>
            <a:endParaRPr sz="15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 name="picture 274"/>
          <p:cNvPicPr>
            <a:picLocks noChangeAspect="1"/>
          </p:cNvPicPr>
          <p:nvPr/>
        </p:nvPicPr>
        <p:blipFill>
          <a:blip r:embed="rId1"/>
          <a:stretch>
            <a:fillRect/>
          </a:stretch>
        </p:blipFill>
        <p:spPr>
          <a:xfrm rot="21600000">
            <a:off x="0" y="0"/>
            <a:ext cx="9144000" cy="5143500"/>
          </a:xfrm>
          <a:prstGeom prst="rect">
            <a:avLst/>
          </a:prstGeom>
        </p:spPr>
      </p:pic>
      <p:grpSp>
        <p:nvGrpSpPr>
          <p:cNvPr id="30" name="group 30"/>
          <p:cNvGrpSpPr/>
          <p:nvPr/>
        </p:nvGrpSpPr>
        <p:grpSpPr>
          <a:xfrm rot="21600000">
            <a:off x="3483863" y="680008"/>
            <a:ext cx="4988154" cy="3899611"/>
            <a:chOff x="0" y="0"/>
            <a:chExt cx="4988154" cy="3899611"/>
          </a:xfrm>
        </p:grpSpPr>
        <p:pic>
          <p:nvPicPr>
            <p:cNvPr id="276" name="picture 276"/>
            <p:cNvPicPr>
              <a:picLocks noChangeAspect="1"/>
            </p:cNvPicPr>
            <p:nvPr/>
          </p:nvPicPr>
          <p:blipFill>
            <a:blip r:embed="rId2"/>
            <a:stretch>
              <a:fillRect/>
            </a:stretch>
          </p:blipFill>
          <p:spPr>
            <a:xfrm rot="21600000">
              <a:off x="0" y="0"/>
              <a:ext cx="4988154" cy="3899611"/>
            </a:xfrm>
            <a:prstGeom prst="rect">
              <a:avLst/>
            </a:prstGeom>
          </p:spPr>
        </p:pic>
        <p:sp>
          <p:nvSpPr>
            <p:cNvPr id="278" name="textbox 278"/>
            <p:cNvSpPr/>
            <p:nvPr/>
          </p:nvSpPr>
          <p:spPr>
            <a:xfrm>
              <a:off x="-12700" y="-12700"/>
              <a:ext cx="5013959" cy="3925570"/>
            </a:xfrm>
            <a:prstGeom prst="rect">
              <a:avLst/>
            </a:prstGeom>
            <a:noFill/>
            <a:ln w="0" cap="flat">
              <a:noFill/>
              <a:prstDash val="solid"/>
              <a:miter lim="0"/>
            </a:ln>
          </p:spPr>
          <p:txBody>
            <a:bodyPr vert="horz" wrap="square" lIns="0" tIns="0" rIns="0" bIns="0"/>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128270" algn="l" rtl="0" eaLnBrk="0">
                <a:lnSpc>
                  <a:spcPts val="2060"/>
                </a:lnSpc>
              </a:pPr>
              <a:r>
                <a:rPr sz="1500" kern="0" spc="40" dirty="0">
                  <a:solidFill>
                    <a:srgbClr val="000000">
                      <a:alpha val="100000"/>
                    </a:srgbClr>
                  </a:solidFill>
                  <a:latin typeface="Arial" panose="020B0604020202020204"/>
                  <a:ea typeface="Arial" panose="020B0604020202020204"/>
                  <a:cs typeface="Arial" panose="020B0604020202020204"/>
                </a:rPr>
                <a:t>•     </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测量管径：</a:t>
              </a:r>
              <a:r>
                <a:rPr sz="1500" kern="0" spc="-1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DN</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50</a:t>
              </a:r>
              <a:r>
                <a:rPr sz="1500" kern="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DN</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300</a:t>
              </a:r>
              <a:endParaRPr sz="1500" dirty="0">
                <a:latin typeface="微软雅黑" panose="020B0503020204020204" charset="-122"/>
                <a:ea typeface="微软雅黑" panose="020B0503020204020204" charset="-122"/>
                <a:cs typeface="微软雅黑" panose="020B0503020204020204" charset="-122"/>
              </a:endParaRPr>
            </a:p>
            <a:p>
              <a:pPr marL="128270" algn="l" rtl="0" eaLnBrk="0">
                <a:lnSpc>
                  <a:spcPts val="2060"/>
                </a:lnSpc>
                <a:spcBef>
                  <a:spcPts val="820"/>
                </a:spcBef>
              </a:pPr>
              <a:r>
                <a:rPr sz="1500" kern="0" spc="0" dirty="0">
                  <a:solidFill>
                    <a:srgbClr val="000000">
                      <a:alpha val="100000"/>
                    </a:srgbClr>
                  </a:solidFill>
                  <a:latin typeface="Arial" panose="020B0604020202020204"/>
                  <a:ea typeface="Arial" panose="020B0604020202020204"/>
                  <a:cs typeface="Arial" panose="020B0604020202020204"/>
                </a:rPr>
                <a:t>•     </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精度：</a:t>
              </a:r>
              <a:r>
                <a:rPr sz="1500" kern="0" spc="-2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1500" kern="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2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2级</a:t>
              </a:r>
              <a:endParaRPr sz="1500" dirty="0">
                <a:latin typeface="微软雅黑" panose="020B0503020204020204" charset="-122"/>
                <a:ea typeface="微软雅黑" panose="020B0503020204020204" charset="-122"/>
                <a:cs typeface="微软雅黑" panose="020B0503020204020204" charset="-122"/>
              </a:endParaRPr>
            </a:p>
            <a:p>
              <a:pPr marL="128270" algn="l" rtl="0" eaLnBrk="0">
                <a:lnSpc>
                  <a:spcPct val="88000"/>
                </a:lnSpc>
                <a:spcBef>
                  <a:spcPts val="1115"/>
                </a:spcBef>
              </a:pPr>
              <a:r>
                <a:rPr sz="1500" kern="0" spc="40" dirty="0">
                  <a:solidFill>
                    <a:srgbClr val="000000">
                      <a:alpha val="100000"/>
                    </a:srgbClr>
                  </a:solidFill>
                  <a:latin typeface="Arial" panose="020B0604020202020204"/>
                  <a:ea typeface="Arial" panose="020B0604020202020204"/>
                  <a:cs typeface="Arial" panose="020B0604020202020204"/>
                </a:rPr>
                <a:t>•     </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通径设计</a:t>
              </a:r>
              <a:r>
                <a:rPr sz="1500" kern="0" spc="-1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：寿命长</a:t>
              </a:r>
              <a:r>
                <a:rPr sz="1500" kern="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，无压损</a:t>
              </a:r>
              <a:endParaRPr sz="1500" dirty="0">
                <a:latin typeface="微软雅黑" panose="020B0503020204020204" charset="-122"/>
                <a:ea typeface="微软雅黑" panose="020B0503020204020204" charset="-122"/>
                <a:cs typeface="微软雅黑" panose="020B0503020204020204" charset="-122"/>
              </a:endParaRPr>
            </a:p>
            <a:p>
              <a:pPr marL="128270" algn="l" rtl="0" eaLnBrk="0">
                <a:lnSpc>
                  <a:spcPct val="89000"/>
                </a:lnSpc>
                <a:spcBef>
                  <a:spcPts val="1285"/>
                </a:spcBef>
              </a:pPr>
              <a:r>
                <a:rPr sz="1500" kern="0" spc="60" dirty="0">
                  <a:solidFill>
                    <a:srgbClr val="000000">
                      <a:alpha val="100000"/>
                    </a:srgbClr>
                  </a:solidFill>
                  <a:latin typeface="Arial" panose="020B0604020202020204"/>
                  <a:ea typeface="Arial" panose="020B0604020202020204"/>
                  <a:cs typeface="Arial" panose="020B0604020202020204"/>
                </a:rPr>
                <a:t>•     </a:t>
              </a:r>
              <a:r>
                <a:rPr sz="15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多声路测量：</a:t>
              </a:r>
              <a:r>
                <a:rPr sz="1500" kern="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四声路过切面设计</a:t>
              </a:r>
              <a:r>
                <a:rPr sz="1500" kern="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，适合复杂流态。</a:t>
              </a:r>
              <a:endParaRPr sz="1500" dirty="0">
                <a:latin typeface="微软雅黑" panose="020B0503020204020204" charset="-122"/>
                <a:ea typeface="微软雅黑" panose="020B0503020204020204" charset="-122"/>
                <a:cs typeface="微软雅黑" panose="020B0503020204020204" charset="-122"/>
              </a:endParaRPr>
            </a:p>
            <a:p>
              <a:pPr marL="128270" algn="l" rtl="0" eaLnBrk="0">
                <a:lnSpc>
                  <a:spcPts val="2060"/>
                </a:lnSpc>
                <a:spcBef>
                  <a:spcPts val="995"/>
                </a:spcBef>
              </a:pPr>
              <a:r>
                <a:rPr sz="1500" kern="0" spc="60" dirty="0">
                  <a:solidFill>
                    <a:srgbClr val="000000">
                      <a:alpha val="100000"/>
                    </a:srgbClr>
                  </a:solidFill>
                  <a:latin typeface="Arial" panose="020B0604020202020204"/>
                  <a:ea typeface="Arial" panose="020B0604020202020204"/>
                  <a:cs typeface="Arial" panose="020B0604020202020204"/>
                </a:rPr>
                <a:t>•     </a:t>
              </a:r>
              <a:r>
                <a:rPr sz="15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1节电池连续工</a:t>
              </a:r>
              <a:r>
                <a:rPr sz="15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作10年</a:t>
              </a:r>
              <a:endParaRPr sz="1500" dirty="0">
                <a:latin typeface="微软雅黑" panose="020B0503020204020204" charset="-122"/>
                <a:ea typeface="微软雅黑" panose="020B0503020204020204" charset="-122"/>
                <a:cs typeface="微软雅黑" panose="020B0503020204020204" charset="-122"/>
              </a:endParaRPr>
            </a:p>
            <a:p>
              <a:pPr marL="128270" algn="l" rtl="0" eaLnBrk="0">
                <a:lnSpc>
                  <a:spcPts val="2060"/>
                </a:lnSpc>
                <a:spcBef>
                  <a:spcPts val="820"/>
                </a:spcBef>
              </a:pPr>
              <a:r>
                <a:rPr sz="1500" kern="0" spc="30" dirty="0">
                  <a:solidFill>
                    <a:srgbClr val="000000">
                      <a:alpha val="100000"/>
                    </a:srgbClr>
                  </a:solidFill>
                  <a:latin typeface="Arial" panose="020B0604020202020204"/>
                  <a:ea typeface="Arial" panose="020B0604020202020204"/>
                  <a:cs typeface="Arial" panose="020B0604020202020204"/>
                </a:rPr>
                <a:t>•     </a:t>
              </a:r>
              <a:r>
                <a:rPr sz="15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测量周期：</a:t>
              </a:r>
              <a:r>
                <a:rPr sz="1500" kern="0" spc="-1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1次/s</a:t>
              </a:r>
              <a:endParaRPr sz="1500" dirty="0">
                <a:latin typeface="微软雅黑" panose="020B0503020204020204" charset="-122"/>
                <a:ea typeface="微软雅黑" panose="020B0503020204020204" charset="-122"/>
                <a:cs typeface="微软雅黑" panose="020B0503020204020204" charset="-122"/>
              </a:endParaRPr>
            </a:p>
            <a:p>
              <a:pPr algn="l" rtl="0" eaLnBrk="0">
                <a:lnSpc>
                  <a:spcPct val="114000"/>
                </a:lnSpc>
              </a:pPr>
              <a:endParaRPr sz="600" dirty="0">
                <a:latin typeface="Arial" panose="020B0604020202020204"/>
                <a:ea typeface="Arial" panose="020B0604020202020204"/>
                <a:cs typeface="Arial" panose="020B0604020202020204"/>
              </a:endParaRPr>
            </a:p>
            <a:p>
              <a:pPr marL="128270" algn="l" rtl="0" eaLnBrk="0">
                <a:lnSpc>
                  <a:spcPts val="2060"/>
                </a:lnSpc>
              </a:pPr>
              <a:r>
                <a:rPr sz="1500" kern="0" spc="40" dirty="0">
                  <a:solidFill>
                    <a:srgbClr val="000000">
                      <a:alpha val="100000"/>
                    </a:srgbClr>
                  </a:solidFill>
                  <a:latin typeface="Arial" panose="020B0604020202020204"/>
                  <a:ea typeface="Arial" panose="020B0604020202020204"/>
                  <a:cs typeface="Arial" panose="020B0604020202020204"/>
                </a:rPr>
                <a:t>•</a:t>
              </a:r>
              <a:r>
                <a:rPr sz="1500" kern="0" spc="50" dirty="0">
                  <a:solidFill>
                    <a:srgbClr val="000000">
                      <a:alpha val="100000"/>
                    </a:srgbClr>
                  </a:solidFill>
                  <a:latin typeface="Arial" panose="020B0604020202020204"/>
                  <a:ea typeface="Arial" panose="020B0604020202020204"/>
                  <a:cs typeface="Arial" panose="020B0604020202020204"/>
                </a:rPr>
                <a:t>     </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1比100量程比</a:t>
              </a:r>
              <a:endParaRPr sz="1500" dirty="0">
                <a:latin typeface="微软雅黑" panose="020B0503020204020204" charset="-122"/>
                <a:ea typeface="微软雅黑" panose="020B0503020204020204" charset="-122"/>
                <a:cs typeface="微软雅黑" panose="020B0503020204020204" charset="-122"/>
              </a:endParaRPr>
            </a:p>
          </p:txBody>
        </p:sp>
      </p:grpSp>
      <p:pic>
        <p:nvPicPr>
          <p:cNvPr id="280" name="picture 280"/>
          <p:cNvPicPr>
            <a:picLocks noChangeAspect="1"/>
          </p:cNvPicPr>
          <p:nvPr/>
        </p:nvPicPr>
        <p:blipFill>
          <a:blip r:embed="rId3"/>
          <a:stretch>
            <a:fillRect/>
          </a:stretch>
        </p:blipFill>
        <p:spPr>
          <a:xfrm rot="21600000">
            <a:off x="682752" y="899159"/>
            <a:ext cx="2267711" cy="2267712"/>
          </a:xfrm>
          <a:prstGeom prst="rect">
            <a:avLst/>
          </a:prstGeom>
        </p:spPr>
      </p:pic>
      <p:pic>
        <p:nvPicPr>
          <p:cNvPr id="282" name="picture 282"/>
          <p:cNvPicPr>
            <a:picLocks noChangeAspect="1"/>
          </p:cNvPicPr>
          <p:nvPr/>
        </p:nvPicPr>
        <p:blipFill>
          <a:blip r:embed="rId4"/>
          <a:stretch>
            <a:fillRect/>
          </a:stretch>
        </p:blipFill>
        <p:spPr>
          <a:xfrm rot="21600000">
            <a:off x="998219" y="3435095"/>
            <a:ext cx="2132076" cy="1395983"/>
          </a:xfrm>
          <a:prstGeom prst="rect">
            <a:avLst/>
          </a:prstGeom>
        </p:spPr>
      </p:pic>
      <p:pic>
        <p:nvPicPr>
          <p:cNvPr id="284" name="picture 284"/>
          <p:cNvPicPr>
            <a:picLocks noChangeAspect="1"/>
          </p:cNvPicPr>
          <p:nvPr/>
        </p:nvPicPr>
        <p:blipFill>
          <a:blip r:embed="rId5"/>
          <a:stretch>
            <a:fillRect/>
          </a:stretch>
        </p:blipFill>
        <p:spPr>
          <a:xfrm rot="21600000">
            <a:off x="8149668" y="123443"/>
            <a:ext cx="632512" cy="694523"/>
          </a:xfrm>
          <a:prstGeom prst="rect">
            <a:avLst/>
          </a:prstGeom>
        </p:spPr>
      </p:pic>
      <p:sp>
        <p:nvSpPr>
          <p:cNvPr id="286" name="textbox 286"/>
          <p:cNvSpPr/>
          <p:nvPr/>
        </p:nvSpPr>
        <p:spPr>
          <a:xfrm>
            <a:off x="900049" y="294462"/>
            <a:ext cx="1355725" cy="291465"/>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87000"/>
              </a:lnSpc>
            </a:pPr>
            <a:r>
              <a:rPr sz="2000" b="1"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楼栋热量表</a:t>
            </a:r>
            <a:endParaRPr sz="20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8" name="picture 288"/>
          <p:cNvPicPr>
            <a:picLocks noChangeAspect="1"/>
          </p:cNvPicPr>
          <p:nvPr/>
        </p:nvPicPr>
        <p:blipFill>
          <a:blip r:embed="rId1"/>
          <a:stretch>
            <a:fillRect/>
          </a:stretch>
        </p:blipFill>
        <p:spPr>
          <a:xfrm rot="21600000">
            <a:off x="0" y="0"/>
            <a:ext cx="9144000" cy="5143500"/>
          </a:xfrm>
          <a:prstGeom prst="rect">
            <a:avLst/>
          </a:prstGeom>
        </p:spPr>
      </p:pic>
      <p:grpSp>
        <p:nvGrpSpPr>
          <p:cNvPr id="32" name="group 32"/>
          <p:cNvGrpSpPr/>
          <p:nvPr/>
        </p:nvGrpSpPr>
        <p:grpSpPr>
          <a:xfrm rot="21600000">
            <a:off x="2900362" y="689546"/>
            <a:ext cx="5511800" cy="2319019"/>
            <a:chOff x="0" y="0"/>
            <a:chExt cx="5511800" cy="2319019"/>
          </a:xfrm>
        </p:grpSpPr>
        <p:pic>
          <p:nvPicPr>
            <p:cNvPr id="290" name="picture 290"/>
            <p:cNvPicPr>
              <a:picLocks noChangeAspect="1"/>
            </p:cNvPicPr>
            <p:nvPr/>
          </p:nvPicPr>
          <p:blipFill>
            <a:blip r:embed="rId2"/>
            <a:stretch>
              <a:fillRect/>
            </a:stretch>
          </p:blipFill>
          <p:spPr>
            <a:xfrm rot="21600000">
              <a:off x="0" y="0"/>
              <a:ext cx="5511800" cy="2319019"/>
            </a:xfrm>
            <a:prstGeom prst="rect">
              <a:avLst/>
            </a:prstGeom>
          </p:spPr>
        </p:pic>
        <p:sp>
          <p:nvSpPr>
            <p:cNvPr id="292" name="textbox 292"/>
            <p:cNvSpPr/>
            <p:nvPr/>
          </p:nvSpPr>
          <p:spPr>
            <a:xfrm>
              <a:off x="-12700" y="-12700"/>
              <a:ext cx="5537200" cy="2344420"/>
            </a:xfrm>
            <a:prstGeom prst="rect">
              <a:avLst/>
            </a:prstGeom>
            <a:noFill/>
            <a:ln w="0" cap="flat">
              <a:noFill/>
              <a:prstDash val="solid"/>
              <a:miter lim="0"/>
            </a:ln>
          </p:spPr>
          <p:txBody>
            <a:bodyPr vert="horz" wrap="square" lIns="0" tIns="0" rIns="0" bIns="0"/>
            <a:lstStyle/>
            <a:p>
              <a:pPr algn="l" rtl="0" eaLnBrk="0">
                <a:lnSpc>
                  <a:spcPct val="103000"/>
                </a:lnSpc>
              </a:pPr>
              <a:endParaRPr sz="600" dirty="0">
                <a:latin typeface="Arial" panose="020B0604020202020204"/>
                <a:ea typeface="Arial" panose="020B0604020202020204"/>
                <a:cs typeface="Arial" panose="020B0604020202020204"/>
              </a:endParaRPr>
            </a:p>
            <a:p>
              <a:pPr marL="123825" algn="l" rtl="0" eaLnBrk="0">
                <a:lnSpc>
                  <a:spcPct val="87000"/>
                </a:lnSpc>
                <a:spcBef>
                  <a:spcPts val="5"/>
                </a:spcBef>
                <a:tabLst>
                  <a:tab pos="287020" algn="l"/>
                </a:tabLst>
              </a:pP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2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阀芯</a:t>
              </a:r>
              <a:r>
                <a:rPr sz="1700" kern="0" spc="-1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：V型球阀</a:t>
              </a:r>
              <a:endParaRPr sz="1700" dirty="0">
                <a:latin typeface="微软雅黑" panose="020B0503020204020204" charset="-122"/>
                <a:ea typeface="微软雅黑" panose="020B0503020204020204" charset="-122"/>
                <a:cs typeface="微软雅黑" panose="020B0503020204020204" charset="-122"/>
              </a:endParaRPr>
            </a:p>
            <a:p>
              <a:pPr marL="123825" algn="l" rtl="0" eaLnBrk="0">
                <a:lnSpc>
                  <a:spcPct val="88000"/>
                </a:lnSpc>
                <a:spcBef>
                  <a:spcPts val="370"/>
                </a:spcBef>
                <a:tabLst>
                  <a:tab pos="287020" algn="l"/>
                </a:tabLst>
              </a:pP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阀门开度远程可监控本地可视</a:t>
              </a:r>
              <a:endParaRPr sz="1700" dirty="0">
                <a:latin typeface="微软雅黑" panose="020B0503020204020204" charset="-122"/>
                <a:ea typeface="微软雅黑" panose="020B0503020204020204" charset="-122"/>
                <a:cs typeface="微软雅黑" panose="020B0503020204020204" charset="-122"/>
              </a:endParaRPr>
            </a:p>
            <a:p>
              <a:pPr marL="453390" indent="-329565" algn="l" rtl="0" eaLnBrk="0">
                <a:lnSpc>
                  <a:spcPct val="106000"/>
                </a:lnSpc>
                <a:spcBef>
                  <a:spcPts val="35"/>
                </a:spcBef>
                <a:tabLst>
                  <a:tab pos="287020" algn="l"/>
                </a:tabLst>
              </a:pP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304/316L不锈钢阀芯</a:t>
              </a:r>
              <a:r>
                <a:rPr sz="17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kern="0" spc="-3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无结垢、</a:t>
              </a:r>
              <a:r>
                <a:rPr sz="1700" kern="0" spc="-3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耐腐蚀、</a:t>
              </a:r>
              <a:r>
                <a:rPr sz="1700" kern="0" spc="-3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使用寿</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命长</a:t>
              </a:r>
              <a:endParaRPr sz="1700" dirty="0">
                <a:latin typeface="微软雅黑" panose="020B0503020204020204" charset="-122"/>
                <a:ea typeface="微软雅黑" panose="020B0503020204020204" charset="-122"/>
                <a:cs typeface="微软雅黑" panose="020B0503020204020204" charset="-122"/>
              </a:endParaRPr>
            </a:p>
            <a:p>
              <a:pPr marL="123825" algn="l" rtl="0" eaLnBrk="0">
                <a:lnSpc>
                  <a:spcPts val="2325"/>
                </a:lnSpc>
                <a:tabLst>
                  <a:tab pos="287020" algn="l"/>
                </a:tabLst>
              </a:pP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支持M_</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BUS</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NB</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IoT</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等多种传输</a:t>
              </a:r>
              <a:r>
                <a:rPr sz="17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方式</a:t>
              </a:r>
              <a:endParaRPr sz="1700" dirty="0">
                <a:latin typeface="微软雅黑" panose="020B0503020204020204" charset="-122"/>
                <a:ea typeface="微软雅黑" panose="020B0503020204020204" charset="-122"/>
                <a:cs typeface="微软雅黑" panose="020B0503020204020204" charset="-122"/>
              </a:endParaRPr>
            </a:p>
            <a:p>
              <a:pPr marL="123825" algn="l" rtl="0" eaLnBrk="0">
                <a:lnSpc>
                  <a:spcPct val="88000"/>
                </a:lnSpc>
                <a:spcBef>
                  <a:spcPts val="160"/>
                </a:spcBef>
                <a:tabLst>
                  <a:tab pos="287020" algn="l"/>
                </a:tabLst>
              </a:pP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等百分比调节特性曲线</a:t>
              </a:r>
              <a:r>
                <a:rPr sz="1700" kern="0" spc="-2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，调节性能好</a:t>
              </a:r>
              <a:endParaRPr sz="1700" dirty="0">
                <a:latin typeface="微软雅黑" panose="020B0503020204020204" charset="-122"/>
                <a:ea typeface="微软雅黑" panose="020B0503020204020204" charset="-122"/>
                <a:cs typeface="微软雅黑" panose="020B0503020204020204" charset="-122"/>
              </a:endParaRPr>
            </a:p>
            <a:p>
              <a:pPr marL="123825" algn="l" rtl="0" eaLnBrk="0">
                <a:lnSpc>
                  <a:spcPct val="87000"/>
                </a:lnSpc>
                <a:spcBef>
                  <a:spcPts val="395"/>
                </a:spcBef>
                <a:tabLst>
                  <a:tab pos="287020" algn="l"/>
                </a:tabLst>
              </a:pP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可选配供回水温传</a:t>
              </a:r>
              <a:endParaRPr sz="1700" dirty="0">
                <a:latin typeface="微软雅黑" panose="020B0503020204020204" charset="-122"/>
                <a:ea typeface="微软雅黑" panose="020B0503020204020204" charset="-122"/>
                <a:cs typeface="微软雅黑" panose="020B0503020204020204" charset="-122"/>
              </a:endParaRPr>
            </a:p>
            <a:p>
              <a:pPr marL="123825" algn="l" rtl="0" eaLnBrk="0">
                <a:lnSpc>
                  <a:spcPts val="2325"/>
                </a:lnSpc>
                <a:spcBef>
                  <a:spcPts val="30"/>
                </a:spcBef>
                <a:tabLst>
                  <a:tab pos="287020" algn="l"/>
                </a:tabLst>
              </a:pP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2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口径范围：</a:t>
              </a:r>
              <a:r>
                <a:rPr sz="1700" kern="0" spc="-2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DN</a:t>
              </a:r>
              <a:r>
                <a:rPr sz="17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15-</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DN</a:t>
              </a:r>
              <a:r>
                <a:rPr sz="17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100。</a:t>
              </a:r>
              <a:endParaRPr sz="1700" dirty="0">
                <a:latin typeface="微软雅黑" panose="020B0503020204020204" charset="-122"/>
                <a:ea typeface="微软雅黑" panose="020B0503020204020204" charset="-122"/>
                <a:cs typeface="微软雅黑" panose="020B0503020204020204" charset="-122"/>
              </a:endParaRPr>
            </a:p>
          </p:txBody>
        </p:sp>
        <p:pic>
          <p:nvPicPr>
            <p:cNvPr id="294" name="picture 294"/>
            <p:cNvPicPr>
              <a:picLocks noChangeAspect="1"/>
            </p:cNvPicPr>
            <p:nvPr/>
          </p:nvPicPr>
          <p:blipFill>
            <a:blip r:embed="rId3"/>
            <a:stretch>
              <a:fillRect/>
            </a:stretch>
          </p:blipFill>
          <p:spPr>
            <a:xfrm rot="21600000">
              <a:off x="111391" y="2017890"/>
              <a:ext cx="162991" cy="149504"/>
            </a:xfrm>
            <a:prstGeom prst="rect">
              <a:avLst/>
            </a:prstGeom>
          </p:spPr>
        </p:pic>
        <p:pic>
          <p:nvPicPr>
            <p:cNvPr id="296" name="picture 296"/>
            <p:cNvPicPr>
              <a:picLocks noChangeAspect="1"/>
            </p:cNvPicPr>
            <p:nvPr/>
          </p:nvPicPr>
          <p:blipFill>
            <a:blip r:embed="rId4"/>
            <a:stretch>
              <a:fillRect/>
            </a:stretch>
          </p:blipFill>
          <p:spPr>
            <a:xfrm rot="21600000">
              <a:off x="111391" y="1743570"/>
              <a:ext cx="162991" cy="149504"/>
            </a:xfrm>
            <a:prstGeom prst="rect">
              <a:avLst/>
            </a:prstGeom>
          </p:spPr>
        </p:pic>
        <p:pic>
          <p:nvPicPr>
            <p:cNvPr id="298" name="picture 298"/>
            <p:cNvPicPr>
              <a:picLocks noChangeAspect="1"/>
            </p:cNvPicPr>
            <p:nvPr/>
          </p:nvPicPr>
          <p:blipFill>
            <a:blip r:embed="rId4"/>
            <a:stretch>
              <a:fillRect/>
            </a:stretch>
          </p:blipFill>
          <p:spPr>
            <a:xfrm rot="21600000">
              <a:off x="111391" y="1469250"/>
              <a:ext cx="162991" cy="149504"/>
            </a:xfrm>
            <a:prstGeom prst="rect">
              <a:avLst/>
            </a:prstGeom>
          </p:spPr>
        </p:pic>
        <p:pic>
          <p:nvPicPr>
            <p:cNvPr id="300" name="picture 300"/>
            <p:cNvPicPr>
              <a:picLocks noChangeAspect="1"/>
            </p:cNvPicPr>
            <p:nvPr/>
          </p:nvPicPr>
          <p:blipFill>
            <a:blip r:embed="rId4"/>
            <a:stretch>
              <a:fillRect/>
            </a:stretch>
          </p:blipFill>
          <p:spPr>
            <a:xfrm rot="21600000">
              <a:off x="111391" y="1194930"/>
              <a:ext cx="162991" cy="149504"/>
            </a:xfrm>
            <a:prstGeom prst="rect">
              <a:avLst/>
            </a:prstGeom>
          </p:spPr>
        </p:pic>
        <p:pic>
          <p:nvPicPr>
            <p:cNvPr id="302" name="picture 302"/>
            <p:cNvPicPr>
              <a:picLocks noChangeAspect="1"/>
            </p:cNvPicPr>
            <p:nvPr/>
          </p:nvPicPr>
          <p:blipFill>
            <a:blip r:embed="rId3"/>
            <a:stretch>
              <a:fillRect/>
            </a:stretch>
          </p:blipFill>
          <p:spPr>
            <a:xfrm rot="21600000">
              <a:off x="111391" y="646290"/>
              <a:ext cx="162991" cy="149504"/>
            </a:xfrm>
            <a:prstGeom prst="rect">
              <a:avLst/>
            </a:prstGeom>
          </p:spPr>
        </p:pic>
        <p:pic>
          <p:nvPicPr>
            <p:cNvPr id="304" name="picture 304"/>
            <p:cNvPicPr>
              <a:picLocks noChangeAspect="1"/>
            </p:cNvPicPr>
            <p:nvPr/>
          </p:nvPicPr>
          <p:blipFill>
            <a:blip r:embed="rId4"/>
            <a:stretch>
              <a:fillRect/>
            </a:stretch>
          </p:blipFill>
          <p:spPr>
            <a:xfrm rot="21600000">
              <a:off x="111391" y="371970"/>
              <a:ext cx="162991" cy="149504"/>
            </a:xfrm>
            <a:prstGeom prst="rect">
              <a:avLst/>
            </a:prstGeom>
          </p:spPr>
        </p:pic>
        <p:pic>
          <p:nvPicPr>
            <p:cNvPr id="306" name="picture 306"/>
            <p:cNvPicPr>
              <a:picLocks noChangeAspect="1"/>
            </p:cNvPicPr>
            <p:nvPr/>
          </p:nvPicPr>
          <p:blipFill>
            <a:blip r:embed="rId4"/>
            <a:stretch>
              <a:fillRect/>
            </a:stretch>
          </p:blipFill>
          <p:spPr>
            <a:xfrm rot="21600000">
              <a:off x="111391" y="97650"/>
              <a:ext cx="162991" cy="149504"/>
            </a:xfrm>
            <a:prstGeom prst="rect">
              <a:avLst/>
            </a:prstGeom>
          </p:spPr>
        </p:pic>
      </p:grpSp>
      <p:pic>
        <p:nvPicPr>
          <p:cNvPr id="308" name="picture 308"/>
          <p:cNvPicPr>
            <a:picLocks noChangeAspect="1"/>
          </p:cNvPicPr>
          <p:nvPr/>
        </p:nvPicPr>
        <p:blipFill>
          <a:blip r:embed="rId5"/>
          <a:stretch>
            <a:fillRect/>
          </a:stretch>
        </p:blipFill>
        <p:spPr>
          <a:xfrm rot="21600000">
            <a:off x="2904744" y="3029712"/>
            <a:ext cx="5154167" cy="1773936"/>
          </a:xfrm>
          <a:prstGeom prst="rect">
            <a:avLst/>
          </a:prstGeom>
        </p:spPr>
      </p:pic>
      <p:pic>
        <p:nvPicPr>
          <p:cNvPr id="310" name="picture 310"/>
          <p:cNvPicPr>
            <a:picLocks noChangeAspect="1"/>
          </p:cNvPicPr>
          <p:nvPr/>
        </p:nvPicPr>
        <p:blipFill>
          <a:blip r:embed="rId6"/>
          <a:stretch>
            <a:fillRect/>
          </a:stretch>
        </p:blipFill>
        <p:spPr>
          <a:xfrm rot="21600000">
            <a:off x="399288" y="897636"/>
            <a:ext cx="2235414" cy="1656587"/>
          </a:xfrm>
          <a:prstGeom prst="rect">
            <a:avLst/>
          </a:prstGeom>
        </p:spPr>
      </p:pic>
      <p:pic>
        <p:nvPicPr>
          <p:cNvPr id="312" name="picture 312"/>
          <p:cNvPicPr>
            <a:picLocks noChangeAspect="1"/>
          </p:cNvPicPr>
          <p:nvPr/>
        </p:nvPicPr>
        <p:blipFill>
          <a:blip r:embed="rId7"/>
          <a:stretch>
            <a:fillRect/>
          </a:stretch>
        </p:blipFill>
        <p:spPr>
          <a:xfrm rot="21600000">
            <a:off x="675131" y="3201923"/>
            <a:ext cx="1554479" cy="1554479"/>
          </a:xfrm>
          <a:prstGeom prst="rect">
            <a:avLst/>
          </a:prstGeom>
        </p:spPr>
      </p:pic>
      <p:pic>
        <p:nvPicPr>
          <p:cNvPr id="314" name="picture 314"/>
          <p:cNvPicPr>
            <a:picLocks noChangeAspect="1"/>
          </p:cNvPicPr>
          <p:nvPr/>
        </p:nvPicPr>
        <p:blipFill>
          <a:blip r:embed="rId8"/>
          <a:stretch>
            <a:fillRect/>
          </a:stretch>
        </p:blipFill>
        <p:spPr>
          <a:xfrm rot="21600000">
            <a:off x="8149668" y="123443"/>
            <a:ext cx="632512" cy="694523"/>
          </a:xfrm>
          <a:prstGeom prst="rect">
            <a:avLst/>
          </a:prstGeom>
        </p:spPr>
      </p:pic>
      <p:sp>
        <p:nvSpPr>
          <p:cNvPr id="316" name="textbox 316"/>
          <p:cNvSpPr/>
          <p:nvPr/>
        </p:nvSpPr>
        <p:spPr>
          <a:xfrm>
            <a:off x="902449" y="292862"/>
            <a:ext cx="1353819" cy="294004"/>
          </a:xfrm>
          <a:prstGeom prst="rect">
            <a:avLst/>
          </a:prstGeom>
          <a:noFill/>
          <a:ln w="0" cap="flat">
            <a:noFill/>
            <a:prstDash val="solid"/>
            <a:miter lim="0"/>
          </a:ln>
        </p:spPr>
        <p:txBody>
          <a:bodyPr vert="horz" wrap="square" lIns="0" tIns="0" rIns="0" bIns="0"/>
          <a:lstStyle/>
          <a:p>
            <a:pPr algn="l" rtl="0" eaLnBrk="0">
              <a:lnSpc>
                <a:spcPct val="85000"/>
              </a:lnSpc>
            </a:pPr>
            <a:endParaRPr sz="100" dirty="0">
              <a:latin typeface="Arial" panose="020B0604020202020204"/>
              <a:ea typeface="Arial" panose="020B0604020202020204"/>
              <a:cs typeface="Arial" panose="020B0604020202020204"/>
            </a:endParaRPr>
          </a:p>
          <a:p>
            <a:pPr marL="12700" algn="l" rtl="0" eaLnBrk="0">
              <a:lnSpc>
                <a:spcPct val="88000"/>
              </a:lnSpc>
            </a:pPr>
            <a:r>
              <a:rPr sz="2000" b="1" kern="0" spc="80" dirty="0">
                <a:solidFill>
                  <a:srgbClr val="00B050">
                    <a:alpha val="100000"/>
                  </a:srgbClr>
                </a:solidFill>
                <a:latin typeface="微软雅黑" panose="020B0503020204020204" charset="-122"/>
                <a:ea typeface="微软雅黑" panose="020B0503020204020204" charset="-122"/>
                <a:cs typeface="微软雅黑" panose="020B0503020204020204" charset="-122"/>
              </a:rPr>
              <a:t>智能调节阀</a:t>
            </a:r>
            <a:endParaRPr sz="2000" dirty="0">
              <a:latin typeface="微软雅黑" panose="020B0503020204020204" charset="-122"/>
              <a:ea typeface="微软雅黑" panose="020B0503020204020204" charset="-122"/>
              <a:cs typeface="微软雅黑" panose="020B0503020204020204" charset="-122"/>
            </a:endParaRPr>
          </a:p>
        </p:txBody>
      </p:sp>
      <p:sp>
        <p:nvSpPr>
          <p:cNvPr id="318" name="textbox 318"/>
          <p:cNvSpPr/>
          <p:nvPr/>
        </p:nvSpPr>
        <p:spPr>
          <a:xfrm>
            <a:off x="844035" y="2923499"/>
            <a:ext cx="1038860" cy="239395"/>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2700" algn="l" rtl="0" eaLnBrk="0">
              <a:lnSpc>
                <a:spcPct val="88000"/>
              </a:lnSpc>
            </a:pPr>
            <a:r>
              <a:rPr sz="1500" u="sng"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智能控制阀</a:t>
            </a:r>
            <a:endParaRPr sz="15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0" name="picture 320"/>
          <p:cNvPicPr>
            <a:picLocks noChangeAspect="1"/>
          </p:cNvPicPr>
          <p:nvPr/>
        </p:nvPicPr>
        <p:blipFill>
          <a:blip r:embed="rId1"/>
          <a:stretch>
            <a:fillRect/>
          </a:stretch>
        </p:blipFill>
        <p:spPr>
          <a:xfrm rot="21600000">
            <a:off x="0" y="0"/>
            <a:ext cx="9144000" cy="5143500"/>
          </a:xfrm>
          <a:prstGeom prst="rect">
            <a:avLst/>
          </a:prstGeom>
        </p:spPr>
      </p:pic>
      <p:grpSp>
        <p:nvGrpSpPr>
          <p:cNvPr id="34" name="group 34"/>
          <p:cNvGrpSpPr/>
          <p:nvPr/>
        </p:nvGrpSpPr>
        <p:grpSpPr>
          <a:xfrm rot="21600000">
            <a:off x="2852737" y="942022"/>
            <a:ext cx="5511800" cy="2261235"/>
            <a:chOff x="0" y="0"/>
            <a:chExt cx="5511800" cy="2261235"/>
          </a:xfrm>
        </p:grpSpPr>
        <p:pic>
          <p:nvPicPr>
            <p:cNvPr id="322" name="picture 322"/>
            <p:cNvPicPr>
              <a:picLocks noChangeAspect="1"/>
            </p:cNvPicPr>
            <p:nvPr/>
          </p:nvPicPr>
          <p:blipFill>
            <a:blip r:embed="rId2"/>
            <a:stretch>
              <a:fillRect/>
            </a:stretch>
          </p:blipFill>
          <p:spPr>
            <a:xfrm rot="21600000">
              <a:off x="0" y="0"/>
              <a:ext cx="5511800" cy="2261235"/>
            </a:xfrm>
            <a:prstGeom prst="rect">
              <a:avLst/>
            </a:prstGeom>
          </p:spPr>
        </p:pic>
        <p:sp>
          <p:nvSpPr>
            <p:cNvPr id="324" name="textbox 324"/>
            <p:cNvSpPr/>
            <p:nvPr/>
          </p:nvSpPr>
          <p:spPr>
            <a:xfrm>
              <a:off x="-12700" y="-12700"/>
              <a:ext cx="5537200" cy="2309495"/>
            </a:xfrm>
            <a:prstGeom prst="rect">
              <a:avLst/>
            </a:prstGeom>
            <a:noFill/>
            <a:ln w="0" cap="flat">
              <a:noFill/>
              <a:prstDash val="solid"/>
              <a:miter lim="0"/>
            </a:ln>
          </p:spPr>
          <p:txBody>
            <a:bodyPr vert="horz" wrap="square" lIns="0" tIns="0" rIns="0" bIns="0"/>
            <a:lstStyle/>
            <a:p>
              <a:pPr algn="l" rtl="0" eaLnBrk="0">
                <a:lnSpc>
                  <a:spcPct val="111000"/>
                </a:lnSpc>
              </a:pPr>
              <a:endParaRPr sz="700" dirty="0">
                <a:latin typeface="Arial" panose="020B0604020202020204"/>
                <a:ea typeface="Arial" panose="020B0604020202020204"/>
                <a:cs typeface="Arial" panose="020B0604020202020204"/>
              </a:endParaRPr>
            </a:p>
            <a:p>
              <a:pPr marL="123825" algn="l" rtl="0" eaLnBrk="0">
                <a:lnSpc>
                  <a:spcPts val="2325"/>
                </a:lnSpc>
                <a:spcBef>
                  <a:spcPts val="5"/>
                </a:spcBef>
                <a:tabLst>
                  <a:tab pos="287020" algn="l"/>
                </a:tabLst>
              </a:pP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电池供电：</a:t>
              </a:r>
              <a:r>
                <a:rPr sz="1700" kern="0" spc="-3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普通7号电池</a:t>
              </a:r>
              <a:endParaRPr sz="1700" dirty="0">
                <a:latin typeface="微软雅黑" panose="020B0503020204020204" charset="-122"/>
                <a:ea typeface="微软雅黑" panose="020B0503020204020204" charset="-122"/>
                <a:cs typeface="微软雅黑" panose="020B0503020204020204" charset="-122"/>
              </a:endParaRPr>
            </a:p>
            <a:p>
              <a:pPr marL="123825" algn="l" rtl="0" eaLnBrk="0">
                <a:lnSpc>
                  <a:spcPct val="88000"/>
                </a:lnSpc>
                <a:spcBef>
                  <a:spcPts val="810"/>
                </a:spcBef>
                <a:tabLst>
                  <a:tab pos="287020" algn="l"/>
                </a:tabLst>
              </a:pP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与智能调节阀采用无线射频通讯</a:t>
              </a:r>
              <a:r>
                <a:rPr sz="1700" kern="0" spc="-2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，施工的简便</a:t>
              </a:r>
              <a:endParaRPr sz="1700" dirty="0">
                <a:latin typeface="微软雅黑" panose="020B0503020204020204" charset="-122"/>
                <a:ea typeface="微软雅黑" panose="020B0503020204020204" charset="-122"/>
                <a:cs typeface="微软雅黑" panose="020B0503020204020204" charset="-122"/>
              </a:endParaRPr>
            </a:p>
            <a:p>
              <a:pPr marL="454660" indent="-330835" algn="l" rtl="0" eaLnBrk="0">
                <a:lnSpc>
                  <a:spcPct val="117000"/>
                </a:lnSpc>
                <a:spcBef>
                  <a:spcPts val="995"/>
                </a:spcBef>
                <a:tabLst>
                  <a:tab pos="287020" algn="l"/>
                </a:tabLst>
              </a:pP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可以选择人工控制或时段控制两种运行模式</a:t>
              </a:r>
              <a:r>
                <a:rPr sz="1700" kern="0" spc="-1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kern="0" spc="-3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适</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用于水采暖系统的电驱动阀门控制。</a:t>
              </a:r>
              <a:endParaRPr sz="1700" dirty="0">
                <a:latin typeface="微软雅黑" panose="020B0503020204020204" charset="-122"/>
                <a:ea typeface="微软雅黑" panose="020B0503020204020204" charset="-122"/>
                <a:cs typeface="微软雅黑" panose="020B0503020204020204" charset="-122"/>
              </a:endParaRPr>
            </a:p>
            <a:p>
              <a:pPr algn="l" rtl="0" eaLnBrk="0">
                <a:lnSpc>
                  <a:spcPct val="116000"/>
                </a:lnSpc>
              </a:pPr>
              <a:endParaRPr sz="600" dirty="0">
                <a:latin typeface="Arial" panose="020B0604020202020204"/>
                <a:ea typeface="Arial" panose="020B0604020202020204"/>
                <a:cs typeface="Arial" panose="020B0604020202020204"/>
              </a:endParaRPr>
            </a:p>
            <a:p>
              <a:pPr marL="452755" indent="-328930" algn="l" rtl="0" eaLnBrk="0">
                <a:lnSpc>
                  <a:spcPct val="117000"/>
                </a:lnSpc>
                <a:spcBef>
                  <a:spcPts val="0"/>
                </a:spcBef>
                <a:tabLst>
                  <a:tab pos="287020" algn="l"/>
                </a:tabLst>
              </a:pP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周编程运行模式</a:t>
              </a:r>
              <a:r>
                <a:rPr sz="1700" kern="0" spc="-1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kern="0" spc="-3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工作日每天可设定六个时段</a:t>
              </a:r>
              <a:r>
                <a:rPr sz="1700" kern="0" spc="-1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休息日每天可设定两个时段</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700" dirty="0">
                <a:latin typeface="微软雅黑" panose="020B0503020204020204" charset="-122"/>
                <a:ea typeface="微软雅黑" panose="020B0503020204020204" charset="-122"/>
                <a:cs typeface="微软雅黑" panose="020B0503020204020204" charset="-122"/>
              </a:endParaRPr>
            </a:p>
          </p:txBody>
        </p:sp>
        <p:pic>
          <p:nvPicPr>
            <p:cNvPr id="326" name="picture 326"/>
            <p:cNvPicPr>
              <a:picLocks noChangeAspect="1"/>
            </p:cNvPicPr>
            <p:nvPr/>
          </p:nvPicPr>
          <p:blipFill>
            <a:blip r:embed="rId3"/>
            <a:stretch>
              <a:fillRect/>
            </a:stretch>
          </p:blipFill>
          <p:spPr>
            <a:xfrm rot="21600000">
              <a:off x="111391" y="1590535"/>
              <a:ext cx="162991" cy="149504"/>
            </a:xfrm>
            <a:prstGeom prst="rect">
              <a:avLst/>
            </a:prstGeom>
          </p:spPr>
        </p:pic>
        <p:pic>
          <p:nvPicPr>
            <p:cNvPr id="328" name="picture 328"/>
            <p:cNvPicPr>
              <a:picLocks noChangeAspect="1"/>
            </p:cNvPicPr>
            <p:nvPr/>
          </p:nvPicPr>
          <p:blipFill>
            <a:blip r:embed="rId4"/>
            <a:stretch>
              <a:fillRect/>
            </a:stretch>
          </p:blipFill>
          <p:spPr>
            <a:xfrm rot="21600000">
              <a:off x="111391" y="878065"/>
              <a:ext cx="162991" cy="149504"/>
            </a:xfrm>
            <a:prstGeom prst="rect">
              <a:avLst/>
            </a:prstGeom>
          </p:spPr>
        </p:pic>
        <p:pic>
          <p:nvPicPr>
            <p:cNvPr id="330" name="picture 330"/>
            <p:cNvPicPr>
              <a:picLocks noChangeAspect="1"/>
            </p:cNvPicPr>
            <p:nvPr/>
          </p:nvPicPr>
          <p:blipFill>
            <a:blip r:embed="rId5"/>
            <a:stretch>
              <a:fillRect/>
            </a:stretch>
          </p:blipFill>
          <p:spPr>
            <a:xfrm rot="21600000">
              <a:off x="111391" y="521830"/>
              <a:ext cx="162991" cy="149504"/>
            </a:xfrm>
            <a:prstGeom prst="rect">
              <a:avLst/>
            </a:prstGeom>
          </p:spPr>
        </p:pic>
        <p:pic>
          <p:nvPicPr>
            <p:cNvPr id="332" name="picture 332"/>
            <p:cNvPicPr>
              <a:picLocks noChangeAspect="1"/>
            </p:cNvPicPr>
            <p:nvPr/>
          </p:nvPicPr>
          <p:blipFill>
            <a:blip r:embed="rId4"/>
            <a:stretch>
              <a:fillRect/>
            </a:stretch>
          </p:blipFill>
          <p:spPr>
            <a:xfrm rot="21600000">
              <a:off x="111391" y="165595"/>
              <a:ext cx="162991" cy="149504"/>
            </a:xfrm>
            <a:prstGeom prst="rect">
              <a:avLst/>
            </a:prstGeom>
          </p:spPr>
        </p:pic>
      </p:grpSp>
      <p:pic>
        <p:nvPicPr>
          <p:cNvPr id="334" name="picture 334"/>
          <p:cNvPicPr>
            <a:picLocks noChangeAspect="1"/>
          </p:cNvPicPr>
          <p:nvPr/>
        </p:nvPicPr>
        <p:blipFill>
          <a:blip r:embed="rId6"/>
          <a:stretch>
            <a:fillRect/>
          </a:stretch>
        </p:blipFill>
        <p:spPr>
          <a:xfrm rot="21600000">
            <a:off x="626363" y="946403"/>
            <a:ext cx="1620012" cy="2667000"/>
          </a:xfrm>
          <a:prstGeom prst="rect">
            <a:avLst/>
          </a:prstGeom>
        </p:spPr>
      </p:pic>
      <p:pic>
        <p:nvPicPr>
          <p:cNvPr id="336" name="picture 336"/>
          <p:cNvPicPr>
            <a:picLocks noChangeAspect="1"/>
          </p:cNvPicPr>
          <p:nvPr/>
        </p:nvPicPr>
        <p:blipFill>
          <a:blip r:embed="rId7"/>
          <a:stretch>
            <a:fillRect/>
          </a:stretch>
        </p:blipFill>
        <p:spPr>
          <a:xfrm rot="21600000">
            <a:off x="8149668" y="123443"/>
            <a:ext cx="632512" cy="694523"/>
          </a:xfrm>
          <a:prstGeom prst="rect">
            <a:avLst/>
          </a:prstGeom>
        </p:spPr>
      </p:pic>
      <p:sp>
        <p:nvSpPr>
          <p:cNvPr id="338" name="textbox 338"/>
          <p:cNvSpPr/>
          <p:nvPr/>
        </p:nvSpPr>
        <p:spPr>
          <a:xfrm>
            <a:off x="907516" y="294995"/>
            <a:ext cx="1615439" cy="292100"/>
          </a:xfrm>
          <a:prstGeom prst="rect">
            <a:avLst/>
          </a:prstGeom>
          <a:noFill/>
          <a:ln w="0" cap="flat">
            <a:noFill/>
            <a:prstDash val="solid"/>
            <a:miter lim="0"/>
          </a:ln>
        </p:spPr>
        <p:txBody>
          <a:bodyPr vert="horz" wrap="square" lIns="0" tIns="0" rIns="0" bIns="0"/>
          <a:lstStyle/>
          <a:p>
            <a:pPr algn="l" rtl="0" eaLnBrk="0">
              <a:lnSpc>
                <a:spcPct val="92000"/>
              </a:lnSpc>
            </a:pPr>
            <a:endParaRPr sz="100" dirty="0">
              <a:latin typeface="Arial" panose="020B0604020202020204"/>
              <a:ea typeface="Arial" panose="020B0604020202020204"/>
              <a:cs typeface="Arial" panose="020B0604020202020204"/>
            </a:endParaRPr>
          </a:p>
          <a:p>
            <a:pPr marL="12700" algn="l" rtl="0" eaLnBrk="0">
              <a:lnSpc>
                <a:spcPct val="87000"/>
              </a:lnSpc>
            </a:pPr>
            <a:r>
              <a:rPr sz="2000" b="1" kern="0" spc="80" dirty="0">
                <a:solidFill>
                  <a:srgbClr val="00B050">
                    <a:alpha val="100000"/>
                  </a:srgbClr>
                </a:solidFill>
                <a:latin typeface="微软雅黑" panose="020B0503020204020204" charset="-122"/>
                <a:ea typeface="微软雅黑" panose="020B0503020204020204" charset="-122"/>
                <a:cs typeface="微软雅黑" panose="020B0503020204020204" charset="-122"/>
              </a:rPr>
              <a:t>室温控制面板</a:t>
            </a:r>
            <a:endParaRPr sz="2000" dirty="0">
              <a:latin typeface="微软雅黑" panose="020B0503020204020204" charset="-122"/>
              <a:ea typeface="微软雅黑" panose="020B0503020204020204" charset="-122"/>
              <a:cs typeface="微软雅黑" panose="020B0503020204020204" charset="-122"/>
            </a:endParaRPr>
          </a:p>
        </p:txBody>
      </p:sp>
      <p:sp>
        <p:nvSpPr>
          <p:cNvPr id="340" name="textbox 340"/>
          <p:cNvSpPr/>
          <p:nvPr/>
        </p:nvSpPr>
        <p:spPr>
          <a:xfrm>
            <a:off x="813916" y="3839256"/>
            <a:ext cx="1240155" cy="240665"/>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marL="12700" algn="l" rtl="0" eaLnBrk="0">
              <a:lnSpc>
                <a:spcPct val="89000"/>
              </a:lnSpc>
            </a:pPr>
            <a:r>
              <a:rPr sz="1500" u="sng"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室温控制面板</a:t>
            </a:r>
            <a:endParaRPr sz="15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2" name="picture 342"/>
          <p:cNvPicPr>
            <a:picLocks noChangeAspect="1"/>
          </p:cNvPicPr>
          <p:nvPr/>
        </p:nvPicPr>
        <p:blipFill>
          <a:blip r:embed="rId1"/>
          <a:stretch>
            <a:fillRect/>
          </a:stretch>
        </p:blipFill>
        <p:spPr>
          <a:xfrm rot="21600000">
            <a:off x="0" y="0"/>
            <a:ext cx="9144000" cy="5143500"/>
          </a:xfrm>
          <a:prstGeom prst="rect">
            <a:avLst/>
          </a:prstGeom>
        </p:spPr>
      </p:pic>
      <p:grpSp>
        <p:nvGrpSpPr>
          <p:cNvPr id="36" name="group 36"/>
          <p:cNvGrpSpPr/>
          <p:nvPr/>
        </p:nvGrpSpPr>
        <p:grpSpPr>
          <a:xfrm rot="21600000">
            <a:off x="3271151" y="1126883"/>
            <a:ext cx="4977866" cy="2687954"/>
            <a:chOff x="0" y="0"/>
            <a:chExt cx="4977866" cy="2687954"/>
          </a:xfrm>
        </p:grpSpPr>
        <p:pic>
          <p:nvPicPr>
            <p:cNvPr id="344" name="picture 344"/>
            <p:cNvPicPr>
              <a:picLocks noChangeAspect="1"/>
            </p:cNvPicPr>
            <p:nvPr/>
          </p:nvPicPr>
          <p:blipFill>
            <a:blip r:embed="rId2"/>
            <a:stretch>
              <a:fillRect/>
            </a:stretch>
          </p:blipFill>
          <p:spPr>
            <a:xfrm rot="21600000">
              <a:off x="0" y="0"/>
              <a:ext cx="4977866" cy="2687954"/>
            </a:xfrm>
            <a:prstGeom prst="rect">
              <a:avLst/>
            </a:prstGeom>
          </p:spPr>
        </p:pic>
        <p:sp>
          <p:nvSpPr>
            <p:cNvPr id="346" name="textbox 346"/>
            <p:cNvSpPr/>
            <p:nvPr/>
          </p:nvSpPr>
          <p:spPr>
            <a:xfrm>
              <a:off x="-12700" y="-12700"/>
              <a:ext cx="5003800" cy="2726689"/>
            </a:xfrm>
            <a:prstGeom prst="rect">
              <a:avLst/>
            </a:prstGeom>
            <a:noFill/>
            <a:ln w="0" cap="flat">
              <a:noFill/>
              <a:prstDash val="solid"/>
              <a:miter lim="0"/>
            </a:ln>
          </p:spPr>
          <p:txBody>
            <a:bodyPr vert="horz" wrap="square" lIns="0" tIns="0" rIns="0" bIns="0"/>
            <a:lstStyle/>
            <a:p>
              <a:pPr algn="l" rtl="0" eaLnBrk="0">
                <a:lnSpc>
                  <a:spcPct val="168000"/>
                </a:lnSpc>
              </a:pPr>
              <a:endParaRPr sz="1000" dirty="0">
                <a:latin typeface="Arial" panose="020B0604020202020204"/>
                <a:ea typeface="Arial" panose="020B0604020202020204"/>
                <a:cs typeface="Arial" panose="020B0604020202020204"/>
              </a:endParaRPr>
            </a:p>
            <a:p>
              <a:pPr marL="121920" algn="l" rtl="0" eaLnBrk="0">
                <a:lnSpc>
                  <a:spcPts val="2060"/>
                </a:lnSpc>
                <a:spcBef>
                  <a:spcPts val="5"/>
                </a:spcBef>
                <a:tabLst>
                  <a:tab pos="266065" algn="l"/>
                </a:tabLst>
              </a:pP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插座型和壁挂（摆台</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3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两种设计</a:t>
              </a:r>
              <a:endParaRPr sz="1500" dirty="0">
                <a:latin typeface="微软雅黑" panose="020B0503020204020204" charset="-122"/>
                <a:ea typeface="微软雅黑" panose="020B0503020204020204" charset="-122"/>
                <a:cs typeface="微软雅黑" panose="020B0503020204020204" charset="-122"/>
              </a:endParaRPr>
            </a:p>
            <a:p>
              <a:pPr algn="l" rtl="0" eaLnBrk="0">
                <a:lnSpc>
                  <a:spcPct val="110000"/>
                </a:lnSpc>
              </a:pPr>
              <a:endParaRPr sz="1000" dirty="0">
                <a:latin typeface="Arial" panose="020B0604020202020204"/>
                <a:ea typeface="Arial" panose="020B0604020202020204"/>
                <a:cs typeface="Arial" panose="020B0604020202020204"/>
              </a:endParaRPr>
            </a:p>
            <a:p>
              <a:pPr marL="121920" algn="l" rtl="0" eaLnBrk="0">
                <a:lnSpc>
                  <a:spcPts val="2060"/>
                </a:lnSpc>
                <a:spcBef>
                  <a:spcPts val="460"/>
                </a:spcBef>
                <a:tabLst>
                  <a:tab pos="266065" algn="l"/>
                </a:tabLst>
              </a:pP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精准室温计量显示（精度±0.5℃</a:t>
              </a:r>
              <a:r>
                <a:rPr sz="1500" kern="0" spc="-1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 分辨率0.1℃)</a:t>
              </a:r>
              <a:endParaRPr sz="1500" dirty="0">
                <a:latin typeface="微软雅黑" panose="020B0503020204020204" charset="-122"/>
                <a:ea typeface="微软雅黑" panose="020B0503020204020204" charset="-122"/>
                <a:cs typeface="微软雅黑" panose="020B0503020204020204" charset="-122"/>
              </a:endParaRPr>
            </a:p>
            <a:p>
              <a:pPr marL="452755" indent="-330835" algn="l" rtl="0" eaLnBrk="0">
                <a:lnSpc>
                  <a:spcPct val="126000"/>
                </a:lnSpc>
                <a:spcBef>
                  <a:spcPts val="640"/>
                </a:spcBef>
                <a:tabLst>
                  <a:tab pos="266065" algn="l"/>
                </a:tabLst>
              </a:pP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NB</a:t>
              </a:r>
              <a:r>
                <a:rPr sz="15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IoT</a:t>
              </a:r>
              <a:r>
                <a:rPr sz="15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传输方式</a:t>
              </a:r>
              <a:r>
                <a:rPr sz="1500" kern="0" spc="-1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3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后续维护方便、</a:t>
              </a:r>
              <a:r>
                <a:rPr sz="1500" kern="0" spc="-3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便</a:t>
              </a:r>
              <a:r>
                <a:rPr sz="15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于用户集中</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控制管理</a:t>
              </a:r>
              <a:endParaRPr sz="1500" dirty="0">
                <a:latin typeface="微软雅黑" panose="020B0503020204020204" charset="-122"/>
                <a:ea typeface="微软雅黑" panose="020B0503020204020204" charset="-122"/>
                <a:cs typeface="微软雅黑" panose="020B0503020204020204" charset="-122"/>
              </a:endParaRPr>
            </a:p>
            <a:p>
              <a:pPr marL="121920" algn="l" rtl="0" eaLnBrk="0">
                <a:lnSpc>
                  <a:spcPct val="91000"/>
                </a:lnSpc>
                <a:spcBef>
                  <a:spcPts val="760"/>
                </a:spcBef>
                <a:tabLst>
                  <a:tab pos="266065" algn="l"/>
                </a:tabLst>
              </a:pP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支持后台对室温进行远程校准（纠偏）</a:t>
              </a:r>
              <a:endParaRPr sz="15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700" dirty="0">
                <a:latin typeface="Arial" panose="020B0604020202020204"/>
                <a:ea typeface="Arial" panose="020B0604020202020204"/>
                <a:cs typeface="Arial" panose="020B0604020202020204"/>
              </a:endParaRPr>
            </a:p>
            <a:p>
              <a:pPr marL="452755" indent="-330835" algn="l" rtl="0" eaLnBrk="0">
                <a:lnSpc>
                  <a:spcPct val="118000"/>
                </a:lnSpc>
                <a:spcBef>
                  <a:spcPts val="5"/>
                </a:spcBef>
                <a:tabLst>
                  <a:tab pos="266065" algn="l"/>
                </a:tabLst>
              </a:pP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150" dirty="0">
                  <a:solidFill>
                    <a:srgbClr val="000000">
                      <a:alpha val="100000"/>
                    </a:srgbClr>
                  </a:solidFill>
                  <a:latin typeface="微软雅黑" panose="020B0503020204020204" charset="-122"/>
                  <a:ea typeface="微软雅黑" panose="020B0503020204020204" charset="-122"/>
                  <a:cs typeface="微软雅黑" panose="020B0503020204020204" charset="-122"/>
                </a:rPr>
                <a:t>可提供入户安装服务，</a:t>
              </a:r>
              <a:r>
                <a:rPr sz="15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150" dirty="0">
                  <a:solidFill>
                    <a:srgbClr val="000000">
                      <a:alpha val="100000"/>
                    </a:srgbClr>
                  </a:solidFill>
                  <a:latin typeface="微软雅黑" panose="020B0503020204020204" charset="-122"/>
                  <a:ea typeface="微软雅黑" panose="020B0503020204020204" charset="-122"/>
                  <a:cs typeface="微软雅黑" panose="020B0503020204020204" charset="-122"/>
                </a:rPr>
                <a:t>以实际安装量结算（</a:t>
              </a:r>
              <a:r>
                <a:rPr sz="15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限欧</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莱克办事处所在城市）</a:t>
              </a:r>
              <a:endParaRPr sz="1500" dirty="0">
                <a:latin typeface="微软雅黑" panose="020B0503020204020204" charset="-122"/>
                <a:ea typeface="微软雅黑" panose="020B0503020204020204" charset="-122"/>
                <a:cs typeface="微软雅黑" panose="020B0503020204020204" charset="-122"/>
              </a:endParaRPr>
            </a:p>
          </p:txBody>
        </p:sp>
        <p:pic>
          <p:nvPicPr>
            <p:cNvPr id="348" name="picture 348"/>
            <p:cNvPicPr>
              <a:picLocks noChangeAspect="1"/>
            </p:cNvPicPr>
            <p:nvPr/>
          </p:nvPicPr>
          <p:blipFill>
            <a:blip r:embed="rId3"/>
            <a:stretch>
              <a:fillRect/>
            </a:stretch>
          </p:blipFill>
          <p:spPr>
            <a:xfrm rot="21600000">
              <a:off x="109517" y="2079394"/>
              <a:ext cx="144428" cy="132477"/>
            </a:xfrm>
            <a:prstGeom prst="rect">
              <a:avLst/>
            </a:prstGeom>
          </p:spPr>
        </p:pic>
        <p:pic>
          <p:nvPicPr>
            <p:cNvPr id="350" name="picture 350"/>
            <p:cNvPicPr>
              <a:picLocks noChangeAspect="1"/>
            </p:cNvPicPr>
            <p:nvPr/>
          </p:nvPicPr>
          <p:blipFill>
            <a:blip r:embed="rId3"/>
            <a:stretch>
              <a:fillRect/>
            </a:stretch>
          </p:blipFill>
          <p:spPr>
            <a:xfrm rot="21600000">
              <a:off x="109517" y="1762529"/>
              <a:ext cx="144428" cy="132477"/>
            </a:xfrm>
            <a:prstGeom prst="rect">
              <a:avLst/>
            </a:prstGeom>
          </p:spPr>
        </p:pic>
        <p:pic>
          <p:nvPicPr>
            <p:cNvPr id="352" name="picture 352"/>
            <p:cNvPicPr>
              <a:picLocks noChangeAspect="1"/>
            </p:cNvPicPr>
            <p:nvPr/>
          </p:nvPicPr>
          <p:blipFill>
            <a:blip r:embed="rId3"/>
            <a:stretch>
              <a:fillRect/>
            </a:stretch>
          </p:blipFill>
          <p:spPr>
            <a:xfrm rot="21600000">
              <a:off x="109517" y="1128799"/>
              <a:ext cx="144428" cy="132477"/>
            </a:xfrm>
            <a:prstGeom prst="rect">
              <a:avLst/>
            </a:prstGeom>
          </p:spPr>
        </p:pic>
        <p:pic>
          <p:nvPicPr>
            <p:cNvPr id="354" name="picture 354"/>
            <p:cNvPicPr>
              <a:picLocks noChangeAspect="1"/>
            </p:cNvPicPr>
            <p:nvPr/>
          </p:nvPicPr>
          <p:blipFill>
            <a:blip r:embed="rId3"/>
            <a:stretch>
              <a:fillRect/>
            </a:stretch>
          </p:blipFill>
          <p:spPr>
            <a:xfrm rot="21600000">
              <a:off x="109517" y="783994"/>
              <a:ext cx="144428" cy="132477"/>
            </a:xfrm>
            <a:prstGeom prst="rect">
              <a:avLst/>
            </a:prstGeom>
          </p:spPr>
        </p:pic>
        <p:pic>
          <p:nvPicPr>
            <p:cNvPr id="356" name="picture 356"/>
            <p:cNvPicPr>
              <a:picLocks noChangeAspect="1"/>
            </p:cNvPicPr>
            <p:nvPr/>
          </p:nvPicPr>
          <p:blipFill>
            <a:blip r:embed="rId3"/>
            <a:stretch>
              <a:fillRect/>
            </a:stretch>
          </p:blipFill>
          <p:spPr>
            <a:xfrm rot="21600000">
              <a:off x="109517" y="296314"/>
              <a:ext cx="144428" cy="132477"/>
            </a:xfrm>
            <a:prstGeom prst="rect">
              <a:avLst/>
            </a:prstGeom>
          </p:spPr>
        </p:pic>
      </p:grpSp>
      <p:pic>
        <p:nvPicPr>
          <p:cNvPr id="358" name="picture 358"/>
          <p:cNvPicPr>
            <a:picLocks noChangeAspect="1"/>
          </p:cNvPicPr>
          <p:nvPr/>
        </p:nvPicPr>
        <p:blipFill>
          <a:blip r:embed="rId4"/>
          <a:stretch>
            <a:fillRect/>
          </a:stretch>
        </p:blipFill>
        <p:spPr>
          <a:xfrm rot="21600000">
            <a:off x="1781193" y="1384790"/>
            <a:ext cx="1157941" cy="1502128"/>
          </a:xfrm>
          <a:prstGeom prst="rect">
            <a:avLst/>
          </a:prstGeom>
        </p:spPr>
      </p:pic>
      <p:pic>
        <p:nvPicPr>
          <p:cNvPr id="360" name="picture 360"/>
          <p:cNvPicPr>
            <a:picLocks noChangeAspect="1"/>
          </p:cNvPicPr>
          <p:nvPr/>
        </p:nvPicPr>
        <p:blipFill>
          <a:blip r:embed="rId5"/>
          <a:stretch>
            <a:fillRect/>
          </a:stretch>
        </p:blipFill>
        <p:spPr>
          <a:xfrm rot="21600000">
            <a:off x="266174" y="1473313"/>
            <a:ext cx="1267495" cy="1277901"/>
          </a:xfrm>
          <a:prstGeom prst="rect">
            <a:avLst/>
          </a:prstGeom>
        </p:spPr>
      </p:pic>
      <p:sp>
        <p:nvSpPr>
          <p:cNvPr id="362" name="textbox 362"/>
          <p:cNvSpPr/>
          <p:nvPr/>
        </p:nvSpPr>
        <p:spPr>
          <a:xfrm>
            <a:off x="920051" y="238722"/>
            <a:ext cx="2292350" cy="37719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2770"/>
              </a:lnSpc>
            </a:pPr>
            <a:r>
              <a:rPr sz="2000" b="1" kern="0" spc="0" dirty="0">
                <a:solidFill>
                  <a:srgbClr val="00B050">
                    <a:alpha val="100000"/>
                  </a:srgbClr>
                </a:solidFill>
                <a:latin typeface="微软雅黑" panose="020B0503020204020204" charset="-122"/>
                <a:ea typeface="微软雅黑" panose="020B0503020204020204" charset="-122"/>
                <a:cs typeface="微软雅黑" panose="020B0503020204020204" charset="-122"/>
              </a:rPr>
              <a:t>NB</a:t>
            </a:r>
            <a:r>
              <a:rPr sz="2000" b="1" kern="0" spc="100" dirty="0">
                <a:solidFill>
                  <a:srgbClr val="00B050">
                    <a:alpha val="100000"/>
                  </a:srgbClr>
                </a:solidFill>
                <a:latin typeface="微软雅黑" panose="020B0503020204020204" charset="-122"/>
                <a:ea typeface="微软雅黑" panose="020B0503020204020204" charset="-122"/>
                <a:cs typeface="微软雅黑" panose="020B0503020204020204" charset="-122"/>
              </a:rPr>
              <a:t>-</a:t>
            </a:r>
            <a:r>
              <a:rPr sz="2000" b="1" kern="0" spc="0" dirty="0">
                <a:solidFill>
                  <a:srgbClr val="00B050">
                    <a:alpha val="100000"/>
                  </a:srgbClr>
                </a:solidFill>
                <a:latin typeface="微软雅黑" panose="020B0503020204020204" charset="-122"/>
                <a:ea typeface="微软雅黑" panose="020B0503020204020204" charset="-122"/>
                <a:cs typeface="微软雅黑" panose="020B0503020204020204" charset="-122"/>
              </a:rPr>
              <a:t>IoT</a:t>
            </a:r>
            <a:r>
              <a:rPr sz="2000" b="1" kern="0" spc="100" dirty="0">
                <a:solidFill>
                  <a:srgbClr val="00B050">
                    <a:alpha val="100000"/>
                  </a:srgbClr>
                </a:solidFill>
                <a:latin typeface="微软雅黑" panose="020B0503020204020204" charset="-122"/>
                <a:ea typeface="微软雅黑" panose="020B0503020204020204" charset="-122"/>
                <a:cs typeface="微软雅黑" panose="020B0503020204020204" charset="-122"/>
              </a:rPr>
              <a:t>室温采集器</a:t>
            </a:r>
            <a:endParaRPr sz="2000" dirty="0">
              <a:latin typeface="微软雅黑" panose="020B0503020204020204" charset="-122"/>
              <a:ea typeface="微软雅黑" panose="020B0503020204020204" charset="-122"/>
              <a:cs typeface="微软雅黑" panose="020B0503020204020204" charset="-122"/>
            </a:endParaRPr>
          </a:p>
        </p:txBody>
      </p:sp>
      <p:pic>
        <p:nvPicPr>
          <p:cNvPr id="364" name="picture 364"/>
          <p:cNvPicPr>
            <a:picLocks noChangeAspect="1"/>
          </p:cNvPicPr>
          <p:nvPr/>
        </p:nvPicPr>
        <p:blipFill>
          <a:blip r:embed="rId6"/>
          <a:stretch>
            <a:fillRect/>
          </a:stretch>
        </p:blipFill>
        <p:spPr>
          <a:xfrm rot="21600000">
            <a:off x="8149668" y="123444"/>
            <a:ext cx="632512" cy="694523"/>
          </a:xfrm>
          <a:prstGeom prst="rect">
            <a:avLst/>
          </a:prstGeom>
        </p:spPr>
      </p:pic>
      <p:sp>
        <p:nvSpPr>
          <p:cNvPr id="366" name="textbox 366"/>
          <p:cNvSpPr/>
          <p:nvPr/>
        </p:nvSpPr>
        <p:spPr>
          <a:xfrm>
            <a:off x="1250214" y="3165521"/>
            <a:ext cx="1313814" cy="238759"/>
          </a:xfrm>
          <a:prstGeom prst="rect">
            <a:avLst/>
          </a:prstGeom>
          <a:noFill/>
          <a:ln w="0" cap="flat">
            <a:noFill/>
            <a:prstDash val="solid"/>
            <a:miter lim="0"/>
          </a:ln>
        </p:spPr>
        <p:txBody>
          <a:bodyPr vert="horz" wrap="square" lIns="0" tIns="0" rIns="0" bIns="0"/>
          <a:lstStyle/>
          <a:p>
            <a:pPr algn="l" rtl="0" eaLnBrk="0">
              <a:lnSpc>
                <a:spcPct val="79000"/>
              </a:lnSpc>
            </a:pPr>
            <a:endParaRPr sz="100" dirty="0">
              <a:latin typeface="Arial" panose="020B0604020202020204"/>
              <a:ea typeface="Arial" panose="020B0604020202020204"/>
              <a:cs typeface="Arial" panose="020B0604020202020204"/>
            </a:endParaRPr>
          </a:p>
          <a:p>
            <a:pPr marL="12700" algn="l" rtl="0" eaLnBrk="0">
              <a:lnSpc>
                <a:spcPct val="88000"/>
              </a:lnSpc>
            </a:pPr>
            <a:r>
              <a:rPr sz="1500" u="sng"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NB</a:t>
            </a:r>
            <a:r>
              <a:rPr sz="1500" u="sng"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室温采集器</a:t>
            </a:r>
            <a:endParaRPr sz="15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 name="picture 368"/>
          <p:cNvPicPr>
            <a:picLocks noChangeAspect="1"/>
          </p:cNvPicPr>
          <p:nvPr/>
        </p:nvPicPr>
        <p:blipFill>
          <a:blip r:embed="rId1"/>
          <a:stretch>
            <a:fillRect/>
          </a:stretch>
        </p:blipFill>
        <p:spPr>
          <a:xfrm rot="21600000">
            <a:off x="0" y="0"/>
            <a:ext cx="9144000" cy="5143500"/>
          </a:xfrm>
          <a:prstGeom prst="rect">
            <a:avLst/>
          </a:prstGeom>
        </p:spPr>
      </p:pic>
      <p:grpSp>
        <p:nvGrpSpPr>
          <p:cNvPr id="38" name="group 38"/>
          <p:cNvGrpSpPr/>
          <p:nvPr/>
        </p:nvGrpSpPr>
        <p:grpSpPr>
          <a:xfrm rot="21600000">
            <a:off x="3639451" y="1332623"/>
            <a:ext cx="4977866" cy="3058160"/>
            <a:chOff x="0" y="0"/>
            <a:chExt cx="4977866" cy="3058160"/>
          </a:xfrm>
        </p:grpSpPr>
        <p:pic>
          <p:nvPicPr>
            <p:cNvPr id="370" name="picture 370"/>
            <p:cNvPicPr>
              <a:picLocks noChangeAspect="1"/>
            </p:cNvPicPr>
            <p:nvPr/>
          </p:nvPicPr>
          <p:blipFill>
            <a:blip r:embed="rId2"/>
            <a:stretch>
              <a:fillRect/>
            </a:stretch>
          </p:blipFill>
          <p:spPr>
            <a:xfrm rot="21600000">
              <a:off x="0" y="0"/>
              <a:ext cx="4977866" cy="3058160"/>
            </a:xfrm>
            <a:prstGeom prst="rect">
              <a:avLst/>
            </a:prstGeom>
          </p:spPr>
        </p:pic>
        <p:sp>
          <p:nvSpPr>
            <p:cNvPr id="372" name="textbox 372"/>
            <p:cNvSpPr/>
            <p:nvPr/>
          </p:nvSpPr>
          <p:spPr>
            <a:xfrm>
              <a:off x="-12700" y="-12700"/>
              <a:ext cx="5003800" cy="3084195"/>
            </a:xfrm>
            <a:prstGeom prst="rect">
              <a:avLst/>
            </a:prstGeom>
            <a:noFill/>
            <a:ln w="0" cap="flat">
              <a:noFill/>
              <a:prstDash val="solid"/>
              <a:miter lim="0"/>
            </a:ln>
          </p:spPr>
          <p:txBody>
            <a:bodyPr vert="horz" wrap="square" lIns="0" tIns="0" rIns="0" bIns="0"/>
            <a:lstStyle/>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7000"/>
                </a:lnSpc>
              </a:pPr>
              <a:endParaRPr sz="100" dirty="0">
                <a:latin typeface="Arial" panose="020B0604020202020204"/>
                <a:ea typeface="Arial" panose="020B0604020202020204"/>
                <a:cs typeface="Arial" panose="020B0604020202020204"/>
              </a:endParaRPr>
            </a:p>
            <a:p>
              <a:pPr marL="121920" algn="l" rtl="0" eaLnBrk="0">
                <a:lnSpc>
                  <a:spcPts val="2060"/>
                </a:lnSpc>
                <a:tabLst>
                  <a:tab pos="266065" algn="l"/>
                </a:tabLst>
              </a:pP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B/S结构</a:t>
              </a:r>
              <a:r>
                <a:rPr sz="15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，免客户端安装</a:t>
              </a:r>
              <a:r>
                <a:rPr sz="1500" kern="0" spc="-2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3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支</a:t>
              </a:r>
              <a:r>
                <a:rPr sz="15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持手机</a:t>
              </a: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APP</a:t>
              </a:r>
              <a:endParaRPr sz="1500" dirty="0">
                <a:latin typeface="微软雅黑" panose="020B0503020204020204" charset="-122"/>
                <a:ea typeface="微软雅黑" panose="020B0503020204020204" charset="-122"/>
                <a:cs typeface="微软雅黑" panose="020B0503020204020204" charset="-122"/>
              </a:endParaRPr>
            </a:p>
            <a:p>
              <a:pPr marL="121920" algn="l" rtl="0" eaLnBrk="0">
                <a:lnSpc>
                  <a:spcPct val="89000"/>
                </a:lnSpc>
                <a:spcBef>
                  <a:spcPts val="1100"/>
                </a:spcBef>
                <a:tabLst>
                  <a:tab pos="266065" algn="l"/>
                </a:tabLst>
              </a:pP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计量数据监测</a:t>
              </a:r>
              <a:r>
                <a:rPr sz="1500" kern="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500" kern="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阀门远程智能</a:t>
              </a:r>
              <a:r>
                <a:rPr sz="15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控制</a:t>
              </a:r>
              <a:endParaRPr sz="1500" dirty="0">
                <a:latin typeface="微软雅黑" panose="020B0503020204020204" charset="-122"/>
                <a:ea typeface="微软雅黑" panose="020B0503020204020204" charset="-122"/>
                <a:cs typeface="微软雅黑" panose="020B0503020204020204" charset="-122"/>
              </a:endParaRPr>
            </a:p>
            <a:p>
              <a:pPr marL="121920" algn="l" rtl="0" eaLnBrk="0">
                <a:lnSpc>
                  <a:spcPct val="88000"/>
                </a:lnSpc>
                <a:spcBef>
                  <a:spcPts val="1290"/>
                </a:spcBef>
                <a:tabLst>
                  <a:tab pos="266065" algn="l"/>
                </a:tabLst>
              </a:pP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报警策略灵活设置</a:t>
              </a:r>
              <a:endParaRPr sz="1500" dirty="0">
                <a:latin typeface="微软雅黑" panose="020B0503020204020204" charset="-122"/>
                <a:ea typeface="微软雅黑" panose="020B0503020204020204" charset="-122"/>
                <a:cs typeface="微软雅黑" panose="020B0503020204020204" charset="-122"/>
              </a:endParaRPr>
            </a:p>
            <a:p>
              <a:pPr marL="121920" algn="l" rtl="0" eaLnBrk="0">
                <a:lnSpc>
                  <a:spcPct val="88000"/>
                </a:lnSpc>
                <a:spcBef>
                  <a:spcPts val="1295"/>
                </a:spcBef>
                <a:tabLst>
                  <a:tab pos="266065" algn="l"/>
                </a:tabLst>
              </a:pP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支持智能运维工单系统</a:t>
              </a:r>
              <a:endParaRPr sz="1500" dirty="0">
                <a:latin typeface="微软雅黑" panose="020B0503020204020204" charset="-122"/>
                <a:ea typeface="微软雅黑" panose="020B0503020204020204" charset="-122"/>
                <a:cs typeface="微软雅黑" panose="020B0503020204020204" charset="-122"/>
              </a:endParaRPr>
            </a:p>
            <a:p>
              <a:pPr marL="121920" algn="l" rtl="0" eaLnBrk="0">
                <a:lnSpc>
                  <a:spcPct val="89000"/>
                </a:lnSpc>
                <a:spcBef>
                  <a:spcPts val="1285"/>
                </a:spcBef>
                <a:tabLst>
                  <a:tab pos="266065" algn="l"/>
                </a:tabLst>
              </a:pP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支持多种的类型能耗流量</a:t>
              </a: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数据分析功能</a:t>
              </a:r>
              <a:endParaRPr sz="1500" dirty="0">
                <a:latin typeface="微软雅黑" panose="020B0503020204020204" charset="-122"/>
                <a:ea typeface="微软雅黑" panose="020B0503020204020204" charset="-122"/>
                <a:cs typeface="微软雅黑" panose="020B0503020204020204" charset="-122"/>
              </a:endParaRPr>
            </a:p>
            <a:p>
              <a:pPr marL="121920" algn="l" rtl="0" eaLnBrk="0">
                <a:lnSpc>
                  <a:spcPct val="88000"/>
                </a:lnSpc>
                <a:spcBef>
                  <a:spcPts val="1300"/>
                </a:spcBef>
                <a:tabLst>
                  <a:tab pos="266065" algn="l"/>
                </a:tabLst>
              </a:pP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自定义报表</a:t>
              </a:r>
              <a:endParaRPr sz="1500" dirty="0">
                <a:latin typeface="微软雅黑" panose="020B0503020204020204" charset="-122"/>
                <a:ea typeface="微软雅黑" panose="020B0503020204020204" charset="-122"/>
                <a:cs typeface="微软雅黑" panose="020B0503020204020204" charset="-122"/>
              </a:endParaRPr>
            </a:p>
            <a:p>
              <a:pPr marL="121920" algn="l" rtl="0" eaLnBrk="0">
                <a:lnSpc>
                  <a:spcPct val="88000"/>
                </a:lnSpc>
                <a:spcBef>
                  <a:spcPts val="1295"/>
                </a:spcBef>
                <a:tabLst>
                  <a:tab pos="266065" algn="l"/>
                </a:tabLst>
              </a:pP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自定义权限设置</a:t>
              </a:r>
              <a:endParaRPr sz="1500" dirty="0">
                <a:latin typeface="微软雅黑" panose="020B0503020204020204" charset="-122"/>
                <a:ea typeface="微软雅黑" panose="020B0503020204020204" charset="-122"/>
                <a:cs typeface="微软雅黑" panose="020B0503020204020204" charset="-122"/>
              </a:endParaRPr>
            </a:p>
            <a:p>
              <a:pPr algn="l" rtl="0" eaLnBrk="0">
                <a:lnSpc>
                  <a:spcPct val="107000"/>
                </a:lnSpc>
              </a:pPr>
              <a:endParaRPr sz="1000" dirty="0">
                <a:latin typeface="Arial" panose="020B0604020202020204"/>
                <a:ea typeface="Arial" panose="020B0604020202020204"/>
                <a:cs typeface="Arial" panose="020B0604020202020204"/>
              </a:endParaRPr>
            </a:p>
            <a:p>
              <a:pPr marL="121920" algn="l" rtl="0" eaLnBrk="0">
                <a:lnSpc>
                  <a:spcPct val="88000"/>
                </a:lnSpc>
                <a:spcBef>
                  <a:spcPts val="5"/>
                </a:spcBef>
                <a:tabLst>
                  <a:tab pos="266065" algn="l"/>
                </a:tabLst>
              </a:pPr>
              <a:r>
                <a:rPr sz="15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预计收费系统对接接口</a:t>
              </a:r>
              <a:endParaRPr sz="1500" dirty="0">
                <a:latin typeface="微软雅黑" panose="020B0503020204020204" charset="-122"/>
                <a:ea typeface="微软雅黑" panose="020B0503020204020204" charset="-122"/>
                <a:cs typeface="微软雅黑" panose="020B0503020204020204" charset="-122"/>
              </a:endParaRPr>
            </a:p>
          </p:txBody>
        </p:sp>
        <p:pic>
          <p:nvPicPr>
            <p:cNvPr id="374" name="picture 374"/>
            <p:cNvPicPr>
              <a:picLocks noChangeAspect="1"/>
            </p:cNvPicPr>
            <p:nvPr/>
          </p:nvPicPr>
          <p:blipFill>
            <a:blip r:embed="rId3"/>
            <a:stretch>
              <a:fillRect/>
            </a:stretch>
          </p:blipFill>
          <p:spPr>
            <a:xfrm rot="21600000">
              <a:off x="109517" y="2755034"/>
              <a:ext cx="144428" cy="132477"/>
            </a:xfrm>
            <a:prstGeom prst="rect">
              <a:avLst/>
            </a:prstGeom>
          </p:spPr>
        </p:pic>
        <p:pic>
          <p:nvPicPr>
            <p:cNvPr id="376" name="picture 376"/>
            <p:cNvPicPr>
              <a:picLocks noChangeAspect="1"/>
            </p:cNvPicPr>
            <p:nvPr/>
          </p:nvPicPr>
          <p:blipFill>
            <a:blip r:embed="rId3"/>
            <a:stretch>
              <a:fillRect/>
            </a:stretch>
          </p:blipFill>
          <p:spPr>
            <a:xfrm rot="21600000">
              <a:off x="109517" y="2389274"/>
              <a:ext cx="144428" cy="132477"/>
            </a:xfrm>
            <a:prstGeom prst="rect">
              <a:avLst/>
            </a:prstGeom>
          </p:spPr>
        </p:pic>
        <p:pic>
          <p:nvPicPr>
            <p:cNvPr id="378" name="picture 378"/>
            <p:cNvPicPr>
              <a:picLocks noChangeAspect="1"/>
            </p:cNvPicPr>
            <p:nvPr/>
          </p:nvPicPr>
          <p:blipFill>
            <a:blip r:embed="rId3"/>
            <a:stretch>
              <a:fillRect/>
            </a:stretch>
          </p:blipFill>
          <p:spPr>
            <a:xfrm rot="21600000">
              <a:off x="109517" y="2023514"/>
              <a:ext cx="144428" cy="132477"/>
            </a:xfrm>
            <a:prstGeom prst="rect">
              <a:avLst/>
            </a:prstGeom>
          </p:spPr>
        </p:pic>
        <p:pic>
          <p:nvPicPr>
            <p:cNvPr id="380" name="picture 380"/>
            <p:cNvPicPr>
              <a:picLocks noChangeAspect="1"/>
            </p:cNvPicPr>
            <p:nvPr/>
          </p:nvPicPr>
          <p:blipFill>
            <a:blip r:embed="rId3"/>
            <a:stretch>
              <a:fillRect/>
            </a:stretch>
          </p:blipFill>
          <p:spPr>
            <a:xfrm rot="21600000">
              <a:off x="109517" y="1657754"/>
              <a:ext cx="144428" cy="132477"/>
            </a:xfrm>
            <a:prstGeom prst="rect">
              <a:avLst/>
            </a:prstGeom>
          </p:spPr>
        </p:pic>
        <p:pic>
          <p:nvPicPr>
            <p:cNvPr id="382" name="picture 382"/>
            <p:cNvPicPr>
              <a:picLocks noChangeAspect="1"/>
            </p:cNvPicPr>
            <p:nvPr/>
          </p:nvPicPr>
          <p:blipFill>
            <a:blip r:embed="rId3"/>
            <a:stretch>
              <a:fillRect/>
            </a:stretch>
          </p:blipFill>
          <p:spPr>
            <a:xfrm rot="21600000">
              <a:off x="109517" y="1291994"/>
              <a:ext cx="144428" cy="132477"/>
            </a:xfrm>
            <a:prstGeom prst="rect">
              <a:avLst/>
            </a:prstGeom>
          </p:spPr>
        </p:pic>
        <p:pic>
          <p:nvPicPr>
            <p:cNvPr id="384" name="picture 384"/>
            <p:cNvPicPr>
              <a:picLocks noChangeAspect="1"/>
            </p:cNvPicPr>
            <p:nvPr/>
          </p:nvPicPr>
          <p:blipFill>
            <a:blip r:embed="rId3"/>
            <a:stretch>
              <a:fillRect/>
            </a:stretch>
          </p:blipFill>
          <p:spPr>
            <a:xfrm rot="21600000">
              <a:off x="109517" y="926234"/>
              <a:ext cx="144428" cy="132477"/>
            </a:xfrm>
            <a:prstGeom prst="rect">
              <a:avLst/>
            </a:prstGeom>
          </p:spPr>
        </p:pic>
        <p:pic>
          <p:nvPicPr>
            <p:cNvPr id="386" name="picture 386"/>
            <p:cNvPicPr>
              <a:picLocks noChangeAspect="1"/>
            </p:cNvPicPr>
            <p:nvPr/>
          </p:nvPicPr>
          <p:blipFill>
            <a:blip r:embed="rId3"/>
            <a:stretch>
              <a:fillRect/>
            </a:stretch>
          </p:blipFill>
          <p:spPr>
            <a:xfrm rot="21600000">
              <a:off x="109517" y="560474"/>
              <a:ext cx="144428" cy="132477"/>
            </a:xfrm>
            <a:prstGeom prst="rect">
              <a:avLst/>
            </a:prstGeom>
          </p:spPr>
        </p:pic>
        <p:pic>
          <p:nvPicPr>
            <p:cNvPr id="388" name="picture 388"/>
            <p:cNvPicPr>
              <a:picLocks noChangeAspect="1"/>
            </p:cNvPicPr>
            <p:nvPr/>
          </p:nvPicPr>
          <p:blipFill>
            <a:blip r:embed="rId3"/>
            <a:stretch>
              <a:fillRect/>
            </a:stretch>
          </p:blipFill>
          <p:spPr>
            <a:xfrm rot="21600000">
              <a:off x="109517" y="194714"/>
              <a:ext cx="144428" cy="132477"/>
            </a:xfrm>
            <a:prstGeom prst="rect">
              <a:avLst/>
            </a:prstGeom>
          </p:spPr>
        </p:pic>
      </p:grpSp>
      <p:pic>
        <p:nvPicPr>
          <p:cNvPr id="390" name="picture 390"/>
          <p:cNvPicPr>
            <a:picLocks noChangeAspect="1"/>
          </p:cNvPicPr>
          <p:nvPr/>
        </p:nvPicPr>
        <p:blipFill>
          <a:blip r:embed="rId4"/>
          <a:stretch>
            <a:fillRect/>
          </a:stretch>
        </p:blipFill>
        <p:spPr>
          <a:xfrm rot="21600000">
            <a:off x="341375" y="1338071"/>
            <a:ext cx="3096767" cy="2456688"/>
          </a:xfrm>
          <a:prstGeom prst="rect">
            <a:avLst/>
          </a:prstGeom>
        </p:spPr>
      </p:pic>
      <p:sp>
        <p:nvSpPr>
          <p:cNvPr id="392" name="textbox 392"/>
          <p:cNvSpPr/>
          <p:nvPr/>
        </p:nvSpPr>
        <p:spPr>
          <a:xfrm>
            <a:off x="902449" y="292328"/>
            <a:ext cx="2153920" cy="295909"/>
          </a:xfrm>
          <a:prstGeom prst="rect">
            <a:avLst/>
          </a:prstGeom>
          <a:noFill/>
          <a:ln w="0" cap="flat">
            <a:noFill/>
            <a:prstDash val="solid"/>
            <a:miter lim="0"/>
          </a:ln>
        </p:spPr>
        <p:txBody>
          <a:bodyPr vert="horz" wrap="square" lIns="0" tIns="0" rIns="0" bIns="0"/>
          <a:lstStyle/>
          <a:p>
            <a:pPr algn="l" rtl="0" eaLnBrk="0">
              <a:lnSpc>
                <a:spcPct val="77000"/>
              </a:lnSpc>
            </a:pPr>
            <a:endParaRPr sz="100" dirty="0">
              <a:latin typeface="Arial" panose="020B0604020202020204"/>
              <a:ea typeface="Arial" panose="020B0604020202020204"/>
              <a:cs typeface="Arial" panose="020B0604020202020204"/>
            </a:endParaRPr>
          </a:p>
          <a:p>
            <a:pPr marL="12700" algn="l" rtl="0" eaLnBrk="0">
              <a:lnSpc>
                <a:spcPct val="89000"/>
              </a:lnSpc>
            </a:pPr>
            <a:r>
              <a:rPr sz="2000" b="1"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智慧供热管理平台</a:t>
            </a:r>
            <a:endParaRPr sz="2000" dirty="0">
              <a:latin typeface="微软雅黑" panose="020B0503020204020204" charset="-122"/>
              <a:ea typeface="微软雅黑" panose="020B0503020204020204" charset="-122"/>
              <a:cs typeface="微软雅黑" panose="020B0503020204020204" charset="-122"/>
            </a:endParaRPr>
          </a:p>
        </p:txBody>
      </p:sp>
      <p:pic>
        <p:nvPicPr>
          <p:cNvPr id="394" name="picture 394"/>
          <p:cNvPicPr>
            <a:picLocks noChangeAspect="1"/>
          </p:cNvPicPr>
          <p:nvPr/>
        </p:nvPicPr>
        <p:blipFill>
          <a:blip r:embed="rId5"/>
          <a:stretch>
            <a:fillRect/>
          </a:stretch>
        </p:blipFill>
        <p:spPr>
          <a:xfrm rot="21600000">
            <a:off x="8149668" y="123443"/>
            <a:ext cx="632512" cy="69452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6" name="picture 396"/>
          <p:cNvPicPr>
            <a:picLocks noChangeAspect="1"/>
          </p:cNvPicPr>
          <p:nvPr/>
        </p:nvPicPr>
        <p:blipFill>
          <a:blip r:embed="rId1"/>
          <a:stretch>
            <a:fillRect/>
          </a:stretch>
        </p:blipFill>
        <p:spPr>
          <a:xfrm rot="21600000">
            <a:off x="0" y="0"/>
            <a:ext cx="9144000" cy="5143500"/>
          </a:xfrm>
          <a:prstGeom prst="rect">
            <a:avLst/>
          </a:prstGeom>
        </p:spPr>
      </p:pic>
      <p:grpSp>
        <p:nvGrpSpPr>
          <p:cNvPr id="40" name="group 40"/>
          <p:cNvGrpSpPr/>
          <p:nvPr/>
        </p:nvGrpSpPr>
        <p:grpSpPr>
          <a:xfrm rot="21600000">
            <a:off x="2991942" y="1511833"/>
            <a:ext cx="3430066" cy="921220"/>
            <a:chOff x="0" y="0"/>
            <a:chExt cx="3430066" cy="921220"/>
          </a:xfrm>
        </p:grpSpPr>
        <p:pic>
          <p:nvPicPr>
            <p:cNvPr id="398" name="picture 398"/>
            <p:cNvPicPr>
              <a:picLocks noChangeAspect="1"/>
            </p:cNvPicPr>
            <p:nvPr/>
          </p:nvPicPr>
          <p:blipFill>
            <a:blip r:embed="rId2"/>
            <a:stretch>
              <a:fillRect/>
            </a:stretch>
          </p:blipFill>
          <p:spPr>
            <a:xfrm rot="21600000">
              <a:off x="0" y="0"/>
              <a:ext cx="3430066" cy="921220"/>
            </a:xfrm>
            <a:prstGeom prst="rect">
              <a:avLst/>
            </a:prstGeom>
          </p:spPr>
        </p:pic>
        <p:sp>
          <p:nvSpPr>
            <p:cNvPr id="400" name="textbox 400"/>
            <p:cNvSpPr/>
            <p:nvPr/>
          </p:nvSpPr>
          <p:spPr>
            <a:xfrm>
              <a:off x="-12700" y="-12700"/>
              <a:ext cx="3455670" cy="946785"/>
            </a:xfrm>
            <a:prstGeom prst="rect">
              <a:avLst/>
            </a:prstGeom>
            <a:noFill/>
            <a:ln w="0" cap="flat">
              <a:noFill/>
              <a:prstDash val="solid"/>
              <a:miter lim="0"/>
            </a:ln>
          </p:spPr>
          <p:txBody>
            <a:bodyPr vert="horz" wrap="square" lIns="0" tIns="0" rIns="0" bIns="0"/>
            <a:lstStyle/>
            <a:p>
              <a:pPr algn="l" rtl="0" eaLnBrk="0">
                <a:lnSpc>
                  <a:spcPct val="127000"/>
                </a:lnSpc>
              </a:pPr>
              <a:endParaRPr sz="1000" dirty="0">
                <a:latin typeface="Arial" panose="020B0604020202020204"/>
                <a:ea typeface="Arial" panose="020B0604020202020204"/>
                <a:cs typeface="Arial" panose="020B0604020202020204"/>
              </a:endParaRPr>
            </a:p>
            <a:p>
              <a:pPr marL="400050" algn="l" rtl="0" eaLnBrk="0">
                <a:lnSpc>
                  <a:spcPct val="85000"/>
                </a:lnSpc>
                <a:spcBef>
                  <a:spcPts val="0"/>
                </a:spcBef>
              </a:pPr>
              <a:r>
                <a:rPr sz="4400" b="1" kern="0" spc="-50" dirty="0">
                  <a:solidFill>
                    <a:srgbClr val="00B050">
                      <a:alpha val="100000"/>
                    </a:srgbClr>
                  </a:solidFill>
                  <a:latin typeface="宋体" panose="02010600030101010101" pitchFamily="2" charset="-122"/>
                  <a:ea typeface="宋体" panose="02010600030101010101" pitchFamily="2" charset="-122"/>
                  <a:cs typeface="宋体" panose="02010600030101010101" pitchFamily="2" charset="-122"/>
                </a:rPr>
                <a:t>PART</a:t>
              </a:r>
              <a:r>
                <a:rPr sz="4400" kern="0" spc="400" dirty="0">
                  <a:solidFill>
                    <a:srgbClr val="00B050">
                      <a:alpha val="100000"/>
                    </a:srgbClr>
                  </a:solidFill>
                  <a:latin typeface="宋体" panose="02010600030101010101" pitchFamily="2" charset="-122"/>
                  <a:ea typeface="宋体" panose="02010600030101010101" pitchFamily="2" charset="-122"/>
                  <a:cs typeface="宋体" panose="02010600030101010101" pitchFamily="2" charset="-122"/>
                </a:rPr>
                <a:t> </a:t>
              </a:r>
              <a:r>
                <a:rPr sz="4400" b="1" kern="0" spc="-50" dirty="0">
                  <a:solidFill>
                    <a:srgbClr val="00B050">
                      <a:alpha val="100000"/>
                    </a:srgbClr>
                  </a:solidFill>
                  <a:latin typeface="宋体" panose="02010600030101010101" pitchFamily="2" charset="-122"/>
                  <a:ea typeface="宋体" panose="02010600030101010101" pitchFamily="2" charset="-122"/>
                  <a:cs typeface="宋体" panose="02010600030101010101" pitchFamily="2" charset="-122"/>
                </a:rPr>
                <a:t>.</a:t>
              </a:r>
              <a:r>
                <a:rPr sz="4400" kern="0" spc="180" dirty="0">
                  <a:solidFill>
                    <a:srgbClr val="00B050">
                      <a:alpha val="100000"/>
                    </a:srgbClr>
                  </a:solidFill>
                  <a:latin typeface="宋体" panose="02010600030101010101" pitchFamily="2" charset="-122"/>
                  <a:ea typeface="宋体" panose="02010600030101010101" pitchFamily="2" charset="-122"/>
                  <a:cs typeface="宋体" panose="02010600030101010101" pitchFamily="2" charset="-122"/>
                </a:rPr>
                <a:t>  </a:t>
              </a:r>
              <a:r>
                <a:rPr sz="4400" b="1" kern="0" spc="-50" dirty="0">
                  <a:solidFill>
                    <a:srgbClr val="FFFFFF">
                      <a:alpha val="100000"/>
                    </a:srgbClr>
                  </a:solidFill>
                  <a:latin typeface="宋体" panose="02010600030101010101" pitchFamily="2" charset="-122"/>
                  <a:ea typeface="宋体" panose="02010600030101010101" pitchFamily="2" charset="-122"/>
                  <a:cs typeface="宋体" panose="02010600030101010101" pitchFamily="2" charset="-122"/>
                </a:rPr>
                <a:t>04</a:t>
              </a:r>
              <a:endParaRPr sz="4400" dirty="0">
                <a:latin typeface="宋体" panose="02010600030101010101" pitchFamily="2" charset="-122"/>
                <a:ea typeface="宋体" panose="02010600030101010101" pitchFamily="2" charset="-122"/>
                <a:cs typeface="宋体" panose="02010600030101010101" pitchFamily="2" charset="-122"/>
              </a:endParaRPr>
            </a:p>
          </p:txBody>
        </p:sp>
      </p:grpSp>
      <p:sp>
        <p:nvSpPr>
          <p:cNvPr id="402" name="textbox 402"/>
          <p:cNvSpPr/>
          <p:nvPr/>
        </p:nvSpPr>
        <p:spPr>
          <a:xfrm>
            <a:off x="3347300" y="2706497"/>
            <a:ext cx="2691764" cy="296545"/>
          </a:xfrm>
          <a:prstGeom prst="rect">
            <a:avLst/>
          </a:prstGeom>
          <a:noFill/>
          <a:ln w="0" cap="flat">
            <a:noFill/>
            <a:prstDash val="solid"/>
            <a:miter lim="0"/>
          </a:ln>
        </p:spPr>
        <p:txBody>
          <a:bodyPr vert="horz" wrap="square" lIns="0" tIns="0" rIns="0" bIns="0"/>
          <a:lstStyle/>
          <a:p>
            <a:pPr algn="l" rtl="0" eaLnBrk="0">
              <a:lnSpc>
                <a:spcPct val="79000"/>
              </a:lnSpc>
            </a:pPr>
            <a:endParaRPr sz="100" dirty="0">
              <a:latin typeface="Arial" panose="020B0604020202020204"/>
              <a:ea typeface="Arial" panose="020B0604020202020204"/>
              <a:cs typeface="Arial" panose="020B0604020202020204"/>
            </a:endParaRPr>
          </a:p>
          <a:p>
            <a:pPr marL="12700" algn="l" rtl="0" eaLnBrk="0">
              <a:lnSpc>
                <a:spcPct val="89000"/>
              </a:lnSpc>
            </a:pPr>
            <a:r>
              <a:rPr sz="2000"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供热节能项目管理体系</a:t>
            </a:r>
            <a:endParaRPr sz="2000" dirty="0">
              <a:latin typeface="微软雅黑" panose="020B0503020204020204" charset="-122"/>
              <a:ea typeface="微软雅黑" panose="020B0503020204020204" charset="-122"/>
              <a:cs typeface="微软雅黑" panose="020B0503020204020204" charset="-122"/>
            </a:endParaRPr>
          </a:p>
        </p:txBody>
      </p:sp>
      <p:pic>
        <p:nvPicPr>
          <p:cNvPr id="404" name="picture 404"/>
          <p:cNvPicPr>
            <a:picLocks noChangeAspect="1"/>
          </p:cNvPicPr>
          <p:nvPr/>
        </p:nvPicPr>
        <p:blipFill>
          <a:blip r:embed="rId3"/>
          <a:stretch>
            <a:fillRect/>
          </a:stretch>
        </p:blipFill>
        <p:spPr>
          <a:xfrm rot="21600000">
            <a:off x="8149668" y="123443"/>
            <a:ext cx="632512" cy="694523"/>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6" name="picture 406"/>
          <p:cNvPicPr>
            <a:picLocks noChangeAspect="1"/>
          </p:cNvPicPr>
          <p:nvPr/>
        </p:nvPicPr>
        <p:blipFill>
          <a:blip r:embed="rId1"/>
          <a:stretch>
            <a:fillRect/>
          </a:stretch>
        </p:blipFill>
        <p:spPr>
          <a:xfrm rot="21600000">
            <a:off x="0" y="0"/>
            <a:ext cx="9144000" cy="5143500"/>
          </a:xfrm>
          <a:prstGeom prst="rect">
            <a:avLst/>
          </a:prstGeom>
        </p:spPr>
      </p:pic>
      <p:sp>
        <p:nvSpPr>
          <p:cNvPr id="408" name="textbox 408"/>
          <p:cNvSpPr/>
          <p:nvPr/>
        </p:nvSpPr>
        <p:spPr>
          <a:xfrm>
            <a:off x="1285875" y="1494193"/>
            <a:ext cx="6331584" cy="163385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2660"/>
              </a:lnSpc>
            </a:pPr>
            <a:r>
              <a:rPr sz="14700" b="1" kern="0" spc="0" baseline="1000" dirty="0">
                <a:solidFill>
                  <a:srgbClr val="000000">
                    <a:alpha val="100000"/>
                  </a:srgbClr>
                </a:solidFill>
                <a:latin typeface="微软雅黑" panose="020B0503020204020204" charset="-122"/>
                <a:ea typeface="微软雅黑" panose="020B0503020204020204" charset="-122"/>
                <a:cs typeface="微软雅黑" panose="020B0503020204020204" charset="-122"/>
              </a:rPr>
              <a:t>4</a:t>
            </a:r>
            <a:r>
              <a:rPr sz="9500" b="1" kern="0" spc="11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5500" b="1" kern="0" spc="0" baseline="44000" dirty="0">
                <a:solidFill>
                  <a:srgbClr val="00B050">
                    <a:alpha val="100000"/>
                  </a:srgbClr>
                </a:solidFill>
                <a:latin typeface="微软雅黑" panose="020B0503020204020204" charset="-122"/>
                <a:ea typeface="微软雅黑" panose="020B0503020204020204" charset="-122"/>
                <a:cs typeface="微软雅黑" panose="020B0503020204020204" charset="-122"/>
              </a:rPr>
              <a:t>供热节能项目管理体系</a:t>
            </a:r>
            <a:endParaRPr sz="5500" baseline="44000" dirty="0">
              <a:latin typeface="微软雅黑" panose="020B0503020204020204" charset="-122"/>
              <a:ea typeface="微软雅黑" panose="020B0503020204020204" charset="-122"/>
              <a:cs typeface="微软雅黑" panose="020B0503020204020204" charset="-122"/>
            </a:endParaRPr>
          </a:p>
        </p:txBody>
      </p:sp>
      <p:pic>
        <p:nvPicPr>
          <p:cNvPr id="410" name="picture 410"/>
          <p:cNvPicPr>
            <a:picLocks noChangeAspect="1"/>
          </p:cNvPicPr>
          <p:nvPr/>
        </p:nvPicPr>
        <p:blipFill>
          <a:blip r:embed="rId2"/>
          <a:stretch>
            <a:fillRect/>
          </a:stretch>
        </p:blipFill>
        <p:spPr>
          <a:xfrm rot="21600000">
            <a:off x="8149668" y="123443"/>
            <a:ext cx="632512" cy="69452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2" name="picture 412"/>
          <p:cNvPicPr>
            <a:picLocks noChangeAspect="1"/>
          </p:cNvPicPr>
          <p:nvPr/>
        </p:nvPicPr>
        <p:blipFill>
          <a:blip r:embed="rId1"/>
          <a:stretch>
            <a:fillRect/>
          </a:stretch>
        </p:blipFill>
        <p:spPr>
          <a:xfrm rot="21600000">
            <a:off x="0" y="0"/>
            <a:ext cx="9144000" cy="5143500"/>
          </a:xfrm>
          <a:prstGeom prst="rect">
            <a:avLst/>
          </a:prstGeom>
        </p:spPr>
      </p:pic>
      <p:sp>
        <p:nvSpPr>
          <p:cNvPr id="414" name="textbox 414"/>
          <p:cNvSpPr/>
          <p:nvPr/>
        </p:nvSpPr>
        <p:spPr>
          <a:xfrm>
            <a:off x="528319" y="294462"/>
            <a:ext cx="3061335" cy="3143250"/>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algn="r" rtl="0" eaLnBrk="0">
              <a:lnSpc>
                <a:spcPct val="87000"/>
              </a:lnSpc>
            </a:pPr>
            <a:r>
              <a:rPr sz="2000" b="1"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供热节能项目管理体系</a:t>
            </a:r>
            <a:endParaRPr sz="2000" dirty="0">
              <a:latin typeface="微软雅黑" panose="020B0503020204020204" charset="-122"/>
              <a:ea typeface="微软雅黑" panose="020B0503020204020204" charset="-122"/>
              <a:cs typeface="微软雅黑" panose="020B0503020204020204" charset="-122"/>
            </a:endParaRPr>
          </a:p>
          <a:p>
            <a:pPr algn="l" rtl="0" eaLnBrk="0">
              <a:lnSpc>
                <a:spcPct val="127000"/>
              </a:lnSpc>
            </a:pPr>
            <a:endParaRPr sz="1000" dirty="0">
              <a:latin typeface="Arial" panose="020B0604020202020204"/>
              <a:ea typeface="Arial" panose="020B0604020202020204"/>
              <a:cs typeface="Arial" panose="020B0604020202020204"/>
            </a:endParaRPr>
          </a:p>
          <a:p>
            <a:pPr algn="l" rtl="0" eaLnBrk="0">
              <a:lnSpc>
                <a:spcPct val="127000"/>
              </a:lnSpc>
            </a:pPr>
            <a:endParaRPr sz="1000" dirty="0">
              <a:latin typeface="Arial" panose="020B0604020202020204"/>
              <a:ea typeface="Arial" panose="020B0604020202020204"/>
              <a:cs typeface="Arial" panose="020B0604020202020204"/>
            </a:endParaRPr>
          </a:p>
          <a:p>
            <a:pPr algn="l" rtl="0" eaLnBrk="0">
              <a:lnSpc>
                <a:spcPct val="127000"/>
              </a:lnSpc>
            </a:pPr>
            <a:endParaRPr sz="1000" dirty="0">
              <a:latin typeface="Arial" panose="020B0604020202020204"/>
              <a:ea typeface="Arial" panose="020B0604020202020204"/>
              <a:cs typeface="Arial" panose="020B0604020202020204"/>
            </a:endParaRPr>
          </a:p>
          <a:p>
            <a:pPr marL="128270" algn="l" rtl="0" eaLnBrk="0">
              <a:lnSpc>
                <a:spcPct val="88000"/>
              </a:lnSpc>
              <a:spcBef>
                <a:spcPts val="450"/>
              </a:spcBef>
              <a:tabLst>
                <a:tab pos="21907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产品及方案服务辑</a:t>
            </a:r>
            <a:endParaRPr sz="1500" dirty="0">
              <a:latin typeface="微软雅黑" panose="020B0503020204020204" charset="-122"/>
              <a:ea typeface="微软雅黑" panose="020B0503020204020204" charset="-122"/>
              <a:cs typeface="微软雅黑" panose="020B0503020204020204" charset="-122"/>
            </a:endParaRPr>
          </a:p>
          <a:p>
            <a:pPr algn="l" rtl="0" eaLnBrk="0">
              <a:lnSpc>
                <a:spcPct val="177000"/>
              </a:lnSpc>
            </a:pPr>
            <a:endParaRPr sz="1000" dirty="0">
              <a:latin typeface="Arial" panose="020B0604020202020204"/>
              <a:ea typeface="Arial" panose="020B0604020202020204"/>
              <a:cs typeface="Arial" panose="020B0604020202020204"/>
            </a:endParaRPr>
          </a:p>
          <a:p>
            <a:pPr marL="111760" algn="l" rtl="0" eaLnBrk="0">
              <a:lnSpc>
                <a:spcPct val="88000"/>
              </a:lnSpc>
              <a:spcBef>
                <a:spcPts val="460"/>
              </a:spcBef>
              <a:tabLst>
                <a:tab pos="20129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项目持续管控服务</a:t>
            </a:r>
            <a:endParaRPr sz="1500" dirty="0">
              <a:latin typeface="微软雅黑" panose="020B0503020204020204" charset="-122"/>
              <a:ea typeface="微软雅黑" panose="020B0503020204020204" charset="-122"/>
              <a:cs typeface="微软雅黑" panose="020B0503020204020204" charset="-122"/>
            </a:endParaRPr>
          </a:p>
          <a:p>
            <a:pPr marL="128270" algn="l" rtl="0" eaLnBrk="0">
              <a:lnSpc>
                <a:spcPts val="3600"/>
              </a:lnSpc>
              <a:tabLst>
                <a:tab pos="218440"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数据整合服务</a:t>
            </a:r>
            <a:endParaRPr sz="1500" dirty="0">
              <a:latin typeface="微软雅黑" panose="020B0503020204020204" charset="-122"/>
              <a:ea typeface="微软雅黑" panose="020B0503020204020204" charset="-122"/>
              <a:cs typeface="微软雅黑" panose="020B0503020204020204" charset="-122"/>
            </a:endParaRPr>
          </a:p>
          <a:p>
            <a:pPr algn="l" rtl="0" eaLnBrk="0">
              <a:lnSpc>
                <a:spcPct val="147000"/>
              </a:lnSpc>
            </a:pPr>
            <a:endParaRPr sz="1000" dirty="0">
              <a:latin typeface="Arial" panose="020B0604020202020204"/>
              <a:ea typeface="Arial" panose="020B0604020202020204"/>
              <a:cs typeface="Arial" panose="020B0604020202020204"/>
            </a:endParaRPr>
          </a:p>
          <a:p>
            <a:pPr marL="131445" algn="l" rtl="0" eaLnBrk="0">
              <a:lnSpc>
                <a:spcPct val="88000"/>
              </a:lnSpc>
              <a:spcBef>
                <a:spcPts val="450"/>
              </a:spcBef>
              <a:tabLst>
                <a:tab pos="218440"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数据分析服务</a:t>
            </a:r>
            <a:endParaRPr sz="1500" dirty="0">
              <a:latin typeface="微软雅黑" panose="020B0503020204020204" charset="-122"/>
              <a:ea typeface="微软雅黑" panose="020B0503020204020204" charset="-122"/>
              <a:cs typeface="微软雅黑" panose="020B0503020204020204" charset="-122"/>
            </a:endParaRPr>
          </a:p>
          <a:p>
            <a:pPr algn="l" rtl="0" eaLnBrk="0">
              <a:lnSpc>
                <a:spcPct val="187000"/>
              </a:lnSpc>
            </a:pPr>
            <a:endParaRPr sz="1000" dirty="0">
              <a:latin typeface="Arial" panose="020B0604020202020204"/>
              <a:ea typeface="Arial" panose="020B0604020202020204"/>
              <a:cs typeface="Arial" panose="020B0604020202020204"/>
            </a:endParaRPr>
          </a:p>
          <a:p>
            <a:pPr algn="l" rtl="0" eaLnBrk="0">
              <a:lnSpc>
                <a:spcPct val="126000"/>
              </a:lnSpc>
            </a:pPr>
            <a:endParaRPr sz="300" dirty="0">
              <a:latin typeface="Arial" panose="020B0604020202020204"/>
              <a:ea typeface="Arial" panose="020B0604020202020204"/>
              <a:cs typeface="Arial" panose="020B0604020202020204"/>
            </a:endParaRPr>
          </a:p>
          <a:p>
            <a:pPr marL="111760" algn="l" rtl="0" eaLnBrk="0">
              <a:lnSpc>
                <a:spcPct val="88000"/>
              </a:lnSpc>
              <a:spcBef>
                <a:spcPts val="0"/>
              </a:spcBef>
              <a:tabLst>
                <a:tab pos="219075" algn="l"/>
              </a:tabLst>
            </a:pPr>
            <a:r>
              <a:rPr sz="1500" b="1"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5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售后服务</a:t>
            </a:r>
            <a:endParaRPr sz="1500" dirty="0">
              <a:latin typeface="微软雅黑" panose="020B0503020204020204" charset="-122"/>
              <a:ea typeface="微软雅黑" panose="020B0503020204020204" charset="-122"/>
              <a:cs typeface="微软雅黑" panose="020B0503020204020204" charset="-122"/>
            </a:endParaRPr>
          </a:p>
        </p:txBody>
      </p:sp>
      <p:sp>
        <p:nvSpPr>
          <p:cNvPr id="416" name="path 416"/>
          <p:cNvSpPr/>
          <p:nvPr/>
        </p:nvSpPr>
        <p:spPr>
          <a:xfrm>
            <a:off x="541019" y="3308603"/>
            <a:ext cx="99060" cy="114300"/>
          </a:xfrm>
          <a:custGeom>
            <a:avLst/>
            <a:gdLst/>
            <a:ahLst/>
            <a:cxnLst/>
            <a:rect l="0" t="0" r="0" b="0"/>
            <a:pathLst>
              <a:path w="156" h="180">
                <a:moveTo>
                  <a:pt x="0" y="0"/>
                </a:moveTo>
                <a:lnTo>
                  <a:pt x="156" y="91"/>
                </a:lnTo>
                <a:lnTo>
                  <a:pt x="0" y="180"/>
                </a:lnTo>
                <a:lnTo>
                  <a:pt x="0" y="0"/>
                </a:lnTo>
              </a:path>
            </a:pathLst>
          </a:custGeom>
          <a:solidFill>
            <a:srgbClr val="000000">
              <a:alpha val="100000"/>
            </a:srgbClr>
          </a:solidFill>
          <a:ln w="0" cap="flat">
            <a:noFill/>
            <a:prstDash val="solid"/>
            <a:miter lim="0"/>
          </a:ln>
        </p:spPr>
        <p:txBody>
          <a:bodyPr rtlCol="0"/>
          <a:lstStyle/>
          <a:p>
            <a:pPr algn="ctr"/>
            <a:endParaRPr lang="zh-CN" altLang="en-US"/>
          </a:p>
        </p:txBody>
      </p:sp>
      <p:sp>
        <p:nvSpPr>
          <p:cNvPr id="418" name="path 418"/>
          <p:cNvSpPr/>
          <p:nvPr/>
        </p:nvSpPr>
        <p:spPr>
          <a:xfrm>
            <a:off x="560831" y="2766060"/>
            <a:ext cx="99060" cy="114300"/>
          </a:xfrm>
          <a:custGeom>
            <a:avLst/>
            <a:gdLst/>
            <a:ahLst/>
            <a:cxnLst/>
            <a:rect l="0" t="0" r="0" b="0"/>
            <a:pathLst>
              <a:path w="156" h="180">
                <a:moveTo>
                  <a:pt x="0" y="0"/>
                </a:moveTo>
                <a:lnTo>
                  <a:pt x="156" y="91"/>
                </a:lnTo>
                <a:lnTo>
                  <a:pt x="0" y="180"/>
                </a:lnTo>
                <a:lnTo>
                  <a:pt x="0" y="0"/>
                </a:lnTo>
              </a:path>
            </a:pathLst>
          </a:custGeom>
          <a:solidFill>
            <a:srgbClr val="000000">
              <a:alpha val="100000"/>
            </a:srgbClr>
          </a:solidFill>
          <a:ln w="0" cap="flat">
            <a:noFill/>
            <a:prstDash val="solid"/>
            <a:miter lim="0"/>
          </a:ln>
        </p:spPr>
        <p:txBody>
          <a:bodyPr rtlCol="0"/>
          <a:lstStyle/>
          <a:p>
            <a:pPr algn="ctr"/>
            <a:endParaRPr lang="zh-CN" altLang="en-US"/>
          </a:p>
        </p:txBody>
      </p:sp>
      <p:sp>
        <p:nvSpPr>
          <p:cNvPr id="420" name="path 420"/>
          <p:cNvSpPr/>
          <p:nvPr/>
        </p:nvSpPr>
        <p:spPr>
          <a:xfrm>
            <a:off x="557784" y="2273807"/>
            <a:ext cx="99059" cy="114300"/>
          </a:xfrm>
          <a:custGeom>
            <a:avLst/>
            <a:gdLst/>
            <a:ahLst/>
            <a:cxnLst/>
            <a:rect l="0" t="0" r="0" b="0"/>
            <a:pathLst>
              <a:path w="155" h="180">
                <a:moveTo>
                  <a:pt x="0" y="0"/>
                </a:moveTo>
                <a:lnTo>
                  <a:pt x="155" y="88"/>
                </a:lnTo>
                <a:lnTo>
                  <a:pt x="0" y="180"/>
                </a:lnTo>
                <a:lnTo>
                  <a:pt x="0" y="0"/>
                </a:lnTo>
              </a:path>
            </a:pathLst>
          </a:custGeom>
          <a:solidFill>
            <a:srgbClr val="000000">
              <a:alpha val="100000"/>
            </a:srgbClr>
          </a:solidFill>
          <a:ln w="0" cap="flat">
            <a:noFill/>
            <a:prstDash val="solid"/>
            <a:miter lim="0"/>
          </a:ln>
        </p:spPr>
        <p:txBody>
          <a:bodyPr rtlCol="0"/>
          <a:lstStyle/>
          <a:p>
            <a:pPr algn="ctr"/>
            <a:endParaRPr lang="zh-CN" altLang="en-US"/>
          </a:p>
        </p:txBody>
      </p:sp>
      <p:sp>
        <p:nvSpPr>
          <p:cNvPr id="422" name="path 422"/>
          <p:cNvSpPr/>
          <p:nvPr/>
        </p:nvSpPr>
        <p:spPr>
          <a:xfrm>
            <a:off x="541019" y="1808988"/>
            <a:ext cx="99060" cy="114299"/>
          </a:xfrm>
          <a:custGeom>
            <a:avLst/>
            <a:gdLst/>
            <a:ahLst/>
            <a:cxnLst/>
            <a:rect l="0" t="0" r="0" b="0"/>
            <a:pathLst>
              <a:path w="156" h="179">
                <a:moveTo>
                  <a:pt x="0" y="0"/>
                </a:moveTo>
                <a:lnTo>
                  <a:pt x="156" y="88"/>
                </a:lnTo>
                <a:lnTo>
                  <a:pt x="0" y="179"/>
                </a:lnTo>
                <a:lnTo>
                  <a:pt x="0" y="0"/>
                </a:lnTo>
              </a:path>
            </a:pathLst>
          </a:custGeom>
          <a:solidFill>
            <a:srgbClr val="000000">
              <a:alpha val="100000"/>
            </a:srgbClr>
          </a:solidFill>
          <a:ln w="0" cap="flat">
            <a:noFill/>
            <a:prstDash val="solid"/>
            <a:miter lim="0"/>
          </a:ln>
        </p:spPr>
        <p:txBody>
          <a:bodyPr rtlCol="0"/>
          <a:lstStyle/>
          <a:p>
            <a:pPr algn="ctr"/>
            <a:endParaRPr lang="zh-CN" altLang="en-US"/>
          </a:p>
        </p:txBody>
      </p:sp>
      <p:sp>
        <p:nvSpPr>
          <p:cNvPr id="424" name="path 424"/>
          <p:cNvSpPr/>
          <p:nvPr/>
        </p:nvSpPr>
        <p:spPr>
          <a:xfrm>
            <a:off x="557784" y="1278635"/>
            <a:ext cx="99059" cy="114300"/>
          </a:xfrm>
          <a:custGeom>
            <a:avLst/>
            <a:gdLst/>
            <a:ahLst/>
            <a:cxnLst/>
            <a:rect l="0" t="0" r="0" b="0"/>
            <a:pathLst>
              <a:path w="155" h="180">
                <a:moveTo>
                  <a:pt x="0" y="0"/>
                </a:moveTo>
                <a:lnTo>
                  <a:pt x="155" y="91"/>
                </a:lnTo>
                <a:lnTo>
                  <a:pt x="0" y="180"/>
                </a:lnTo>
                <a:lnTo>
                  <a:pt x="0" y="0"/>
                </a:lnTo>
              </a:path>
            </a:pathLst>
          </a:custGeom>
          <a:solidFill>
            <a:srgbClr val="000000">
              <a:alpha val="100000"/>
            </a:srgbClr>
          </a:solidFill>
          <a:ln w="0" cap="flat">
            <a:noFill/>
            <a:prstDash val="solid"/>
            <a:miter lim="0"/>
          </a:ln>
        </p:spPr>
        <p:txBody>
          <a:bodyPr rtlCol="0"/>
          <a:lstStyle/>
          <a:p>
            <a:pPr algn="ctr"/>
            <a:endParaRPr lang="zh-CN" altLang="en-US"/>
          </a:p>
        </p:txBody>
      </p:sp>
      <p:sp>
        <p:nvSpPr>
          <p:cNvPr id="426" name="textbox 426"/>
          <p:cNvSpPr/>
          <p:nvPr/>
        </p:nvSpPr>
        <p:spPr>
          <a:xfrm>
            <a:off x="236308" y="4298619"/>
            <a:ext cx="8624569" cy="433705"/>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algn="r" rtl="0" eaLnBrk="0">
              <a:lnSpc>
                <a:spcPct val="89000"/>
              </a:lnSpc>
            </a:pP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欧莱克节能服务项目，管理体系包括：产品及方案服务，项目持续管控服务、数据整合服务，设备管理服务，数</a:t>
            </a: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据分析服务，</a:t>
            </a:r>
            <a:endParaRPr sz="1200" dirty="0">
              <a:latin typeface="微软雅黑" panose="020B0503020204020204" charset="-122"/>
              <a:ea typeface="微软雅黑" panose="020B0503020204020204" charset="-122"/>
              <a:cs typeface="微软雅黑" panose="020B0503020204020204" charset="-122"/>
            </a:endParaRPr>
          </a:p>
          <a:p>
            <a:pPr algn="l" rtl="0" eaLnBrk="0">
              <a:lnSpc>
                <a:spcPct val="126000"/>
              </a:lnSpc>
            </a:pPr>
            <a:endParaRPr sz="300" dirty="0">
              <a:latin typeface="Arial" panose="020B0604020202020204"/>
              <a:ea typeface="Arial" panose="020B0604020202020204"/>
              <a:cs typeface="Arial" panose="020B0604020202020204"/>
            </a:endParaRPr>
          </a:p>
          <a:p>
            <a:pPr marL="12700" algn="l" rtl="0" eaLnBrk="0">
              <a:lnSpc>
                <a:spcPct val="88000"/>
              </a:lnSpc>
            </a:pP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售后服务这六个方面。根据项目的实际情况，实际需求以及合作模式，为水司提供完</a:t>
            </a: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善的</a:t>
            </a:r>
            <a:endParaRPr sz="1200" dirty="0">
              <a:latin typeface="微软雅黑" panose="020B0503020204020204" charset="-122"/>
              <a:ea typeface="微软雅黑" panose="020B0503020204020204" charset="-122"/>
              <a:cs typeface="微软雅黑" panose="020B0503020204020204" charset="-122"/>
            </a:endParaRPr>
          </a:p>
        </p:txBody>
      </p:sp>
      <p:pic>
        <p:nvPicPr>
          <p:cNvPr id="428" name="picture 428"/>
          <p:cNvPicPr>
            <a:picLocks noChangeAspect="1"/>
          </p:cNvPicPr>
          <p:nvPr/>
        </p:nvPicPr>
        <p:blipFill>
          <a:blip r:embed="rId2"/>
          <a:stretch>
            <a:fillRect/>
          </a:stretch>
        </p:blipFill>
        <p:spPr>
          <a:xfrm rot="21600000">
            <a:off x="6170167" y="4510506"/>
            <a:ext cx="1108202" cy="198881"/>
          </a:xfrm>
          <a:prstGeom prst="rect">
            <a:avLst/>
          </a:prstGeom>
        </p:spPr>
      </p:pic>
      <p:grpSp>
        <p:nvGrpSpPr>
          <p:cNvPr id="42" name="group 42"/>
          <p:cNvGrpSpPr/>
          <p:nvPr/>
        </p:nvGrpSpPr>
        <p:grpSpPr>
          <a:xfrm rot="21600000">
            <a:off x="7642786" y="1368310"/>
            <a:ext cx="467941" cy="286270"/>
            <a:chOff x="0" y="0"/>
            <a:chExt cx="467941" cy="286270"/>
          </a:xfrm>
        </p:grpSpPr>
        <p:sp>
          <p:nvSpPr>
            <p:cNvPr id="430" name="path 430"/>
            <p:cNvSpPr/>
            <p:nvPr/>
          </p:nvSpPr>
          <p:spPr>
            <a:xfrm>
              <a:off x="365542" y="101295"/>
              <a:ext cx="102399" cy="139826"/>
            </a:xfrm>
            <a:custGeom>
              <a:avLst/>
              <a:gdLst/>
              <a:ahLst/>
              <a:cxnLst/>
              <a:rect l="0" t="0" r="0" b="0"/>
              <a:pathLst>
                <a:path w="161" h="220">
                  <a:moveTo>
                    <a:pt x="161" y="135"/>
                  </a:moveTo>
                  <a:cubicBezTo>
                    <a:pt x="161" y="67"/>
                    <a:pt x="79" y="0"/>
                    <a:pt x="79" y="0"/>
                  </a:cubicBezTo>
                  <a:cubicBezTo>
                    <a:pt x="79" y="0"/>
                    <a:pt x="0" y="67"/>
                    <a:pt x="0" y="135"/>
                  </a:cubicBezTo>
                  <a:cubicBezTo>
                    <a:pt x="0" y="135"/>
                    <a:pt x="0" y="135"/>
                    <a:pt x="0" y="138"/>
                  </a:cubicBezTo>
                  <a:cubicBezTo>
                    <a:pt x="0" y="183"/>
                    <a:pt x="36" y="220"/>
                    <a:pt x="79" y="220"/>
                  </a:cubicBezTo>
                  <a:cubicBezTo>
                    <a:pt x="124" y="220"/>
                    <a:pt x="161" y="183"/>
                    <a:pt x="161" y="138"/>
                  </a:cubicBezTo>
                  <a:cubicBezTo>
                    <a:pt x="161" y="135"/>
                    <a:pt x="161" y="135"/>
                    <a:pt x="161" y="135"/>
                  </a:cubicBezTo>
                  <a:moveTo>
                    <a:pt x="135" y="138"/>
                  </a:moveTo>
                  <a:cubicBezTo>
                    <a:pt x="135" y="152"/>
                    <a:pt x="130" y="166"/>
                    <a:pt x="118" y="175"/>
                  </a:cubicBezTo>
                  <a:cubicBezTo>
                    <a:pt x="107" y="186"/>
                    <a:pt x="96" y="191"/>
                    <a:pt x="79" y="191"/>
                  </a:cubicBezTo>
                  <a:cubicBezTo>
                    <a:pt x="79" y="191"/>
                    <a:pt x="76" y="191"/>
                    <a:pt x="73" y="191"/>
                  </a:cubicBezTo>
                  <a:cubicBezTo>
                    <a:pt x="101" y="172"/>
                    <a:pt x="121" y="141"/>
                    <a:pt x="121" y="104"/>
                  </a:cubicBezTo>
                  <a:cubicBezTo>
                    <a:pt x="121" y="98"/>
                    <a:pt x="121" y="95"/>
                    <a:pt x="121" y="93"/>
                  </a:cubicBezTo>
                  <a:cubicBezTo>
                    <a:pt x="130" y="107"/>
                    <a:pt x="135" y="121"/>
                    <a:pt x="135" y="135"/>
                  </a:cubicBezTo>
                  <a:cubicBezTo>
                    <a:pt x="135" y="135"/>
                    <a:pt x="135" y="135"/>
                    <a:pt x="135" y="138"/>
                  </a:cubicBezTo>
                </a:path>
              </a:pathLst>
            </a:custGeom>
            <a:solidFill>
              <a:srgbClr val="376092">
                <a:alpha val="100000"/>
              </a:srgbClr>
            </a:solidFill>
            <a:ln w="0" cap="flat">
              <a:noFill/>
              <a:prstDash val="solid"/>
              <a:miter lim="0"/>
            </a:ln>
          </p:spPr>
          <p:txBody>
            <a:bodyPr rtlCol="0"/>
            <a:lstStyle/>
            <a:p>
              <a:pPr algn="ctr"/>
              <a:endParaRPr lang="zh-CN" altLang="en-US"/>
            </a:p>
          </p:txBody>
        </p:sp>
        <p:sp>
          <p:nvSpPr>
            <p:cNvPr id="432" name="path 432"/>
            <p:cNvSpPr/>
            <p:nvPr/>
          </p:nvSpPr>
          <p:spPr>
            <a:xfrm>
              <a:off x="255445" y="0"/>
              <a:ext cx="160743" cy="153047"/>
            </a:xfrm>
            <a:custGeom>
              <a:avLst/>
              <a:gdLst/>
              <a:ahLst/>
              <a:cxnLst/>
              <a:rect l="0" t="0" r="0" b="0"/>
              <a:pathLst>
                <a:path w="253" h="241">
                  <a:moveTo>
                    <a:pt x="147" y="8"/>
                  </a:moveTo>
                  <a:cubicBezTo>
                    <a:pt x="11" y="102"/>
                    <a:pt x="11" y="102"/>
                    <a:pt x="11" y="102"/>
                  </a:cubicBezTo>
                  <a:cubicBezTo>
                    <a:pt x="2" y="107"/>
                    <a:pt x="0" y="119"/>
                    <a:pt x="8" y="127"/>
                  </a:cubicBezTo>
                  <a:cubicBezTo>
                    <a:pt x="79" y="232"/>
                    <a:pt x="79" y="232"/>
                    <a:pt x="79" y="232"/>
                  </a:cubicBezTo>
                  <a:cubicBezTo>
                    <a:pt x="85" y="241"/>
                    <a:pt x="96" y="241"/>
                    <a:pt x="105" y="235"/>
                  </a:cubicBezTo>
                  <a:cubicBezTo>
                    <a:pt x="241" y="141"/>
                    <a:pt x="241" y="141"/>
                    <a:pt x="241" y="141"/>
                  </a:cubicBezTo>
                  <a:cubicBezTo>
                    <a:pt x="250" y="136"/>
                    <a:pt x="253" y="124"/>
                    <a:pt x="247" y="116"/>
                  </a:cubicBezTo>
                  <a:cubicBezTo>
                    <a:pt x="173" y="11"/>
                    <a:pt x="173" y="11"/>
                    <a:pt x="173" y="11"/>
                  </a:cubicBezTo>
                  <a:cubicBezTo>
                    <a:pt x="167" y="2"/>
                    <a:pt x="156" y="0"/>
                    <a:pt x="147" y="8"/>
                  </a:cubicBezTo>
                  <a:moveTo>
                    <a:pt x="108" y="136"/>
                  </a:moveTo>
                  <a:cubicBezTo>
                    <a:pt x="88" y="201"/>
                    <a:pt x="88" y="201"/>
                    <a:pt x="88" y="201"/>
                  </a:cubicBezTo>
                  <a:cubicBezTo>
                    <a:pt x="31" y="119"/>
                    <a:pt x="31" y="119"/>
                    <a:pt x="31" y="119"/>
                  </a:cubicBezTo>
                  <a:lnTo>
                    <a:pt x="108" y="136"/>
                  </a:lnTo>
                  <a:close/>
                  <a:moveTo>
                    <a:pt x="39" y="113"/>
                  </a:moveTo>
                  <a:cubicBezTo>
                    <a:pt x="147" y="36"/>
                    <a:pt x="147" y="36"/>
                    <a:pt x="147" y="36"/>
                  </a:cubicBezTo>
                  <a:cubicBezTo>
                    <a:pt x="122" y="116"/>
                    <a:pt x="122" y="116"/>
                    <a:pt x="122" y="116"/>
                  </a:cubicBezTo>
                  <a:lnTo>
                    <a:pt x="39" y="113"/>
                  </a:lnTo>
                  <a:close/>
                  <a:moveTo>
                    <a:pt x="110" y="136"/>
                  </a:moveTo>
                  <a:cubicBezTo>
                    <a:pt x="142" y="141"/>
                    <a:pt x="142" y="141"/>
                    <a:pt x="142" y="141"/>
                  </a:cubicBezTo>
                  <a:cubicBezTo>
                    <a:pt x="145" y="113"/>
                    <a:pt x="145" y="113"/>
                    <a:pt x="145" y="113"/>
                  </a:cubicBezTo>
                  <a:cubicBezTo>
                    <a:pt x="210" y="133"/>
                    <a:pt x="210" y="133"/>
                    <a:pt x="210" y="133"/>
                  </a:cubicBezTo>
                  <a:cubicBezTo>
                    <a:pt x="108" y="204"/>
                    <a:pt x="108" y="204"/>
                    <a:pt x="108" y="204"/>
                  </a:cubicBezTo>
                  <a:lnTo>
                    <a:pt x="110" y="136"/>
                  </a:lnTo>
                  <a:close/>
                  <a:moveTo>
                    <a:pt x="145" y="110"/>
                  </a:moveTo>
                  <a:cubicBezTo>
                    <a:pt x="156" y="31"/>
                    <a:pt x="156" y="31"/>
                    <a:pt x="156" y="31"/>
                  </a:cubicBezTo>
                  <a:cubicBezTo>
                    <a:pt x="213" y="113"/>
                    <a:pt x="213" y="113"/>
                    <a:pt x="213" y="113"/>
                  </a:cubicBezTo>
                  <a:lnTo>
                    <a:pt x="145" y="110"/>
                  </a:lnTo>
                </a:path>
              </a:pathLst>
            </a:custGeom>
            <a:solidFill>
              <a:srgbClr val="4BACC6">
                <a:alpha val="100000"/>
              </a:srgbClr>
            </a:solidFill>
            <a:ln w="0" cap="flat">
              <a:noFill/>
              <a:prstDash val="solid"/>
              <a:miter lim="0"/>
            </a:ln>
          </p:spPr>
          <p:txBody>
            <a:bodyPr rtlCol="0"/>
            <a:lstStyle/>
            <a:p>
              <a:pPr algn="ctr"/>
              <a:endParaRPr lang="zh-CN" altLang="en-US"/>
            </a:p>
          </p:txBody>
        </p:sp>
        <p:sp>
          <p:nvSpPr>
            <p:cNvPr id="434" name="path 434"/>
            <p:cNvSpPr/>
            <p:nvPr/>
          </p:nvSpPr>
          <p:spPr>
            <a:xfrm>
              <a:off x="248828" y="175069"/>
              <a:ext cx="96901" cy="111200"/>
            </a:xfrm>
            <a:custGeom>
              <a:avLst/>
              <a:gdLst/>
              <a:ahLst/>
              <a:cxnLst/>
              <a:rect l="0" t="0" r="0" b="0"/>
              <a:pathLst>
                <a:path w="152" h="175">
                  <a:moveTo>
                    <a:pt x="141" y="33"/>
                  </a:moveTo>
                  <a:cubicBezTo>
                    <a:pt x="118" y="14"/>
                    <a:pt x="118" y="14"/>
                    <a:pt x="118" y="14"/>
                  </a:cubicBezTo>
                  <a:cubicBezTo>
                    <a:pt x="113" y="5"/>
                    <a:pt x="101" y="0"/>
                    <a:pt x="93" y="0"/>
                  </a:cubicBezTo>
                  <a:cubicBezTo>
                    <a:pt x="16" y="0"/>
                    <a:pt x="16" y="0"/>
                    <a:pt x="16" y="0"/>
                  </a:cubicBezTo>
                  <a:cubicBezTo>
                    <a:pt x="8" y="0"/>
                    <a:pt x="0" y="8"/>
                    <a:pt x="0" y="16"/>
                  </a:cubicBezTo>
                  <a:cubicBezTo>
                    <a:pt x="0" y="158"/>
                    <a:pt x="0" y="158"/>
                    <a:pt x="0" y="158"/>
                  </a:cubicBezTo>
                  <a:cubicBezTo>
                    <a:pt x="0" y="166"/>
                    <a:pt x="8" y="175"/>
                    <a:pt x="16" y="175"/>
                  </a:cubicBezTo>
                  <a:cubicBezTo>
                    <a:pt x="135" y="175"/>
                    <a:pt x="135" y="175"/>
                    <a:pt x="135" y="175"/>
                  </a:cubicBezTo>
                  <a:cubicBezTo>
                    <a:pt x="144" y="175"/>
                    <a:pt x="152" y="166"/>
                    <a:pt x="152" y="158"/>
                  </a:cubicBezTo>
                  <a:cubicBezTo>
                    <a:pt x="152" y="59"/>
                    <a:pt x="152" y="59"/>
                    <a:pt x="152" y="59"/>
                  </a:cubicBezTo>
                  <a:cubicBezTo>
                    <a:pt x="152" y="50"/>
                    <a:pt x="146" y="39"/>
                    <a:pt x="141" y="33"/>
                  </a:cubicBezTo>
                  <a:moveTo>
                    <a:pt x="98" y="25"/>
                  </a:moveTo>
                  <a:cubicBezTo>
                    <a:pt x="101" y="25"/>
                    <a:pt x="104" y="28"/>
                    <a:pt x="104" y="28"/>
                  </a:cubicBezTo>
                  <a:cubicBezTo>
                    <a:pt x="124" y="48"/>
                    <a:pt x="124" y="48"/>
                    <a:pt x="124" y="48"/>
                  </a:cubicBezTo>
                  <a:cubicBezTo>
                    <a:pt x="127" y="48"/>
                    <a:pt x="127" y="50"/>
                    <a:pt x="127" y="53"/>
                  </a:cubicBezTo>
                  <a:cubicBezTo>
                    <a:pt x="129" y="53"/>
                    <a:pt x="129" y="53"/>
                    <a:pt x="129" y="56"/>
                  </a:cubicBezTo>
                  <a:cubicBezTo>
                    <a:pt x="98" y="56"/>
                    <a:pt x="98" y="56"/>
                    <a:pt x="98" y="56"/>
                  </a:cubicBezTo>
                  <a:lnTo>
                    <a:pt x="98" y="25"/>
                  </a:lnTo>
                  <a:close/>
                  <a:moveTo>
                    <a:pt x="129" y="152"/>
                  </a:moveTo>
                  <a:cubicBezTo>
                    <a:pt x="22" y="152"/>
                    <a:pt x="22" y="152"/>
                    <a:pt x="22" y="152"/>
                  </a:cubicBezTo>
                  <a:cubicBezTo>
                    <a:pt x="22" y="22"/>
                    <a:pt x="22" y="22"/>
                    <a:pt x="22" y="22"/>
                  </a:cubicBezTo>
                  <a:cubicBezTo>
                    <a:pt x="87" y="22"/>
                    <a:pt x="87" y="22"/>
                    <a:pt x="87" y="22"/>
                  </a:cubicBezTo>
                  <a:cubicBezTo>
                    <a:pt x="87" y="64"/>
                    <a:pt x="87" y="64"/>
                    <a:pt x="87" y="64"/>
                  </a:cubicBezTo>
                  <a:cubicBezTo>
                    <a:pt x="129" y="64"/>
                    <a:pt x="129" y="64"/>
                    <a:pt x="129" y="64"/>
                  </a:cubicBezTo>
                  <a:lnTo>
                    <a:pt x="129" y="152"/>
                  </a:lnTo>
                </a:path>
              </a:pathLst>
            </a:custGeom>
            <a:solidFill>
              <a:srgbClr val="376092">
                <a:alpha val="100000"/>
              </a:srgbClr>
            </a:solidFill>
            <a:ln w="0" cap="flat">
              <a:noFill/>
              <a:prstDash val="solid"/>
              <a:miter lim="0"/>
            </a:ln>
          </p:spPr>
          <p:txBody>
            <a:bodyPr rtlCol="0"/>
            <a:lstStyle/>
            <a:p>
              <a:pPr algn="ctr"/>
              <a:endParaRPr lang="zh-CN" altLang="en-US"/>
            </a:p>
          </p:txBody>
        </p:sp>
        <p:sp>
          <p:nvSpPr>
            <p:cNvPr id="436" name="path 436"/>
            <p:cNvSpPr/>
            <p:nvPr/>
          </p:nvSpPr>
          <p:spPr>
            <a:xfrm>
              <a:off x="0" y="42938"/>
              <a:ext cx="225714" cy="225717"/>
            </a:xfrm>
            <a:custGeom>
              <a:avLst/>
              <a:gdLst/>
              <a:ahLst/>
              <a:cxnLst/>
              <a:rect l="0" t="0" r="0" b="0"/>
              <a:pathLst>
                <a:path w="355" h="355">
                  <a:moveTo>
                    <a:pt x="179" y="0"/>
                  </a:moveTo>
                  <a:cubicBezTo>
                    <a:pt x="79" y="0"/>
                    <a:pt x="0" y="79"/>
                    <a:pt x="0" y="179"/>
                  </a:cubicBezTo>
                  <a:cubicBezTo>
                    <a:pt x="0" y="275"/>
                    <a:pt x="79" y="355"/>
                    <a:pt x="179" y="355"/>
                  </a:cubicBezTo>
                  <a:cubicBezTo>
                    <a:pt x="275" y="355"/>
                    <a:pt x="355" y="275"/>
                    <a:pt x="355" y="179"/>
                  </a:cubicBezTo>
                  <a:cubicBezTo>
                    <a:pt x="355" y="79"/>
                    <a:pt x="275" y="0"/>
                    <a:pt x="179" y="0"/>
                  </a:cubicBezTo>
                  <a:moveTo>
                    <a:pt x="278" y="236"/>
                  </a:moveTo>
                  <a:cubicBezTo>
                    <a:pt x="281" y="221"/>
                    <a:pt x="284" y="207"/>
                    <a:pt x="284" y="190"/>
                  </a:cubicBezTo>
                  <a:cubicBezTo>
                    <a:pt x="332" y="190"/>
                    <a:pt x="332" y="190"/>
                    <a:pt x="332" y="190"/>
                  </a:cubicBezTo>
                  <a:cubicBezTo>
                    <a:pt x="329" y="207"/>
                    <a:pt x="327" y="221"/>
                    <a:pt x="321" y="236"/>
                  </a:cubicBezTo>
                  <a:lnTo>
                    <a:pt x="278" y="236"/>
                  </a:lnTo>
                  <a:close/>
                  <a:moveTo>
                    <a:pt x="76" y="119"/>
                  </a:moveTo>
                  <a:cubicBezTo>
                    <a:pt x="73" y="133"/>
                    <a:pt x="73" y="150"/>
                    <a:pt x="71" y="167"/>
                  </a:cubicBezTo>
                  <a:cubicBezTo>
                    <a:pt x="25" y="167"/>
                    <a:pt x="25" y="167"/>
                    <a:pt x="25" y="167"/>
                  </a:cubicBezTo>
                  <a:cubicBezTo>
                    <a:pt x="25" y="150"/>
                    <a:pt x="31" y="133"/>
                    <a:pt x="36" y="119"/>
                  </a:cubicBezTo>
                  <a:lnTo>
                    <a:pt x="76" y="119"/>
                  </a:lnTo>
                  <a:close/>
                  <a:moveTo>
                    <a:pt x="255" y="119"/>
                  </a:moveTo>
                  <a:cubicBezTo>
                    <a:pt x="258" y="133"/>
                    <a:pt x="261" y="150"/>
                    <a:pt x="261" y="167"/>
                  </a:cubicBezTo>
                  <a:cubicBezTo>
                    <a:pt x="190" y="167"/>
                    <a:pt x="190" y="167"/>
                    <a:pt x="190" y="167"/>
                  </a:cubicBezTo>
                  <a:cubicBezTo>
                    <a:pt x="190" y="119"/>
                    <a:pt x="190" y="119"/>
                    <a:pt x="190" y="119"/>
                  </a:cubicBezTo>
                  <a:lnTo>
                    <a:pt x="255" y="119"/>
                  </a:lnTo>
                  <a:close/>
                  <a:moveTo>
                    <a:pt x="190" y="96"/>
                  </a:moveTo>
                  <a:cubicBezTo>
                    <a:pt x="190" y="25"/>
                    <a:pt x="190" y="25"/>
                    <a:pt x="190" y="25"/>
                  </a:cubicBezTo>
                  <a:cubicBezTo>
                    <a:pt x="196" y="28"/>
                    <a:pt x="201" y="31"/>
                    <a:pt x="207" y="34"/>
                  </a:cubicBezTo>
                  <a:cubicBezTo>
                    <a:pt x="216" y="39"/>
                    <a:pt x="224" y="51"/>
                    <a:pt x="233" y="65"/>
                  </a:cubicBezTo>
                  <a:cubicBezTo>
                    <a:pt x="238" y="73"/>
                    <a:pt x="244" y="85"/>
                    <a:pt x="247" y="96"/>
                  </a:cubicBezTo>
                  <a:cubicBezTo>
                    <a:pt x="190" y="96"/>
                    <a:pt x="190" y="96"/>
                    <a:pt x="190" y="96"/>
                  </a:cubicBezTo>
                  <a:moveTo>
                    <a:pt x="122" y="65"/>
                  </a:moveTo>
                  <a:cubicBezTo>
                    <a:pt x="130" y="51"/>
                    <a:pt x="142" y="39"/>
                    <a:pt x="150" y="34"/>
                  </a:cubicBezTo>
                  <a:cubicBezTo>
                    <a:pt x="156" y="31"/>
                    <a:pt x="162" y="28"/>
                    <a:pt x="167" y="25"/>
                  </a:cubicBezTo>
                  <a:cubicBezTo>
                    <a:pt x="167" y="96"/>
                    <a:pt x="167" y="96"/>
                    <a:pt x="167" y="96"/>
                  </a:cubicBezTo>
                  <a:cubicBezTo>
                    <a:pt x="108" y="96"/>
                    <a:pt x="108" y="96"/>
                    <a:pt x="108" y="96"/>
                  </a:cubicBezTo>
                  <a:cubicBezTo>
                    <a:pt x="113" y="85"/>
                    <a:pt x="116" y="73"/>
                    <a:pt x="122" y="65"/>
                  </a:cubicBezTo>
                  <a:moveTo>
                    <a:pt x="167" y="119"/>
                  </a:moveTo>
                  <a:cubicBezTo>
                    <a:pt x="167" y="167"/>
                    <a:pt x="167" y="167"/>
                    <a:pt x="167" y="167"/>
                  </a:cubicBezTo>
                  <a:cubicBezTo>
                    <a:pt x="96" y="167"/>
                    <a:pt x="96" y="167"/>
                    <a:pt x="96" y="167"/>
                  </a:cubicBezTo>
                  <a:cubicBezTo>
                    <a:pt x="96" y="150"/>
                    <a:pt x="99" y="133"/>
                    <a:pt x="102" y="119"/>
                  </a:cubicBezTo>
                  <a:lnTo>
                    <a:pt x="167" y="119"/>
                  </a:lnTo>
                  <a:close/>
                  <a:moveTo>
                    <a:pt x="36" y="236"/>
                  </a:moveTo>
                  <a:cubicBezTo>
                    <a:pt x="31" y="221"/>
                    <a:pt x="25" y="207"/>
                    <a:pt x="25" y="190"/>
                  </a:cubicBezTo>
                  <a:cubicBezTo>
                    <a:pt x="71" y="190"/>
                    <a:pt x="71" y="190"/>
                    <a:pt x="71" y="190"/>
                  </a:cubicBezTo>
                  <a:cubicBezTo>
                    <a:pt x="73" y="207"/>
                    <a:pt x="73" y="221"/>
                    <a:pt x="76" y="236"/>
                  </a:cubicBezTo>
                  <a:lnTo>
                    <a:pt x="36" y="236"/>
                  </a:lnTo>
                  <a:close/>
                  <a:moveTo>
                    <a:pt x="96" y="190"/>
                  </a:moveTo>
                  <a:cubicBezTo>
                    <a:pt x="167" y="190"/>
                    <a:pt x="167" y="190"/>
                    <a:pt x="167" y="190"/>
                  </a:cubicBezTo>
                  <a:cubicBezTo>
                    <a:pt x="167" y="236"/>
                    <a:pt x="167" y="236"/>
                    <a:pt x="167" y="236"/>
                  </a:cubicBezTo>
                  <a:cubicBezTo>
                    <a:pt x="102" y="236"/>
                    <a:pt x="102" y="236"/>
                    <a:pt x="102" y="236"/>
                  </a:cubicBezTo>
                  <a:cubicBezTo>
                    <a:pt x="99" y="221"/>
                    <a:pt x="96" y="207"/>
                    <a:pt x="96" y="190"/>
                  </a:cubicBezTo>
                  <a:moveTo>
                    <a:pt x="167" y="261"/>
                  </a:moveTo>
                  <a:cubicBezTo>
                    <a:pt x="167" y="329"/>
                    <a:pt x="167" y="329"/>
                    <a:pt x="167" y="329"/>
                  </a:cubicBezTo>
                  <a:cubicBezTo>
                    <a:pt x="162" y="329"/>
                    <a:pt x="156" y="327"/>
                    <a:pt x="150" y="321"/>
                  </a:cubicBezTo>
                  <a:cubicBezTo>
                    <a:pt x="142" y="315"/>
                    <a:pt x="130" y="304"/>
                    <a:pt x="122" y="290"/>
                  </a:cubicBezTo>
                  <a:cubicBezTo>
                    <a:pt x="116" y="281"/>
                    <a:pt x="113" y="272"/>
                    <a:pt x="108" y="261"/>
                  </a:cubicBezTo>
                  <a:cubicBezTo>
                    <a:pt x="167" y="261"/>
                    <a:pt x="167" y="261"/>
                    <a:pt x="167" y="261"/>
                  </a:cubicBezTo>
                  <a:moveTo>
                    <a:pt x="233" y="290"/>
                  </a:moveTo>
                  <a:cubicBezTo>
                    <a:pt x="224" y="304"/>
                    <a:pt x="216" y="315"/>
                    <a:pt x="207" y="321"/>
                  </a:cubicBezTo>
                  <a:cubicBezTo>
                    <a:pt x="201" y="327"/>
                    <a:pt x="196" y="329"/>
                    <a:pt x="190" y="329"/>
                  </a:cubicBezTo>
                  <a:cubicBezTo>
                    <a:pt x="190" y="261"/>
                    <a:pt x="190" y="261"/>
                    <a:pt x="190" y="261"/>
                  </a:cubicBezTo>
                  <a:cubicBezTo>
                    <a:pt x="247" y="261"/>
                    <a:pt x="247" y="261"/>
                    <a:pt x="247" y="261"/>
                  </a:cubicBezTo>
                  <a:cubicBezTo>
                    <a:pt x="244" y="272"/>
                    <a:pt x="238" y="281"/>
                    <a:pt x="233" y="290"/>
                  </a:cubicBezTo>
                  <a:moveTo>
                    <a:pt x="190" y="236"/>
                  </a:moveTo>
                  <a:cubicBezTo>
                    <a:pt x="190" y="190"/>
                    <a:pt x="190" y="190"/>
                    <a:pt x="190" y="190"/>
                  </a:cubicBezTo>
                  <a:cubicBezTo>
                    <a:pt x="261" y="190"/>
                    <a:pt x="261" y="190"/>
                    <a:pt x="261" y="190"/>
                  </a:cubicBezTo>
                  <a:cubicBezTo>
                    <a:pt x="261" y="207"/>
                    <a:pt x="258" y="221"/>
                    <a:pt x="255" y="236"/>
                  </a:cubicBezTo>
                  <a:lnTo>
                    <a:pt x="190" y="236"/>
                  </a:lnTo>
                  <a:close/>
                  <a:moveTo>
                    <a:pt x="284" y="167"/>
                  </a:moveTo>
                  <a:cubicBezTo>
                    <a:pt x="284" y="150"/>
                    <a:pt x="281" y="133"/>
                    <a:pt x="278" y="119"/>
                  </a:cubicBezTo>
                  <a:cubicBezTo>
                    <a:pt x="321" y="119"/>
                    <a:pt x="321" y="119"/>
                    <a:pt x="321" y="119"/>
                  </a:cubicBezTo>
                  <a:cubicBezTo>
                    <a:pt x="327" y="133"/>
                    <a:pt x="329" y="150"/>
                    <a:pt x="332" y="167"/>
                  </a:cubicBezTo>
                  <a:lnTo>
                    <a:pt x="284" y="167"/>
                  </a:lnTo>
                  <a:close/>
                  <a:moveTo>
                    <a:pt x="307" y="96"/>
                  </a:moveTo>
                  <a:cubicBezTo>
                    <a:pt x="272" y="96"/>
                    <a:pt x="272" y="96"/>
                    <a:pt x="272" y="96"/>
                  </a:cubicBezTo>
                  <a:cubicBezTo>
                    <a:pt x="264" y="73"/>
                    <a:pt x="255" y="54"/>
                    <a:pt x="244" y="39"/>
                  </a:cubicBezTo>
                  <a:cubicBezTo>
                    <a:pt x="261" y="48"/>
                    <a:pt x="275" y="56"/>
                    <a:pt x="287" y="68"/>
                  </a:cubicBezTo>
                  <a:cubicBezTo>
                    <a:pt x="295" y="76"/>
                    <a:pt x="301" y="85"/>
                    <a:pt x="307" y="96"/>
                  </a:cubicBezTo>
                  <a:moveTo>
                    <a:pt x="71" y="68"/>
                  </a:moveTo>
                  <a:cubicBezTo>
                    <a:pt x="82" y="56"/>
                    <a:pt x="96" y="48"/>
                    <a:pt x="110" y="39"/>
                  </a:cubicBezTo>
                  <a:cubicBezTo>
                    <a:pt x="99" y="54"/>
                    <a:pt x="90" y="73"/>
                    <a:pt x="85" y="96"/>
                  </a:cubicBezTo>
                  <a:cubicBezTo>
                    <a:pt x="48" y="96"/>
                    <a:pt x="48" y="96"/>
                    <a:pt x="48" y="96"/>
                  </a:cubicBezTo>
                  <a:cubicBezTo>
                    <a:pt x="54" y="85"/>
                    <a:pt x="62" y="76"/>
                    <a:pt x="71" y="68"/>
                  </a:cubicBezTo>
                  <a:moveTo>
                    <a:pt x="48" y="261"/>
                  </a:moveTo>
                  <a:cubicBezTo>
                    <a:pt x="85" y="261"/>
                    <a:pt x="85" y="261"/>
                    <a:pt x="85" y="261"/>
                  </a:cubicBezTo>
                  <a:cubicBezTo>
                    <a:pt x="90" y="281"/>
                    <a:pt x="99" y="301"/>
                    <a:pt x="110" y="315"/>
                  </a:cubicBezTo>
                  <a:cubicBezTo>
                    <a:pt x="96" y="309"/>
                    <a:pt x="82" y="298"/>
                    <a:pt x="71" y="287"/>
                  </a:cubicBezTo>
                  <a:cubicBezTo>
                    <a:pt x="62" y="278"/>
                    <a:pt x="54" y="270"/>
                    <a:pt x="48" y="261"/>
                  </a:cubicBezTo>
                  <a:moveTo>
                    <a:pt x="287" y="287"/>
                  </a:moveTo>
                  <a:cubicBezTo>
                    <a:pt x="275" y="298"/>
                    <a:pt x="261" y="309"/>
                    <a:pt x="244" y="315"/>
                  </a:cubicBezTo>
                  <a:cubicBezTo>
                    <a:pt x="255" y="301"/>
                    <a:pt x="264" y="281"/>
                    <a:pt x="272" y="261"/>
                  </a:cubicBezTo>
                  <a:cubicBezTo>
                    <a:pt x="307" y="261"/>
                    <a:pt x="307" y="261"/>
                    <a:pt x="307" y="261"/>
                  </a:cubicBezTo>
                  <a:cubicBezTo>
                    <a:pt x="301" y="270"/>
                    <a:pt x="295" y="278"/>
                    <a:pt x="287" y="287"/>
                  </a:cubicBezTo>
                </a:path>
              </a:pathLst>
            </a:custGeom>
            <a:solidFill>
              <a:srgbClr val="8064A2">
                <a:alpha val="100000"/>
              </a:srgbClr>
            </a:solidFill>
            <a:ln w="0" cap="flat">
              <a:noFill/>
              <a:prstDash val="solid"/>
              <a:miter lim="0"/>
            </a:ln>
          </p:spPr>
          <p:txBody>
            <a:bodyPr rtlCol="0"/>
            <a:lstStyle/>
            <a:p>
              <a:pPr algn="ctr"/>
              <a:endParaRPr lang="zh-CN" altLang="en-US"/>
            </a:p>
          </p:txBody>
        </p:sp>
      </p:grpSp>
      <p:sp>
        <p:nvSpPr>
          <p:cNvPr id="438" name="textbox 438"/>
          <p:cNvSpPr/>
          <p:nvPr/>
        </p:nvSpPr>
        <p:spPr>
          <a:xfrm>
            <a:off x="7587145" y="1267523"/>
            <a:ext cx="782955" cy="806450"/>
          </a:xfrm>
          <a:prstGeom prst="rect">
            <a:avLst/>
          </a:prstGeom>
          <a:noFill/>
          <a:ln w="0" cap="flat">
            <a:noFill/>
            <a:prstDash val="solid"/>
            <a:miter lim="0"/>
          </a:ln>
        </p:spPr>
        <p:txBody>
          <a:bodyPr vert="horz" wrap="square" lIns="0" tIns="0" rIns="0" bIns="0"/>
          <a:lstStyle/>
          <a:p>
            <a:pPr algn="l" rtl="0" eaLnBrk="0">
              <a:lnSpc>
                <a:spcPct val="167000"/>
              </a:lnSpc>
            </a:pPr>
            <a:endParaRPr sz="100" dirty="0">
              <a:latin typeface="Arial" panose="020B0604020202020204"/>
              <a:ea typeface="Arial" panose="020B0604020202020204"/>
              <a:cs typeface="Arial" panose="020B0604020202020204"/>
            </a:endParaRPr>
          </a:p>
          <a:p>
            <a:pPr marL="12700" algn="l" rtl="0" eaLnBrk="0">
              <a:lnSpc>
                <a:spcPct val="87000"/>
              </a:lnSpc>
              <a:spcBef>
                <a:spcPts val="0"/>
              </a:spcBef>
            </a:pPr>
            <a:r>
              <a:rPr sz="800" kern="0" spc="240" dirty="0">
                <a:solidFill>
                  <a:srgbClr val="4BACC6">
                    <a:alpha val="100000"/>
                  </a:srgbClr>
                </a:solidFill>
                <a:latin typeface="微软雅黑" panose="020B0503020204020204" charset="-122"/>
                <a:ea typeface="微软雅黑" panose="020B0503020204020204" charset="-122"/>
                <a:cs typeface="微软雅黑" panose="020B0503020204020204" charset="-122"/>
              </a:rPr>
              <a:t>的v</a:t>
            </a:r>
            <a:endParaRPr sz="800" dirty="0">
              <a:latin typeface="微软雅黑" panose="020B0503020204020204" charset="-122"/>
              <a:ea typeface="微软雅黑" panose="020B0503020204020204" charset="-122"/>
              <a:cs typeface="微软雅黑" panose="020B0503020204020204" charset="-122"/>
            </a:endParaRPr>
          </a:p>
          <a:p>
            <a:pPr algn="l" rtl="0" eaLnBrk="0">
              <a:lnSpc>
                <a:spcPct val="141000"/>
              </a:lnSpc>
            </a:pPr>
            <a:endParaRPr sz="1000" dirty="0">
              <a:latin typeface="Arial" panose="020B0604020202020204"/>
              <a:ea typeface="Arial" panose="020B0604020202020204"/>
              <a:cs typeface="Arial" panose="020B0604020202020204"/>
            </a:endParaRPr>
          </a:p>
          <a:p>
            <a:pPr algn="l" rtl="0" eaLnBrk="0">
              <a:lnSpc>
                <a:spcPct val="141000"/>
              </a:lnSpc>
            </a:pPr>
            <a:endParaRPr sz="1000" dirty="0">
              <a:latin typeface="Arial" panose="020B0604020202020204"/>
              <a:ea typeface="Arial" panose="020B0604020202020204"/>
              <a:cs typeface="Arial" panose="020B0604020202020204"/>
            </a:endParaRPr>
          </a:p>
          <a:p>
            <a:pPr algn="l" rtl="0" eaLnBrk="0">
              <a:lnSpc>
                <a:spcPct val="109000"/>
              </a:lnSpc>
            </a:pPr>
            <a:endParaRPr sz="300" dirty="0">
              <a:latin typeface="Arial" panose="020B0604020202020204"/>
              <a:ea typeface="Arial" panose="020B0604020202020204"/>
              <a:cs typeface="Arial" panose="020B0604020202020204"/>
            </a:endParaRPr>
          </a:p>
          <a:p>
            <a:pPr marL="296545" algn="l" rtl="0" eaLnBrk="0">
              <a:lnSpc>
                <a:spcPct val="84000"/>
              </a:lnSpc>
              <a:spcBef>
                <a:spcPts val="5"/>
              </a:spcBef>
            </a:pPr>
            <a:r>
              <a:rPr sz="1300" kern="0" spc="-10" dirty="0">
                <a:solidFill>
                  <a:srgbClr val="9BBB59">
                    <a:alpha val="100000"/>
                  </a:srgbClr>
                </a:solidFill>
                <a:latin typeface="微软雅黑" panose="020B0503020204020204" charset="-122"/>
                <a:ea typeface="微软雅黑" panose="020B0503020204020204" charset="-122"/>
                <a:cs typeface="微软雅黑" panose="020B0503020204020204" charset="-122"/>
              </a:rPr>
              <a:t>目</a:t>
            </a:r>
            <a:endParaRPr sz="1300" dirty="0">
              <a:latin typeface="微软雅黑" panose="020B0503020204020204" charset="-122"/>
              <a:ea typeface="微软雅黑" panose="020B0503020204020204" charset="-122"/>
              <a:cs typeface="微软雅黑" panose="020B0503020204020204" charset="-122"/>
            </a:endParaRPr>
          </a:p>
        </p:txBody>
      </p:sp>
      <p:sp>
        <p:nvSpPr>
          <p:cNvPr id="440" name="path 440"/>
          <p:cNvSpPr/>
          <p:nvPr/>
        </p:nvSpPr>
        <p:spPr>
          <a:xfrm>
            <a:off x="8076377" y="1873694"/>
            <a:ext cx="287373" cy="187172"/>
          </a:xfrm>
          <a:custGeom>
            <a:avLst/>
            <a:gdLst/>
            <a:ahLst/>
            <a:cxnLst/>
            <a:rect l="0" t="0" r="0" b="0"/>
            <a:pathLst>
              <a:path w="452" h="294">
                <a:moveTo>
                  <a:pt x="367" y="76"/>
                </a:moveTo>
                <a:cubicBezTo>
                  <a:pt x="353" y="82"/>
                  <a:pt x="341" y="93"/>
                  <a:pt x="338" y="107"/>
                </a:cubicBezTo>
                <a:cubicBezTo>
                  <a:pt x="336" y="113"/>
                  <a:pt x="330" y="122"/>
                  <a:pt x="324" y="130"/>
                </a:cubicBezTo>
                <a:cubicBezTo>
                  <a:pt x="324" y="116"/>
                  <a:pt x="327" y="93"/>
                  <a:pt x="330" y="82"/>
                </a:cubicBezTo>
                <a:cubicBezTo>
                  <a:pt x="336" y="70"/>
                  <a:pt x="336" y="53"/>
                  <a:pt x="330" y="39"/>
                </a:cubicBezTo>
                <a:cubicBezTo>
                  <a:pt x="319" y="11"/>
                  <a:pt x="285" y="0"/>
                  <a:pt x="259" y="11"/>
                </a:cubicBezTo>
                <a:cubicBezTo>
                  <a:pt x="231" y="22"/>
                  <a:pt x="219" y="56"/>
                  <a:pt x="231" y="82"/>
                </a:cubicBezTo>
                <a:cubicBezTo>
                  <a:pt x="236" y="99"/>
                  <a:pt x="248" y="107"/>
                  <a:pt x="262" y="113"/>
                </a:cubicBezTo>
                <a:cubicBezTo>
                  <a:pt x="273" y="116"/>
                  <a:pt x="290" y="130"/>
                  <a:pt x="302" y="141"/>
                </a:cubicBezTo>
                <a:cubicBezTo>
                  <a:pt x="290" y="139"/>
                  <a:pt x="282" y="139"/>
                  <a:pt x="276" y="136"/>
                </a:cubicBezTo>
                <a:cubicBezTo>
                  <a:pt x="262" y="130"/>
                  <a:pt x="248" y="130"/>
                  <a:pt x="233" y="136"/>
                </a:cubicBezTo>
                <a:cubicBezTo>
                  <a:pt x="205" y="147"/>
                  <a:pt x="194" y="181"/>
                  <a:pt x="205" y="209"/>
                </a:cubicBezTo>
                <a:cubicBezTo>
                  <a:pt x="216" y="238"/>
                  <a:pt x="250" y="249"/>
                  <a:pt x="279" y="238"/>
                </a:cubicBezTo>
                <a:cubicBezTo>
                  <a:pt x="293" y="232"/>
                  <a:pt x="302" y="218"/>
                  <a:pt x="307" y="207"/>
                </a:cubicBezTo>
                <a:cubicBezTo>
                  <a:pt x="310" y="198"/>
                  <a:pt x="313" y="190"/>
                  <a:pt x="321" y="184"/>
                </a:cubicBezTo>
                <a:cubicBezTo>
                  <a:pt x="336" y="218"/>
                  <a:pt x="330" y="252"/>
                  <a:pt x="316" y="272"/>
                </a:cubicBezTo>
                <a:cubicBezTo>
                  <a:pt x="321" y="280"/>
                  <a:pt x="321" y="280"/>
                  <a:pt x="321" y="280"/>
                </a:cubicBezTo>
                <a:cubicBezTo>
                  <a:pt x="367" y="261"/>
                  <a:pt x="367" y="261"/>
                  <a:pt x="367" y="261"/>
                </a:cubicBezTo>
                <a:cubicBezTo>
                  <a:pt x="415" y="238"/>
                  <a:pt x="415" y="238"/>
                  <a:pt x="415" y="238"/>
                </a:cubicBezTo>
                <a:cubicBezTo>
                  <a:pt x="409" y="229"/>
                  <a:pt x="409" y="229"/>
                  <a:pt x="409" y="229"/>
                </a:cubicBezTo>
                <a:cubicBezTo>
                  <a:pt x="387" y="226"/>
                  <a:pt x="358" y="209"/>
                  <a:pt x="344" y="173"/>
                </a:cubicBezTo>
                <a:cubicBezTo>
                  <a:pt x="353" y="173"/>
                  <a:pt x="361" y="175"/>
                  <a:pt x="367" y="178"/>
                </a:cubicBezTo>
                <a:cubicBezTo>
                  <a:pt x="381" y="184"/>
                  <a:pt x="398" y="184"/>
                  <a:pt x="412" y="178"/>
                </a:cubicBezTo>
                <a:cubicBezTo>
                  <a:pt x="441" y="167"/>
                  <a:pt x="452" y="133"/>
                  <a:pt x="441" y="104"/>
                </a:cubicBezTo>
                <a:cubicBezTo>
                  <a:pt x="426" y="76"/>
                  <a:pt x="395" y="65"/>
                  <a:pt x="367" y="76"/>
                </a:cubicBezTo>
              </a:path>
              <a:path w="452" h="294">
                <a:moveTo>
                  <a:pt x="109" y="162"/>
                </a:moveTo>
                <a:lnTo>
                  <a:pt x="112" y="119"/>
                </a:lnTo>
                <a:lnTo>
                  <a:pt x="32" y="116"/>
                </a:lnTo>
                <a:lnTo>
                  <a:pt x="1" y="150"/>
                </a:lnTo>
                <a:lnTo>
                  <a:pt x="0" y="249"/>
                </a:lnTo>
                <a:lnTo>
                  <a:pt x="67" y="249"/>
                </a:lnTo>
                <a:lnTo>
                  <a:pt x="64" y="293"/>
                </a:lnTo>
                <a:lnTo>
                  <a:pt x="175" y="294"/>
                </a:lnTo>
                <a:lnTo>
                  <a:pt x="178" y="162"/>
                </a:lnTo>
                <a:lnTo>
                  <a:pt x="109" y="162"/>
                </a:lnTo>
                <a:close/>
                <a:moveTo>
                  <a:pt x="32" y="133"/>
                </a:moveTo>
                <a:lnTo>
                  <a:pt x="32" y="150"/>
                </a:lnTo>
                <a:lnTo>
                  <a:pt x="15" y="150"/>
                </a:lnTo>
                <a:lnTo>
                  <a:pt x="32" y="133"/>
                </a:lnTo>
                <a:close/>
                <a:moveTo>
                  <a:pt x="10" y="239"/>
                </a:moveTo>
                <a:lnTo>
                  <a:pt x="10" y="162"/>
                </a:lnTo>
                <a:lnTo>
                  <a:pt x="45" y="162"/>
                </a:lnTo>
                <a:lnTo>
                  <a:pt x="45" y="128"/>
                </a:lnTo>
                <a:lnTo>
                  <a:pt x="100" y="128"/>
                </a:lnTo>
                <a:lnTo>
                  <a:pt x="100" y="162"/>
                </a:lnTo>
                <a:lnTo>
                  <a:pt x="67" y="195"/>
                </a:lnTo>
                <a:lnTo>
                  <a:pt x="67" y="239"/>
                </a:lnTo>
                <a:lnTo>
                  <a:pt x="10" y="239"/>
                </a:lnTo>
                <a:close/>
                <a:moveTo>
                  <a:pt x="98" y="178"/>
                </a:moveTo>
                <a:lnTo>
                  <a:pt x="98" y="195"/>
                </a:lnTo>
                <a:lnTo>
                  <a:pt x="81" y="195"/>
                </a:lnTo>
                <a:lnTo>
                  <a:pt x="98" y="178"/>
                </a:lnTo>
                <a:close/>
                <a:moveTo>
                  <a:pt x="162" y="284"/>
                </a:moveTo>
                <a:lnTo>
                  <a:pt x="76" y="284"/>
                </a:lnTo>
                <a:lnTo>
                  <a:pt x="78" y="204"/>
                </a:lnTo>
                <a:lnTo>
                  <a:pt x="109" y="208"/>
                </a:lnTo>
                <a:lnTo>
                  <a:pt x="109" y="173"/>
                </a:lnTo>
                <a:lnTo>
                  <a:pt x="166" y="173"/>
                </a:lnTo>
                <a:lnTo>
                  <a:pt x="162" y="284"/>
                </a:lnTo>
              </a:path>
            </a:pathLst>
          </a:custGeom>
          <a:solidFill>
            <a:srgbClr val="9BBB59">
              <a:alpha val="100000"/>
            </a:srgbClr>
          </a:solidFill>
          <a:ln w="0" cap="flat">
            <a:noFill/>
            <a:prstDash val="solid"/>
            <a:miter lim="0"/>
          </a:ln>
        </p:spPr>
        <p:txBody>
          <a:bodyPr rtlCol="0"/>
          <a:lstStyle/>
          <a:p>
            <a:pPr algn="ctr"/>
            <a:endParaRPr lang="zh-CN" altLang="en-US"/>
          </a:p>
        </p:txBody>
      </p:sp>
      <p:sp>
        <p:nvSpPr>
          <p:cNvPr id="442" name="path 442"/>
          <p:cNvSpPr/>
          <p:nvPr/>
        </p:nvSpPr>
        <p:spPr>
          <a:xfrm>
            <a:off x="7831798" y="1280223"/>
            <a:ext cx="122211" cy="124421"/>
          </a:xfrm>
          <a:custGeom>
            <a:avLst/>
            <a:gdLst/>
            <a:ahLst/>
            <a:cxnLst/>
            <a:rect l="0" t="0" r="0" b="0"/>
            <a:pathLst>
              <a:path w="192" h="195">
                <a:moveTo>
                  <a:pt x="96" y="0"/>
                </a:moveTo>
                <a:cubicBezTo>
                  <a:pt x="42" y="0"/>
                  <a:pt x="0" y="45"/>
                  <a:pt x="0" y="99"/>
                </a:cubicBezTo>
                <a:cubicBezTo>
                  <a:pt x="0" y="150"/>
                  <a:pt x="42" y="195"/>
                  <a:pt x="96" y="195"/>
                </a:cubicBezTo>
                <a:cubicBezTo>
                  <a:pt x="150" y="195"/>
                  <a:pt x="192" y="150"/>
                  <a:pt x="192" y="99"/>
                </a:cubicBezTo>
                <a:cubicBezTo>
                  <a:pt x="192" y="45"/>
                  <a:pt x="150" y="0"/>
                  <a:pt x="96" y="0"/>
                </a:cubicBezTo>
                <a:moveTo>
                  <a:pt x="96" y="176"/>
                </a:moveTo>
                <a:cubicBezTo>
                  <a:pt x="53" y="176"/>
                  <a:pt x="19" y="141"/>
                  <a:pt x="19" y="99"/>
                </a:cubicBezTo>
                <a:cubicBezTo>
                  <a:pt x="19" y="53"/>
                  <a:pt x="53" y="19"/>
                  <a:pt x="96" y="19"/>
                </a:cubicBezTo>
                <a:cubicBezTo>
                  <a:pt x="141" y="19"/>
                  <a:pt x="175" y="53"/>
                  <a:pt x="175" y="99"/>
                </a:cubicBezTo>
                <a:cubicBezTo>
                  <a:pt x="175" y="141"/>
                  <a:pt x="141" y="176"/>
                  <a:pt x="96" y="176"/>
                </a:cubicBezTo>
                <a:moveTo>
                  <a:pt x="62" y="68"/>
                </a:moveTo>
                <a:cubicBezTo>
                  <a:pt x="101" y="99"/>
                  <a:pt x="101" y="99"/>
                  <a:pt x="101" y="99"/>
                </a:cubicBezTo>
                <a:cubicBezTo>
                  <a:pt x="62" y="127"/>
                  <a:pt x="62" y="127"/>
                  <a:pt x="62" y="127"/>
                </a:cubicBezTo>
                <a:lnTo>
                  <a:pt x="62" y="68"/>
                </a:lnTo>
                <a:close/>
                <a:moveTo>
                  <a:pt x="110" y="68"/>
                </a:moveTo>
                <a:cubicBezTo>
                  <a:pt x="152" y="99"/>
                  <a:pt x="152" y="99"/>
                  <a:pt x="152" y="99"/>
                </a:cubicBezTo>
                <a:cubicBezTo>
                  <a:pt x="110" y="127"/>
                  <a:pt x="110" y="127"/>
                  <a:pt x="110" y="127"/>
                </a:cubicBezTo>
                <a:lnTo>
                  <a:pt x="110" y="68"/>
                </a:lnTo>
              </a:path>
            </a:pathLst>
          </a:custGeom>
          <a:solidFill>
            <a:srgbClr val="4BACC6">
              <a:alpha val="100000"/>
            </a:srgbClr>
          </a:solidFill>
          <a:ln w="0" cap="flat">
            <a:noFill/>
            <a:prstDash val="solid"/>
            <a:miter lim="0"/>
          </a:ln>
        </p:spPr>
        <p:txBody>
          <a:bodyPr rtlCol="0"/>
          <a:lstStyle/>
          <a:p>
            <a:pPr algn="ctr"/>
            <a:endParaRPr lang="zh-CN" altLang="en-US"/>
          </a:p>
        </p:txBody>
      </p:sp>
      <p:grpSp>
        <p:nvGrpSpPr>
          <p:cNvPr id="44" name="group 44"/>
          <p:cNvGrpSpPr/>
          <p:nvPr/>
        </p:nvGrpSpPr>
        <p:grpSpPr>
          <a:xfrm rot="21600000">
            <a:off x="7720965" y="2366949"/>
            <a:ext cx="710158" cy="203695"/>
            <a:chOff x="0" y="0"/>
            <a:chExt cx="710158" cy="203695"/>
          </a:xfrm>
        </p:grpSpPr>
        <p:sp>
          <p:nvSpPr>
            <p:cNvPr id="444" name="path 444"/>
            <p:cNvSpPr/>
            <p:nvPr/>
          </p:nvSpPr>
          <p:spPr>
            <a:xfrm>
              <a:off x="482246" y="36334"/>
              <a:ext cx="227911" cy="107911"/>
            </a:xfrm>
            <a:custGeom>
              <a:avLst/>
              <a:gdLst/>
              <a:ahLst/>
              <a:cxnLst/>
              <a:rect l="0" t="0" r="0" b="0"/>
              <a:pathLst>
                <a:path w="358" h="169">
                  <a:moveTo>
                    <a:pt x="358" y="82"/>
                  </a:moveTo>
                  <a:cubicBezTo>
                    <a:pt x="358" y="127"/>
                    <a:pt x="321" y="161"/>
                    <a:pt x="276" y="161"/>
                  </a:cubicBezTo>
                  <a:cubicBezTo>
                    <a:pt x="231" y="161"/>
                    <a:pt x="194" y="127"/>
                    <a:pt x="194" y="82"/>
                  </a:cubicBezTo>
                  <a:cubicBezTo>
                    <a:pt x="194" y="36"/>
                    <a:pt x="231" y="0"/>
                    <a:pt x="276" y="0"/>
                  </a:cubicBezTo>
                  <a:cubicBezTo>
                    <a:pt x="321" y="0"/>
                    <a:pt x="358" y="36"/>
                    <a:pt x="358" y="82"/>
                  </a:cubicBezTo>
                  <a:moveTo>
                    <a:pt x="211" y="82"/>
                  </a:moveTo>
                  <a:cubicBezTo>
                    <a:pt x="211" y="118"/>
                    <a:pt x="239" y="147"/>
                    <a:pt x="276" y="147"/>
                  </a:cubicBezTo>
                  <a:cubicBezTo>
                    <a:pt x="313" y="147"/>
                    <a:pt x="341" y="118"/>
                    <a:pt x="341" y="82"/>
                  </a:cubicBezTo>
                  <a:cubicBezTo>
                    <a:pt x="341" y="45"/>
                    <a:pt x="313" y="16"/>
                    <a:pt x="276" y="16"/>
                  </a:cubicBezTo>
                  <a:cubicBezTo>
                    <a:pt x="239" y="16"/>
                    <a:pt x="211" y="45"/>
                    <a:pt x="211" y="82"/>
                  </a:cubicBezTo>
                  <a:moveTo>
                    <a:pt x="285" y="33"/>
                  </a:moveTo>
                  <a:cubicBezTo>
                    <a:pt x="324" y="73"/>
                    <a:pt x="324" y="73"/>
                    <a:pt x="324" y="73"/>
                  </a:cubicBezTo>
                  <a:cubicBezTo>
                    <a:pt x="327" y="79"/>
                    <a:pt x="327" y="84"/>
                    <a:pt x="324" y="87"/>
                  </a:cubicBezTo>
                  <a:cubicBezTo>
                    <a:pt x="321" y="93"/>
                    <a:pt x="313" y="93"/>
                    <a:pt x="310" y="87"/>
                  </a:cubicBezTo>
                  <a:cubicBezTo>
                    <a:pt x="287" y="65"/>
                    <a:pt x="287" y="65"/>
                    <a:pt x="287" y="65"/>
                  </a:cubicBezTo>
                  <a:cubicBezTo>
                    <a:pt x="287" y="121"/>
                    <a:pt x="287" y="121"/>
                    <a:pt x="287" y="121"/>
                  </a:cubicBezTo>
                  <a:cubicBezTo>
                    <a:pt x="287" y="127"/>
                    <a:pt x="282" y="132"/>
                    <a:pt x="276" y="132"/>
                  </a:cubicBezTo>
                  <a:cubicBezTo>
                    <a:pt x="270" y="132"/>
                    <a:pt x="265" y="127"/>
                    <a:pt x="265" y="121"/>
                  </a:cubicBezTo>
                  <a:cubicBezTo>
                    <a:pt x="265" y="65"/>
                    <a:pt x="265" y="65"/>
                    <a:pt x="265" y="65"/>
                  </a:cubicBezTo>
                  <a:cubicBezTo>
                    <a:pt x="242" y="87"/>
                    <a:pt x="242" y="87"/>
                    <a:pt x="242" y="87"/>
                  </a:cubicBezTo>
                  <a:cubicBezTo>
                    <a:pt x="239" y="93"/>
                    <a:pt x="233" y="93"/>
                    <a:pt x="228" y="87"/>
                  </a:cubicBezTo>
                  <a:cubicBezTo>
                    <a:pt x="228" y="87"/>
                    <a:pt x="225" y="84"/>
                    <a:pt x="225" y="82"/>
                  </a:cubicBezTo>
                  <a:cubicBezTo>
                    <a:pt x="225" y="79"/>
                    <a:pt x="228" y="76"/>
                    <a:pt x="228" y="73"/>
                  </a:cubicBezTo>
                  <a:cubicBezTo>
                    <a:pt x="270" y="33"/>
                    <a:pt x="270" y="33"/>
                    <a:pt x="270" y="33"/>
                  </a:cubicBezTo>
                  <a:cubicBezTo>
                    <a:pt x="273" y="31"/>
                    <a:pt x="279" y="31"/>
                    <a:pt x="285" y="33"/>
                  </a:cubicBezTo>
                </a:path>
                <a:path w="358" h="169">
                  <a:moveTo>
                    <a:pt x="135" y="22"/>
                  </a:moveTo>
                  <a:cubicBezTo>
                    <a:pt x="31" y="22"/>
                    <a:pt x="31" y="22"/>
                    <a:pt x="31" y="22"/>
                  </a:cubicBezTo>
                  <a:cubicBezTo>
                    <a:pt x="0" y="56"/>
                    <a:pt x="0" y="56"/>
                    <a:pt x="0" y="56"/>
                  </a:cubicBezTo>
                  <a:cubicBezTo>
                    <a:pt x="0" y="164"/>
                    <a:pt x="0" y="164"/>
                    <a:pt x="0" y="164"/>
                  </a:cubicBezTo>
                  <a:cubicBezTo>
                    <a:pt x="0" y="169"/>
                    <a:pt x="2" y="169"/>
                    <a:pt x="5" y="169"/>
                  </a:cubicBezTo>
                  <a:cubicBezTo>
                    <a:pt x="160" y="169"/>
                    <a:pt x="160" y="169"/>
                    <a:pt x="160" y="169"/>
                  </a:cubicBezTo>
                  <a:cubicBezTo>
                    <a:pt x="163" y="169"/>
                    <a:pt x="166" y="169"/>
                    <a:pt x="166" y="164"/>
                  </a:cubicBezTo>
                  <a:cubicBezTo>
                    <a:pt x="166" y="56"/>
                    <a:pt x="166" y="56"/>
                    <a:pt x="166" y="56"/>
                  </a:cubicBezTo>
                  <a:lnTo>
                    <a:pt x="135" y="22"/>
                  </a:lnTo>
                  <a:close/>
                  <a:moveTo>
                    <a:pt x="104" y="118"/>
                  </a:moveTo>
                  <a:cubicBezTo>
                    <a:pt x="104" y="150"/>
                    <a:pt x="104" y="150"/>
                    <a:pt x="104" y="150"/>
                  </a:cubicBezTo>
                  <a:cubicBezTo>
                    <a:pt x="62" y="150"/>
                    <a:pt x="62" y="150"/>
                    <a:pt x="62" y="150"/>
                  </a:cubicBezTo>
                  <a:cubicBezTo>
                    <a:pt x="62" y="118"/>
                    <a:pt x="62" y="118"/>
                    <a:pt x="62" y="118"/>
                  </a:cubicBezTo>
                  <a:cubicBezTo>
                    <a:pt x="31" y="118"/>
                    <a:pt x="31" y="118"/>
                    <a:pt x="31" y="118"/>
                  </a:cubicBezTo>
                  <a:cubicBezTo>
                    <a:pt x="81" y="76"/>
                    <a:pt x="81" y="76"/>
                    <a:pt x="81" y="76"/>
                  </a:cubicBezTo>
                  <a:cubicBezTo>
                    <a:pt x="135" y="118"/>
                    <a:pt x="135" y="118"/>
                    <a:pt x="135" y="118"/>
                  </a:cubicBezTo>
                  <a:lnTo>
                    <a:pt x="104" y="118"/>
                  </a:lnTo>
                  <a:close/>
                  <a:moveTo>
                    <a:pt x="25" y="45"/>
                  </a:moveTo>
                  <a:cubicBezTo>
                    <a:pt x="33" y="33"/>
                    <a:pt x="33" y="33"/>
                    <a:pt x="33" y="33"/>
                  </a:cubicBezTo>
                  <a:cubicBezTo>
                    <a:pt x="129" y="33"/>
                    <a:pt x="129" y="33"/>
                    <a:pt x="129" y="33"/>
                  </a:cubicBezTo>
                  <a:cubicBezTo>
                    <a:pt x="141" y="45"/>
                    <a:pt x="141" y="45"/>
                    <a:pt x="141" y="45"/>
                  </a:cubicBezTo>
                  <a:lnTo>
                    <a:pt x="25" y="45"/>
                  </a:lnTo>
                </a:path>
              </a:pathLst>
            </a:custGeom>
            <a:solidFill>
              <a:srgbClr val="9BBB59">
                <a:alpha val="100000"/>
              </a:srgbClr>
            </a:solidFill>
            <a:ln w="0" cap="flat">
              <a:noFill/>
              <a:prstDash val="solid"/>
              <a:miter lim="0"/>
            </a:ln>
          </p:spPr>
          <p:txBody>
            <a:bodyPr rtlCol="0"/>
            <a:lstStyle/>
            <a:p>
              <a:pPr algn="ctr"/>
              <a:endParaRPr lang="zh-CN" altLang="en-US"/>
            </a:p>
          </p:txBody>
        </p:sp>
        <p:sp>
          <p:nvSpPr>
            <p:cNvPr id="446" name="path 446"/>
            <p:cNvSpPr/>
            <p:nvPr/>
          </p:nvSpPr>
          <p:spPr>
            <a:xfrm>
              <a:off x="548309" y="0"/>
              <a:ext cx="90284" cy="36334"/>
            </a:xfrm>
            <a:custGeom>
              <a:avLst/>
              <a:gdLst/>
              <a:ahLst/>
              <a:cxnLst/>
              <a:rect l="0" t="0" r="0" b="0"/>
              <a:pathLst>
                <a:path w="142" h="57">
                  <a:moveTo>
                    <a:pt x="142" y="28"/>
                  </a:moveTo>
                  <a:cubicBezTo>
                    <a:pt x="142" y="14"/>
                    <a:pt x="130" y="0"/>
                    <a:pt x="113" y="0"/>
                  </a:cubicBezTo>
                  <a:cubicBezTo>
                    <a:pt x="79" y="0"/>
                    <a:pt x="79" y="0"/>
                    <a:pt x="79" y="0"/>
                  </a:cubicBezTo>
                  <a:cubicBezTo>
                    <a:pt x="65" y="0"/>
                    <a:pt x="51" y="14"/>
                    <a:pt x="51" y="28"/>
                  </a:cubicBezTo>
                  <a:cubicBezTo>
                    <a:pt x="51" y="28"/>
                    <a:pt x="51" y="31"/>
                    <a:pt x="51" y="31"/>
                  </a:cubicBezTo>
                  <a:cubicBezTo>
                    <a:pt x="65" y="31"/>
                    <a:pt x="65" y="31"/>
                    <a:pt x="65" y="31"/>
                  </a:cubicBezTo>
                  <a:cubicBezTo>
                    <a:pt x="65" y="31"/>
                    <a:pt x="65" y="28"/>
                    <a:pt x="65" y="28"/>
                  </a:cubicBezTo>
                  <a:cubicBezTo>
                    <a:pt x="65" y="20"/>
                    <a:pt x="71" y="14"/>
                    <a:pt x="79" y="14"/>
                  </a:cubicBezTo>
                  <a:cubicBezTo>
                    <a:pt x="113" y="14"/>
                    <a:pt x="113" y="14"/>
                    <a:pt x="113" y="14"/>
                  </a:cubicBezTo>
                  <a:cubicBezTo>
                    <a:pt x="122" y="14"/>
                    <a:pt x="127" y="20"/>
                    <a:pt x="127" y="28"/>
                  </a:cubicBezTo>
                  <a:cubicBezTo>
                    <a:pt x="127" y="37"/>
                    <a:pt x="122" y="42"/>
                    <a:pt x="113" y="42"/>
                  </a:cubicBezTo>
                  <a:cubicBezTo>
                    <a:pt x="99" y="42"/>
                    <a:pt x="99" y="42"/>
                    <a:pt x="99" y="42"/>
                  </a:cubicBezTo>
                  <a:cubicBezTo>
                    <a:pt x="96" y="48"/>
                    <a:pt x="93" y="51"/>
                    <a:pt x="90" y="57"/>
                  </a:cubicBezTo>
                  <a:cubicBezTo>
                    <a:pt x="113" y="57"/>
                    <a:pt x="113" y="57"/>
                    <a:pt x="113" y="57"/>
                  </a:cubicBezTo>
                  <a:cubicBezTo>
                    <a:pt x="130" y="57"/>
                    <a:pt x="142" y="42"/>
                    <a:pt x="142" y="28"/>
                  </a:cubicBezTo>
                  <a:moveTo>
                    <a:pt x="90" y="28"/>
                  </a:moveTo>
                  <a:cubicBezTo>
                    <a:pt x="90" y="25"/>
                    <a:pt x="90" y="25"/>
                    <a:pt x="90" y="25"/>
                  </a:cubicBezTo>
                  <a:cubicBezTo>
                    <a:pt x="76" y="25"/>
                    <a:pt x="76" y="25"/>
                    <a:pt x="76" y="25"/>
                  </a:cubicBezTo>
                  <a:cubicBezTo>
                    <a:pt x="79" y="25"/>
                    <a:pt x="79" y="25"/>
                    <a:pt x="79" y="28"/>
                  </a:cubicBezTo>
                  <a:cubicBezTo>
                    <a:pt x="79" y="37"/>
                    <a:pt x="71" y="42"/>
                    <a:pt x="62" y="42"/>
                  </a:cubicBezTo>
                  <a:cubicBezTo>
                    <a:pt x="28" y="42"/>
                    <a:pt x="28" y="42"/>
                    <a:pt x="28" y="42"/>
                  </a:cubicBezTo>
                  <a:cubicBezTo>
                    <a:pt x="19" y="42"/>
                    <a:pt x="14" y="37"/>
                    <a:pt x="14" y="28"/>
                  </a:cubicBezTo>
                  <a:cubicBezTo>
                    <a:pt x="14" y="20"/>
                    <a:pt x="19" y="14"/>
                    <a:pt x="28" y="14"/>
                  </a:cubicBezTo>
                  <a:cubicBezTo>
                    <a:pt x="45" y="14"/>
                    <a:pt x="45" y="14"/>
                    <a:pt x="45" y="14"/>
                  </a:cubicBezTo>
                  <a:cubicBezTo>
                    <a:pt x="45" y="8"/>
                    <a:pt x="48" y="2"/>
                    <a:pt x="54" y="0"/>
                  </a:cubicBezTo>
                  <a:cubicBezTo>
                    <a:pt x="28" y="0"/>
                    <a:pt x="28" y="0"/>
                    <a:pt x="28" y="0"/>
                  </a:cubicBezTo>
                  <a:cubicBezTo>
                    <a:pt x="14" y="0"/>
                    <a:pt x="0" y="14"/>
                    <a:pt x="0" y="28"/>
                  </a:cubicBezTo>
                  <a:cubicBezTo>
                    <a:pt x="0" y="42"/>
                    <a:pt x="14" y="57"/>
                    <a:pt x="28" y="57"/>
                  </a:cubicBezTo>
                  <a:cubicBezTo>
                    <a:pt x="62" y="57"/>
                    <a:pt x="62" y="57"/>
                    <a:pt x="62" y="57"/>
                  </a:cubicBezTo>
                  <a:cubicBezTo>
                    <a:pt x="79" y="57"/>
                    <a:pt x="90" y="42"/>
                    <a:pt x="90" y="28"/>
                  </a:cubicBezTo>
                </a:path>
              </a:pathLst>
            </a:custGeom>
            <a:solidFill>
              <a:srgbClr val="8064A2">
                <a:alpha val="100000"/>
              </a:srgbClr>
            </a:solidFill>
            <a:ln w="0" cap="flat">
              <a:noFill/>
              <a:prstDash val="solid"/>
              <a:miter lim="0"/>
            </a:ln>
          </p:spPr>
          <p:txBody>
            <a:bodyPr rtlCol="0"/>
            <a:lstStyle/>
            <a:p>
              <a:pPr algn="ctr"/>
              <a:endParaRPr lang="zh-CN" altLang="en-US"/>
            </a:p>
          </p:txBody>
        </p:sp>
        <p:sp>
          <p:nvSpPr>
            <p:cNvPr id="448" name="path 448"/>
            <p:cNvSpPr/>
            <p:nvPr/>
          </p:nvSpPr>
          <p:spPr>
            <a:xfrm>
              <a:off x="109004" y="11010"/>
              <a:ext cx="342419" cy="192684"/>
            </a:xfrm>
            <a:custGeom>
              <a:avLst/>
              <a:gdLst/>
              <a:ahLst/>
              <a:cxnLst/>
              <a:rect l="0" t="0" r="0" b="0"/>
              <a:pathLst>
                <a:path w="539" h="303">
                  <a:moveTo>
                    <a:pt x="539" y="209"/>
                  </a:moveTo>
                  <a:cubicBezTo>
                    <a:pt x="539" y="167"/>
                    <a:pt x="510" y="130"/>
                    <a:pt x="471" y="121"/>
                  </a:cubicBezTo>
                  <a:cubicBezTo>
                    <a:pt x="468" y="53"/>
                    <a:pt x="414" y="0"/>
                    <a:pt x="346" y="0"/>
                  </a:cubicBezTo>
                  <a:cubicBezTo>
                    <a:pt x="303" y="0"/>
                    <a:pt x="269" y="17"/>
                    <a:pt x="246" y="48"/>
                  </a:cubicBezTo>
                  <a:cubicBezTo>
                    <a:pt x="232" y="31"/>
                    <a:pt x="212" y="19"/>
                    <a:pt x="190" y="19"/>
                  </a:cubicBezTo>
                  <a:cubicBezTo>
                    <a:pt x="153" y="19"/>
                    <a:pt x="119" y="51"/>
                    <a:pt x="119" y="90"/>
                  </a:cubicBezTo>
                  <a:cubicBezTo>
                    <a:pt x="119" y="93"/>
                    <a:pt x="122" y="96"/>
                    <a:pt x="122" y="99"/>
                  </a:cubicBezTo>
                  <a:cubicBezTo>
                    <a:pt x="116" y="99"/>
                    <a:pt x="107" y="99"/>
                    <a:pt x="102" y="99"/>
                  </a:cubicBezTo>
                  <a:cubicBezTo>
                    <a:pt x="45" y="99"/>
                    <a:pt x="0" y="144"/>
                    <a:pt x="0" y="201"/>
                  </a:cubicBezTo>
                  <a:cubicBezTo>
                    <a:pt x="0" y="258"/>
                    <a:pt x="45" y="303"/>
                    <a:pt x="102" y="303"/>
                  </a:cubicBezTo>
                  <a:cubicBezTo>
                    <a:pt x="448" y="303"/>
                    <a:pt x="448" y="303"/>
                    <a:pt x="448" y="303"/>
                  </a:cubicBezTo>
                  <a:cubicBezTo>
                    <a:pt x="499" y="303"/>
                    <a:pt x="539" y="260"/>
                    <a:pt x="539" y="209"/>
                  </a:cubicBezTo>
                </a:path>
              </a:pathLst>
            </a:custGeom>
            <a:solidFill>
              <a:srgbClr val="254061">
                <a:alpha val="100000"/>
              </a:srgbClr>
            </a:solidFill>
            <a:ln w="0" cap="flat">
              <a:noFill/>
              <a:prstDash val="solid"/>
              <a:miter lim="0"/>
            </a:ln>
          </p:spPr>
          <p:txBody>
            <a:bodyPr rtlCol="0"/>
            <a:lstStyle/>
            <a:p>
              <a:pPr algn="ctr"/>
              <a:endParaRPr lang="zh-CN" altLang="en-US"/>
            </a:p>
          </p:txBody>
        </p:sp>
        <p:sp>
          <p:nvSpPr>
            <p:cNvPr id="450" name="path 450"/>
            <p:cNvSpPr/>
            <p:nvPr/>
          </p:nvSpPr>
          <p:spPr>
            <a:xfrm>
              <a:off x="0" y="16522"/>
              <a:ext cx="94678" cy="94691"/>
            </a:xfrm>
            <a:custGeom>
              <a:avLst/>
              <a:gdLst/>
              <a:ahLst/>
              <a:cxnLst/>
              <a:rect l="0" t="0" r="0" b="0"/>
              <a:pathLst>
                <a:path w="149" h="149">
                  <a:moveTo>
                    <a:pt x="123" y="0"/>
                  </a:moveTo>
                  <a:cubicBezTo>
                    <a:pt x="25" y="0"/>
                    <a:pt x="25" y="0"/>
                    <a:pt x="25" y="0"/>
                  </a:cubicBezTo>
                  <a:cubicBezTo>
                    <a:pt x="11" y="0"/>
                    <a:pt x="0" y="11"/>
                    <a:pt x="0" y="25"/>
                  </a:cubicBezTo>
                  <a:cubicBezTo>
                    <a:pt x="0" y="123"/>
                    <a:pt x="0" y="123"/>
                    <a:pt x="0" y="123"/>
                  </a:cubicBezTo>
                  <a:cubicBezTo>
                    <a:pt x="0" y="137"/>
                    <a:pt x="11" y="149"/>
                    <a:pt x="25" y="149"/>
                  </a:cubicBezTo>
                  <a:cubicBezTo>
                    <a:pt x="123" y="149"/>
                    <a:pt x="123" y="149"/>
                    <a:pt x="123" y="149"/>
                  </a:cubicBezTo>
                  <a:cubicBezTo>
                    <a:pt x="137" y="149"/>
                    <a:pt x="149" y="137"/>
                    <a:pt x="149" y="123"/>
                  </a:cubicBezTo>
                  <a:cubicBezTo>
                    <a:pt x="149" y="25"/>
                    <a:pt x="149" y="25"/>
                    <a:pt x="149" y="25"/>
                  </a:cubicBezTo>
                  <a:cubicBezTo>
                    <a:pt x="149" y="11"/>
                    <a:pt x="137" y="0"/>
                    <a:pt x="123" y="0"/>
                  </a:cubicBezTo>
                  <a:moveTo>
                    <a:pt x="56" y="120"/>
                  </a:moveTo>
                  <a:cubicBezTo>
                    <a:pt x="36" y="120"/>
                    <a:pt x="36" y="120"/>
                    <a:pt x="36" y="120"/>
                  </a:cubicBezTo>
                  <a:cubicBezTo>
                    <a:pt x="36" y="56"/>
                    <a:pt x="36" y="56"/>
                    <a:pt x="36" y="56"/>
                  </a:cubicBezTo>
                  <a:cubicBezTo>
                    <a:pt x="56" y="56"/>
                    <a:pt x="56" y="56"/>
                    <a:pt x="56" y="56"/>
                  </a:cubicBezTo>
                  <a:lnTo>
                    <a:pt x="56" y="120"/>
                  </a:lnTo>
                  <a:close/>
                  <a:moveTo>
                    <a:pt x="47" y="45"/>
                  </a:moveTo>
                  <a:cubicBezTo>
                    <a:pt x="42" y="45"/>
                    <a:pt x="36" y="42"/>
                    <a:pt x="36" y="36"/>
                  </a:cubicBezTo>
                  <a:cubicBezTo>
                    <a:pt x="36" y="30"/>
                    <a:pt x="42" y="28"/>
                    <a:pt x="47" y="28"/>
                  </a:cubicBezTo>
                  <a:cubicBezTo>
                    <a:pt x="50" y="28"/>
                    <a:pt x="56" y="30"/>
                    <a:pt x="56" y="36"/>
                  </a:cubicBezTo>
                  <a:cubicBezTo>
                    <a:pt x="56" y="42"/>
                    <a:pt x="50" y="45"/>
                    <a:pt x="47" y="45"/>
                  </a:cubicBezTo>
                  <a:moveTo>
                    <a:pt x="120" y="120"/>
                  </a:moveTo>
                  <a:cubicBezTo>
                    <a:pt x="104" y="120"/>
                    <a:pt x="104" y="120"/>
                    <a:pt x="104" y="120"/>
                  </a:cubicBezTo>
                  <a:cubicBezTo>
                    <a:pt x="104" y="84"/>
                    <a:pt x="104" y="84"/>
                    <a:pt x="104" y="84"/>
                  </a:cubicBezTo>
                  <a:cubicBezTo>
                    <a:pt x="104" y="78"/>
                    <a:pt x="98" y="73"/>
                    <a:pt x="92" y="73"/>
                  </a:cubicBezTo>
                  <a:cubicBezTo>
                    <a:pt x="87" y="73"/>
                    <a:pt x="84" y="78"/>
                    <a:pt x="84" y="84"/>
                  </a:cubicBezTo>
                  <a:cubicBezTo>
                    <a:pt x="84" y="120"/>
                    <a:pt x="84" y="120"/>
                    <a:pt x="84" y="120"/>
                  </a:cubicBezTo>
                  <a:cubicBezTo>
                    <a:pt x="64" y="120"/>
                    <a:pt x="64" y="120"/>
                    <a:pt x="64" y="120"/>
                  </a:cubicBezTo>
                  <a:cubicBezTo>
                    <a:pt x="64" y="56"/>
                    <a:pt x="64" y="56"/>
                    <a:pt x="64" y="56"/>
                  </a:cubicBezTo>
                  <a:cubicBezTo>
                    <a:pt x="84" y="56"/>
                    <a:pt x="84" y="56"/>
                    <a:pt x="84" y="56"/>
                  </a:cubicBezTo>
                  <a:cubicBezTo>
                    <a:pt x="84" y="67"/>
                    <a:pt x="84" y="67"/>
                    <a:pt x="84" y="67"/>
                  </a:cubicBezTo>
                  <a:cubicBezTo>
                    <a:pt x="87" y="61"/>
                    <a:pt x="92" y="56"/>
                    <a:pt x="101" y="56"/>
                  </a:cubicBezTo>
                  <a:cubicBezTo>
                    <a:pt x="112" y="56"/>
                    <a:pt x="120" y="64"/>
                    <a:pt x="120" y="78"/>
                  </a:cubicBezTo>
                  <a:lnTo>
                    <a:pt x="120" y="120"/>
                  </a:lnTo>
                </a:path>
              </a:pathLst>
            </a:custGeom>
            <a:solidFill>
              <a:srgbClr val="4BACC6">
                <a:alpha val="100000"/>
              </a:srgbClr>
            </a:solidFill>
            <a:ln w="0" cap="flat">
              <a:noFill/>
              <a:prstDash val="solid"/>
              <a:miter lim="0"/>
            </a:ln>
          </p:spPr>
          <p:txBody>
            <a:bodyPr rtlCol="0"/>
            <a:lstStyle/>
            <a:p>
              <a:pPr algn="ctr"/>
              <a:endParaRPr lang="zh-CN" altLang="en-US"/>
            </a:p>
          </p:txBody>
        </p:sp>
      </p:grpSp>
      <p:grpSp>
        <p:nvGrpSpPr>
          <p:cNvPr id="46" name="group 46"/>
          <p:cNvGrpSpPr/>
          <p:nvPr/>
        </p:nvGrpSpPr>
        <p:grpSpPr>
          <a:xfrm rot="21600000">
            <a:off x="7553604" y="2502382"/>
            <a:ext cx="891833" cy="499872"/>
            <a:chOff x="0" y="0"/>
            <a:chExt cx="891833" cy="499872"/>
          </a:xfrm>
        </p:grpSpPr>
        <p:sp>
          <p:nvSpPr>
            <p:cNvPr id="452" name="path 452"/>
            <p:cNvSpPr/>
            <p:nvPr/>
          </p:nvSpPr>
          <p:spPr>
            <a:xfrm>
              <a:off x="369951" y="28625"/>
              <a:ext cx="521882" cy="386461"/>
            </a:xfrm>
            <a:custGeom>
              <a:avLst/>
              <a:gdLst/>
              <a:ahLst/>
              <a:cxnLst/>
              <a:rect l="0" t="0" r="0" b="0"/>
              <a:pathLst>
                <a:path w="821" h="608">
                  <a:moveTo>
                    <a:pt x="668" y="201"/>
                  </a:moveTo>
                  <a:cubicBezTo>
                    <a:pt x="654" y="201"/>
                    <a:pt x="637" y="204"/>
                    <a:pt x="623" y="209"/>
                  </a:cubicBezTo>
                  <a:cubicBezTo>
                    <a:pt x="609" y="215"/>
                    <a:pt x="597" y="221"/>
                    <a:pt x="586" y="229"/>
                  </a:cubicBezTo>
                  <a:cubicBezTo>
                    <a:pt x="566" y="246"/>
                    <a:pt x="555" y="266"/>
                    <a:pt x="555" y="286"/>
                  </a:cubicBezTo>
                  <a:cubicBezTo>
                    <a:pt x="555" y="300"/>
                    <a:pt x="558" y="311"/>
                    <a:pt x="566" y="320"/>
                  </a:cubicBezTo>
                  <a:cubicBezTo>
                    <a:pt x="572" y="331"/>
                    <a:pt x="583" y="342"/>
                    <a:pt x="594" y="351"/>
                  </a:cubicBezTo>
                  <a:cubicBezTo>
                    <a:pt x="603" y="356"/>
                    <a:pt x="609" y="365"/>
                    <a:pt x="612" y="376"/>
                  </a:cubicBezTo>
                  <a:cubicBezTo>
                    <a:pt x="612" y="379"/>
                    <a:pt x="612" y="385"/>
                    <a:pt x="612" y="388"/>
                  </a:cubicBezTo>
                  <a:cubicBezTo>
                    <a:pt x="614" y="385"/>
                    <a:pt x="617" y="385"/>
                    <a:pt x="620" y="382"/>
                  </a:cubicBezTo>
                  <a:cubicBezTo>
                    <a:pt x="626" y="373"/>
                    <a:pt x="637" y="371"/>
                    <a:pt x="646" y="371"/>
                  </a:cubicBezTo>
                  <a:cubicBezTo>
                    <a:pt x="648" y="371"/>
                    <a:pt x="648" y="371"/>
                    <a:pt x="651" y="371"/>
                  </a:cubicBezTo>
                  <a:cubicBezTo>
                    <a:pt x="657" y="371"/>
                    <a:pt x="663" y="371"/>
                    <a:pt x="668" y="371"/>
                  </a:cubicBezTo>
                  <a:cubicBezTo>
                    <a:pt x="685" y="371"/>
                    <a:pt x="702" y="371"/>
                    <a:pt x="716" y="365"/>
                  </a:cubicBezTo>
                  <a:cubicBezTo>
                    <a:pt x="731" y="359"/>
                    <a:pt x="742" y="354"/>
                    <a:pt x="753" y="345"/>
                  </a:cubicBezTo>
                  <a:cubicBezTo>
                    <a:pt x="773" y="328"/>
                    <a:pt x="782" y="308"/>
                    <a:pt x="782" y="286"/>
                  </a:cubicBezTo>
                  <a:cubicBezTo>
                    <a:pt x="782" y="266"/>
                    <a:pt x="773" y="246"/>
                    <a:pt x="753" y="229"/>
                  </a:cubicBezTo>
                  <a:cubicBezTo>
                    <a:pt x="742" y="221"/>
                    <a:pt x="731" y="215"/>
                    <a:pt x="716" y="209"/>
                  </a:cubicBezTo>
                  <a:cubicBezTo>
                    <a:pt x="702" y="204"/>
                    <a:pt x="685" y="201"/>
                    <a:pt x="668" y="201"/>
                  </a:cubicBezTo>
                  <a:moveTo>
                    <a:pt x="668" y="164"/>
                  </a:moveTo>
                  <a:cubicBezTo>
                    <a:pt x="753" y="164"/>
                    <a:pt x="821" y="218"/>
                    <a:pt x="821" y="286"/>
                  </a:cubicBezTo>
                  <a:cubicBezTo>
                    <a:pt x="821" y="354"/>
                    <a:pt x="753" y="410"/>
                    <a:pt x="668" y="410"/>
                  </a:cubicBezTo>
                  <a:cubicBezTo>
                    <a:pt x="663" y="410"/>
                    <a:pt x="654" y="410"/>
                    <a:pt x="646" y="407"/>
                  </a:cubicBezTo>
                  <a:cubicBezTo>
                    <a:pt x="614" y="441"/>
                    <a:pt x="575" y="447"/>
                    <a:pt x="538" y="447"/>
                  </a:cubicBezTo>
                  <a:cubicBezTo>
                    <a:pt x="538" y="438"/>
                    <a:pt x="538" y="438"/>
                    <a:pt x="538" y="438"/>
                  </a:cubicBezTo>
                  <a:cubicBezTo>
                    <a:pt x="558" y="430"/>
                    <a:pt x="575" y="410"/>
                    <a:pt x="575" y="390"/>
                  </a:cubicBezTo>
                  <a:cubicBezTo>
                    <a:pt x="575" y="388"/>
                    <a:pt x="575" y="385"/>
                    <a:pt x="575" y="382"/>
                  </a:cubicBezTo>
                  <a:cubicBezTo>
                    <a:pt x="541" y="359"/>
                    <a:pt x="518" y="325"/>
                    <a:pt x="518" y="286"/>
                  </a:cubicBezTo>
                  <a:cubicBezTo>
                    <a:pt x="518" y="218"/>
                    <a:pt x="586" y="164"/>
                    <a:pt x="668" y="164"/>
                  </a:cubicBezTo>
                </a:path>
                <a:path w="821" h="608">
                  <a:moveTo>
                    <a:pt x="485" y="367"/>
                  </a:moveTo>
                  <a:cubicBezTo>
                    <a:pt x="493" y="367"/>
                    <a:pt x="499" y="361"/>
                    <a:pt x="499" y="356"/>
                  </a:cubicBezTo>
                  <a:cubicBezTo>
                    <a:pt x="499" y="333"/>
                    <a:pt x="499" y="333"/>
                    <a:pt x="499" y="333"/>
                  </a:cubicBezTo>
                  <a:cubicBezTo>
                    <a:pt x="473" y="333"/>
                    <a:pt x="473" y="333"/>
                    <a:pt x="473" y="333"/>
                  </a:cubicBezTo>
                  <a:cubicBezTo>
                    <a:pt x="473" y="319"/>
                    <a:pt x="473" y="319"/>
                    <a:pt x="473" y="319"/>
                  </a:cubicBezTo>
                  <a:cubicBezTo>
                    <a:pt x="320" y="319"/>
                    <a:pt x="320" y="319"/>
                    <a:pt x="320" y="319"/>
                  </a:cubicBezTo>
                  <a:cubicBezTo>
                    <a:pt x="314" y="319"/>
                    <a:pt x="308" y="324"/>
                    <a:pt x="308" y="333"/>
                  </a:cubicBezTo>
                  <a:cubicBezTo>
                    <a:pt x="308" y="498"/>
                    <a:pt x="308" y="498"/>
                    <a:pt x="308" y="498"/>
                  </a:cubicBezTo>
                  <a:cubicBezTo>
                    <a:pt x="308" y="504"/>
                    <a:pt x="314" y="509"/>
                    <a:pt x="320" y="509"/>
                  </a:cubicBezTo>
                  <a:cubicBezTo>
                    <a:pt x="473" y="509"/>
                    <a:pt x="473" y="509"/>
                    <a:pt x="473" y="509"/>
                  </a:cubicBezTo>
                  <a:cubicBezTo>
                    <a:pt x="473" y="461"/>
                    <a:pt x="473" y="461"/>
                    <a:pt x="473" y="461"/>
                  </a:cubicBezTo>
                  <a:cubicBezTo>
                    <a:pt x="485" y="461"/>
                    <a:pt x="485" y="461"/>
                    <a:pt x="485" y="461"/>
                  </a:cubicBezTo>
                  <a:cubicBezTo>
                    <a:pt x="493" y="461"/>
                    <a:pt x="499" y="458"/>
                    <a:pt x="499" y="450"/>
                  </a:cubicBezTo>
                  <a:cubicBezTo>
                    <a:pt x="499" y="427"/>
                    <a:pt x="499" y="427"/>
                    <a:pt x="499" y="427"/>
                  </a:cubicBezTo>
                  <a:cubicBezTo>
                    <a:pt x="473" y="427"/>
                    <a:pt x="473" y="427"/>
                    <a:pt x="473" y="427"/>
                  </a:cubicBezTo>
                  <a:cubicBezTo>
                    <a:pt x="473" y="415"/>
                    <a:pt x="473" y="415"/>
                    <a:pt x="473" y="415"/>
                  </a:cubicBezTo>
                  <a:cubicBezTo>
                    <a:pt x="485" y="415"/>
                    <a:pt x="485" y="415"/>
                    <a:pt x="485" y="415"/>
                  </a:cubicBezTo>
                  <a:cubicBezTo>
                    <a:pt x="493" y="415"/>
                    <a:pt x="499" y="410"/>
                    <a:pt x="499" y="404"/>
                  </a:cubicBezTo>
                  <a:cubicBezTo>
                    <a:pt x="499" y="378"/>
                    <a:pt x="499" y="378"/>
                    <a:pt x="499" y="378"/>
                  </a:cubicBezTo>
                  <a:cubicBezTo>
                    <a:pt x="473" y="378"/>
                    <a:pt x="473" y="378"/>
                    <a:pt x="473" y="378"/>
                  </a:cubicBezTo>
                  <a:cubicBezTo>
                    <a:pt x="473" y="367"/>
                    <a:pt x="473" y="367"/>
                    <a:pt x="473" y="367"/>
                  </a:cubicBezTo>
                  <a:lnTo>
                    <a:pt x="485" y="367"/>
                  </a:lnTo>
                  <a:close/>
                  <a:moveTo>
                    <a:pt x="413" y="367"/>
                  </a:moveTo>
                  <a:cubicBezTo>
                    <a:pt x="428" y="367"/>
                    <a:pt x="439" y="378"/>
                    <a:pt x="439" y="390"/>
                  </a:cubicBezTo>
                  <a:cubicBezTo>
                    <a:pt x="439" y="404"/>
                    <a:pt x="428" y="415"/>
                    <a:pt x="413" y="415"/>
                  </a:cubicBezTo>
                  <a:cubicBezTo>
                    <a:pt x="402" y="415"/>
                    <a:pt x="391" y="404"/>
                    <a:pt x="391" y="390"/>
                  </a:cubicBezTo>
                  <a:cubicBezTo>
                    <a:pt x="391" y="378"/>
                    <a:pt x="402" y="367"/>
                    <a:pt x="413" y="367"/>
                  </a:cubicBezTo>
                  <a:moveTo>
                    <a:pt x="354" y="498"/>
                  </a:moveTo>
                  <a:cubicBezTo>
                    <a:pt x="342" y="498"/>
                    <a:pt x="342" y="498"/>
                    <a:pt x="342" y="498"/>
                  </a:cubicBezTo>
                  <a:cubicBezTo>
                    <a:pt x="342" y="333"/>
                    <a:pt x="342" y="333"/>
                    <a:pt x="342" y="333"/>
                  </a:cubicBezTo>
                  <a:cubicBezTo>
                    <a:pt x="354" y="333"/>
                    <a:pt x="354" y="333"/>
                    <a:pt x="354" y="333"/>
                  </a:cubicBezTo>
                  <a:lnTo>
                    <a:pt x="354" y="498"/>
                  </a:lnTo>
                  <a:close/>
                  <a:moveTo>
                    <a:pt x="450" y="461"/>
                  </a:moveTo>
                  <a:cubicBezTo>
                    <a:pt x="379" y="461"/>
                    <a:pt x="379" y="461"/>
                    <a:pt x="379" y="461"/>
                  </a:cubicBezTo>
                  <a:cubicBezTo>
                    <a:pt x="379" y="450"/>
                    <a:pt x="379" y="450"/>
                    <a:pt x="379" y="450"/>
                  </a:cubicBezTo>
                  <a:cubicBezTo>
                    <a:pt x="379" y="438"/>
                    <a:pt x="388" y="427"/>
                    <a:pt x="402" y="427"/>
                  </a:cubicBezTo>
                  <a:cubicBezTo>
                    <a:pt x="425" y="427"/>
                    <a:pt x="425" y="427"/>
                    <a:pt x="425" y="427"/>
                  </a:cubicBezTo>
                  <a:cubicBezTo>
                    <a:pt x="439" y="427"/>
                    <a:pt x="450" y="438"/>
                    <a:pt x="450" y="450"/>
                  </a:cubicBezTo>
                  <a:lnTo>
                    <a:pt x="450" y="461"/>
                  </a:lnTo>
                </a:path>
                <a:path w="821" h="608">
                  <a:moveTo>
                    <a:pt x="615" y="0"/>
                  </a:moveTo>
                  <a:cubicBezTo>
                    <a:pt x="663" y="0"/>
                    <a:pt x="663" y="0"/>
                    <a:pt x="663" y="0"/>
                  </a:cubicBezTo>
                  <a:cubicBezTo>
                    <a:pt x="663" y="8"/>
                    <a:pt x="663" y="8"/>
                    <a:pt x="663" y="8"/>
                  </a:cubicBezTo>
                  <a:cubicBezTo>
                    <a:pt x="615" y="8"/>
                    <a:pt x="615" y="8"/>
                    <a:pt x="615" y="8"/>
                  </a:cubicBezTo>
                  <a:lnTo>
                    <a:pt x="615" y="0"/>
                  </a:lnTo>
                  <a:close/>
                  <a:moveTo>
                    <a:pt x="680" y="0"/>
                  </a:moveTo>
                  <a:cubicBezTo>
                    <a:pt x="728" y="0"/>
                    <a:pt x="728" y="0"/>
                    <a:pt x="728" y="0"/>
                  </a:cubicBezTo>
                  <a:cubicBezTo>
                    <a:pt x="728" y="8"/>
                    <a:pt x="728" y="8"/>
                    <a:pt x="728" y="8"/>
                  </a:cubicBezTo>
                  <a:cubicBezTo>
                    <a:pt x="680" y="8"/>
                    <a:pt x="680" y="8"/>
                    <a:pt x="680" y="8"/>
                  </a:cubicBezTo>
                  <a:lnTo>
                    <a:pt x="680" y="0"/>
                  </a:lnTo>
                  <a:close/>
                  <a:moveTo>
                    <a:pt x="728" y="39"/>
                  </a:moveTo>
                  <a:cubicBezTo>
                    <a:pt x="722" y="39"/>
                    <a:pt x="722" y="39"/>
                    <a:pt x="722" y="39"/>
                  </a:cubicBezTo>
                  <a:cubicBezTo>
                    <a:pt x="722" y="8"/>
                    <a:pt x="722" y="8"/>
                    <a:pt x="722" y="8"/>
                  </a:cubicBezTo>
                  <a:cubicBezTo>
                    <a:pt x="688" y="8"/>
                    <a:pt x="688" y="8"/>
                    <a:pt x="688" y="8"/>
                  </a:cubicBezTo>
                  <a:cubicBezTo>
                    <a:pt x="688" y="39"/>
                    <a:pt x="688" y="39"/>
                    <a:pt x="688" y="39"/>
                  </a:cubicBezTo>
                  <a:cubicBezTo>
                    <a:pt x="654" y="39"/>
                    <a:pt x="654" y="39"/>
                    <a:pt x="654" y="39"/>
                  </a:cubicBezTo>
                  <a:cubicBezTo>
                    <a:pt x="654" y="8"/>
                    <a:pt x="654" y="8"/>
                    <a:pt x="654" y="8"/>
                  </a:cubicBezTo>
                  <a:cubicBezTo>
                    <a:pt x="623" y="8"/>
                    <a:pt x="623" y="8"/>
                    <a:pt x="623" y="8"/>
                  </a:cubicBezTo>
                  <a:cubicBezTo>
                    <a:pt x="623" y="39"/>
                    <a:pt x="623" y="39"/>
                    <a:pt x="623" y="39"/>
                  </a:cubicBezTo>
                  <a:cubicBezTo>
                    <a:pt x="615" y="39"/>
                    <a:pt x="615" y="39"/>
                    <a:pt x="615" y="39"/>
                  </a:cubicBezTo>
                  <a:cubicBezTo>
                    <a:pt x="612" y="39"/>
                    <a:pt x="606" y="45"/>
                    <a:pt x="606" y="50"/>
                  </a:cubicBezTo>
                  <a:cubicBezTo>
                    <a:pt x="606" y="121"/>
                    <a:pt x="606" y="121"/>
                    <a:pt x="606" y="121"/>
                  </a:cubicBezTo>
                  <a:cubicBezTo>
                    <a:pt x="606" y="127"/>
                    <a:pt x="612" y="130"/>
                    <a:pt x="615" y="130"/>
                  </a:cubicBezTo>
                  <a:cubicBezTo>
                    <a:pt x="654" y="130"/>
                    <a:pt x="654" y="130"/>
                    <a:pt x="654" y="130"/>
                  </a:cubicBezTo>
                  <a:cubicBezTo>
                    <a:pt x="660" y="130"/>
                    <a:pt x="663" y="127"/>
                    <a:pt x="663" y="121"/>
                  </a:cubicBezTo>
                  <a:cubicBezTo>
                    <a:pt x="663" y="73"/>
                    <a:pt x="663" y="73"/>
                    <a:pt x="663" y="73"/>
                  </a:cubicBezTo>
                  <a:cubicBezTo>
                    <a:pt x="680" y="73"/>
                    <a:pt x="680" y="73"/>
                    <a:pt x="680" y="73"/>
                  </a:cubicBezTo>
                  <a:cubicBezTo>
                    <a:pt x="680" y="121"/>
                    <a:pt x="680" y="121"/>
                    <a:pt x="680" y="121"/>
                  </a:cubicBezTo>
                  <a:cubicBezTo>
                    <a:pt x="680" y="127"/>
                    <a:pt x="686" y="130"/>
                    <a:pt x="688" y="130"/>
                  </a:cubicBezTo>
                  <a:cubicBezTo>
                    <a:pt x="728" y="130"/>
                    <a:pt x="728" y="130"/>
                    <a:pt x="728" y="130"/>
                  </a:cubicBezTo>
                  <a:cubicBezTo>
                    <a:pt x="734" y="130"/>
                    <a:pt x="736" y="127"/>
                    <a:pt x="736" y="121"/>
                  </a:cubicBezTo>
                  <a:cubicBezTo>
                    <a:pt x="736" y="50"/>
                    <a:pt x="736" y="50"/>
                    <a:pt x="736" y="50"/>
                  </a:cubicBezTo>
                  <a:cubicBezTo>
                    <a:pt x="736" y="45"/>
                    <a:pt x="734" y="39"/>
                    <a:pt x="728" y="39"/>
                  </a:cubicBezTo>
                  <a:moveTo>
                    <a:pt x="652" y="121"/>
                  </a:moveTo>
                  <a:cubicBezTo>
                    <a:pt x="620" y="121"/>
                    <a:pt x="620" y="121"/>
                    <a:pt x="620" y="121"/>
                  </a:cubicBezTo>
                  <a:cubicBezTo>
                    <a:pt x="618" y="121"/>
                    <a:pt x="615" y="121"/>
                    <a:pt x="615" y="118"/>
                  </a:cubicBezTo>
                  <a:cubicBezTo>
                    <a:pt x="615" y="115"/>
                    <a:pt x="618" y="113"/>
                    <a:pt x="620" y="113"/>
                  </a:cubicBezTo>
                  <a:cubicBezTo>
                    <a:pt x="652" y="113"/>
                    <a:pt x="652" y="113"/>
                    <a:pt x="652" y="113"/>
                  </a:cubicBezTo>
                  <a:cubicBezTo>
                    <a:pt x="654" y="113"/>
                    <a:pt x="654" y="115"/>
                    <a:pt x="654" y="118"/>
                  </a:cubicBezTo>
                  <a:cubicBezTo>
                    <a:pt x="654" y="121"/>
                    <a:pt x="654" y="121"/>
                    <a:pt x="652" y="121"/>
                  </a:cubicBezTo>
                  <a:moveTo>
                    <a:pt x="677" y="65"/>
                  </a:moveTo>
                  <a:cubicBezTo>
                    <a:pt x="669" y="65"/>
                    <a:pt x="669" y="65"/>
                    <a:pt x="669" y="65"/>
                  </a:cubicBezTo>
                  <a:cubicBezTo>
                    <a:pt x="666" y="65"/>
                    <a:pt x="663" y="62"/>
                    <a:pt x="663" y="62"/>
                  </a:cubicBezTo>
                  <a:cubicBezTo>
                    <a:pt x="663" y="59"/>
                    <a:pt x="666" y="56"/>
                    <a:pt x="669" y="56"/>
                  </a:cubicBezTo>
                  <a:cubicBezTo>
                    <a:pt x="677" y="56"/>
                    <a:pt x="677" y="56"/>
                    <a:pt x="677" y="56"/>
                  </a:cubicBezTo>
                  <a:cubicBezTo>
                    <a:pt x="677" y="56"/>
                    <a:pt x="680" y="59"/>
                    <a:pt x="680" y="62"/>
                  </a:cubicBezTo>
                  <a:cubicBezTo>
                    <a:pt x="680" y="62"/>
                    <a:pt x="677" y="65"/>
                    <a:pt x="677" y="65"/>
                  </a:cubicBezTo>
                  <a:moveTo>
                    <a:pt x="725" y="121"/>
                  </a:moveTo>
                  <a:cubicBezTo>
                    <a:pt x="694" y="121"/>
                    <a:pt x="694" y="121"/>
                    <a:pt x="694" y="121"/>
                  </a:cubicBezTo>
                  <a:cubicBezTo>
                    <a:pt x="691" y="121"/>
                    <a:pt x="688" y="121"/>
                    <a:pt x="688" y="118"/>
                  </a:cubicBezTo>
                  <a:cubicBezTo>
                    <a:pt x="688" y="115"/>
                    <a:pt x="691" y="113"/>
                    <a:pt x="694" y="113"/>
                  </a:cubicBezTo>
                  <a:cubicBezTo>
                    <a:pt x="725" y="113"/>
                    <a:pt x="725" y="113"/>
                    <a:pt x="725" y="113"/>
                  </a:cubicBezTo>
                  <a:cubicBezTo>
                    <a:pt x="728" y="113"/>
                    <a:pt x="728" y="115"/>
                    <a:pt x="728" y="118"/>
                  </a:cubicBezTo>
                  <a:cubicBezTo>
                    <a:pt x="728" y="121"/>
                    <a:pt x="728" y="121"/>
                    <a:pt x="725" y="121"/>
                  </a:cubicBezTo>
                </a:path>
                <a:path w="821" h="608">
                  <a:moveTo>
                    <a:pt x="476" y="237"/>
                  </a:moveTo>
                  <a:lnTo>
                    <a:pt x="580" y="133"/>
                  </a:lnTo>
                  <a:lnTo>
                    <a:pt x="516" y="133"/>
                  </a:lnTo>
                  <a:lnTo>
                    <a:pt x="516" y="26"/>
                  </a:lnTo>
                  <a:lnTo>
                    <a:pt x="436" y="26"/>
                  </a:lnTo>
                  <a:lnTo>
                    <a:pt x="436" y="133"/>
                  </a:lnTo>
                  <a:lnTo>
                    <a:pt x="371" y="133"/>
                  </a:lnTo>
                  <a:lnTo>
                    <a:pt x="476" y="237"/>
                  </a:lnTo>
                </a:path>
                <a:path w="821" h="608">
                  <a:moveTo>
                    <a:pt x="348" y="204"/>
                  </a:moveTo>
                  <a:cubicBezTo>
                    <a:pt x="348" y="150"/>
                    <a:pt x="331" y="107"/>
                    <a:pt x="314" y="107"/>
                  </a:cubicBezTo>
                  <a:cubicBezTo>
                    <a:pt x="291" y="107"/>
                    <a:pt x="291" y="107"/>
                    <a:pt x="291" y="107"/>
                  </a:cubicBezTo>
                  <a:cubicBezTo>
                    <a:pt x="291" y="107"/>
                    <a:pt x="240" y="144"/>
                    <a:pt x="167" y="161"/>
                  </a:cubicBezTo>
                  <a:cubicBezTo>
                    <a:pt x="164" y="172"/>
                    <a:pt x="164" y="187"/>
                    <a:pt x="164" y="204"/>
                  </a:cubicBezTo>
                  <a:cubicBezTo>
                    <a:pt x="164" y="218"/>
                    <a:pt x="164" y="232"/>
                    <a:pt x="167" y="246"/>
                  </a:cubicBezTo>
                  <a:cubicBezTo>
                    <a:pt x="240" y="260"/>
                    <a:pt x="291" y="297"/>
                    <a:pt x="291" y="297"/>
                  </a:cubicBezTo>
                  <a:cubicBezTo>
                    <a:pt x="314" y="297"/>
                    <a:pt x="314" y="297"/>
                    <a:pt x="314" y="297"/>
                  </a:cubicBezTo>
                  <a:cubicBezTo>
                    <a:pt x="331" y="297"/>
                    <a:pt x="348" y="255"/>
                    <a:pt x="348" y="204"/>
                  </a:cubicBezTo>
                  <a:moveTo>
                    <a:pt x="306" y="283"/>
                  </a:moveTo>
                  <a:cubicBezTo>
                    <a:pt x="303" y="283"/>
                    <a:pt x="300" y="280"/>
                    <a:pt x="300" y="280"/>
                  </a:cubicBezTo>
                  <a:cubicBezTo>
                    <a:pt x="297" y="277"/>
                    <a:pt x="294" y="272"/>
                    <a:pt x="291" y="263"/>
                  </a:cubicBezTo>
                  <a:cubicBezTo>
                    <a:pt x="283" y="246"/>
                    <a:pt x="280" y="226"/>
                    <a:pt x="280" y="204"/>
                  </a:cubicBezTo>
                  <a:cubicBezTo>
                    <a:pt x="280" y="181"/>
                    <a:pt x="283" y="158"/>
                    <a:pt x="291" y="141"/>
                  </a:cubicBezTo>
                  <a:cubicBezTo>
                    <a:pt x="294" y="135"/>
                    <a:pt x="297" y="130"/>
                    <a:pt x="300" y="127"/>
                  </a:cubicBezTo>
                  <a:cubicBezTo>
                    <a:pt x="300" y="124"/>
                    <a:pt x="303" y="121"/>
                    <a:pt x="306" y="121"/>
                  </a:cubicBezTo>
                  <a:cubicBezTo>
                    <a:pt x="308" y="121"/>
                    <a:pt x="311" y="124"/>
                    <a:pt x="311" y="127"/>
                  </a:cubicBezTo>
                  <a:cubicBezTo>
                    <a:pt x="317" y="130"/>
                    <a:pt x="320" y="135"/>
                    <a:pt x="323" y="141"/>
                  </a:cubicBezTo>
                  <a:cubicBezTo>
                    <a:pt x="328" y="158"/>
                    <a:pt x="331" y="181"/>
                    <a:pt x="331" y="204"/>
                  </a:cubicBezTo>
                  <a:cubicBezTo>
                    <a:pt x="331" y="226"/>
                    <a:pt x="328" y="246"/>
                    <a:pt x="323" y="263"/>
                  </a:cubicBezTo>
                  <a:cubicBezTo>
                    <a:pt x="320" y="272"/>
                    <a:pt x="317" y="277"/>
                    <a:pt x="311" y="280"/>
                  </a:cubicBezTo>
                  <a:cubicBezTo>
                    <a:pt x="311" y="280"/>
                    <a:pt x="308" y="283"/>
                    <a:pt x="306" y="283"/>
                  </a:cubicBezTo>
                  <a:moveTo>
                    <a:pt x="144" y="204"/>
                  </a:moveTo>
                  <a:cubicBezTo>
                    <a:pt x="144" y="189"/>
                    <a:pt x="147" y="175"/>
                    <a:pt x="147" y="164"/>
                  </a:cubicBezTo>
                  <a:cubicBezTo>
                    <a:pt x="136" y="167"/>
                    <a:pt x="125" y="167"/>
                    <a:pt x="113" y="167"/>
                  </a:cubicBezTo>
                  <a:cubicBezTo>
                    <a:pt x="93" y="167"/>
                    <a:pt x="93" y="167"/>
                    <a:pt x="93" y="167"/>
                  </a:cubicBezTo>
                  <a:cubicBezTo>
                    <a:pt x="79" y="192"/>
                    <a:pt x="79" y="192"/>
                    <a:pt x="79" y="192"/>
                  </a:cubicBezTo>
                  <a:cubicBezTo>
                    <a:pt x="79" y="215"/>
                    <a:pt x="79" y="215"/>
                    <a:pt x="79" y="215"/>
                  </a:cubicBezTo>
                  <a:cubicBezTo>
                    <a:pt x="93" y="241"/>
                    <a:pt x="93" y="241"/>
                    <a:pt x="93" y="241"/>
                  </a:cubicBezTo>
                  <a:cubicBezTo>
                    <a:pt x="93" y="241"/>
                    <a:pt x="93" y="241"/>
                    <a:pt x="113" y="241"/>
                  </a:cubicBezTo>
                  <a:cubicBezTo>
                    <a:pt x="125" y="241"/>
                    <a:pt x="136" y="241"/>
                    <a:pt x="147" y="241"/>
                  </a:cubicBezTo>
                  <a:cubicBezTo>
                    <a:pt x="147" y="229"/>
                    <a:pt x="144" y="218"/>
                    <a:pt x="144" y="204"/>
                  </a:cubicBezTo>
                  <a:moveTo>
                    <a:pt x="175" y="258"/>
                  </a:moveTo>
                  <a:cubicBezTo>
                    <a:pt x="141" y="252"/>
                    <a:pt x="141" y="252"/>
                    <a:pt x="141" y="252"/>
                  </a:cubicBezTo>
                  <a:cubicBezTo>
                    <a:pt x="164" y="337"/>
                    <a:pt x="164" y="337"/>
                    <a:pt x="164" y="337"/>
                  </a:cubicBezTo>
                  <a:cubicBezTo>
                    <a:pt x="164" y="340"/>
                    <a:pt x="170" y="343"/>
                    <a:pt x="173" y="343"/>
                  </a:cubicBezTo>
                  <a:cubicBezTo>
                    <a:pt x="204" y="329"/>
                    <a:pt x="204" y="329"/>
                    <a:pt x="204" y="329"/>
                  </a:cubicBezTo>
                  <a:cubicBezTo>
                    <a:pt x="209" y="329"/>
                    <a:pt x="209" y="323"/>
                    <a:pt x="209" y="320"/>
                  </a:cubicBezTo>
                  <a:lnTo>
                    <a:pt x="175" y="258"/>
                  </a:lnTo>
                  <a:close/>
                  <a:moveTo>
                    <a:pt x="306" y="235"/>
                  </a:moveTo>
                  <a:cubicBezTo>
                    <a:pt x="306" y="235"/>
                    <a:pt x="303" y="232"/>
                    <a:pt x="303" y="232"/>
                  </a:cubicBezTo>
                  <a:cubicBezTo>
                    <a:pt x="303" y="232"/>
                    <a:pt x="300" y="229"/>
                    <a:pt x="300" y="226"/>
                  </a:cubicBezTo>
                  <a:cubicBezTo>
                    <a:pt x="297" y="221"/>
                    <a:pt x="297" y="212"/>
                    <a:pt x="297" y="204"/>
                  </a:cubicBezTo>
                  <a:cubicBezTo>
                    <a:pt x="297" y="195"/>
                    <a:pt x="297" y="187"/>
                    <a:pt x="300" y="178"/>
                  </a:cubicBezTo>
                  <a:cubicBezTo>
                    <a:pt x="300" y="178"/>
                    <a:pt x="303" y="175"/>
                    <a:pt x="303" y="172"/>
                  </a:cubicBezTo>
                  <a:cubicBezTo>
                    <a:pt x="303" y="172"/>
                    <a:pt x="306" y="172"/>
                    <a:pt x="306" y="172"/>
                  </a:cubicBezTo>
                  <a:cubicBezTo>
                    <a:pt x="306" y="172"/>
                    <a:pt x="308" y="172"/>
                    <a:pt x="308" y="172"/>
                  </a:cubicBezTo>
                  <a:cubicBezTo>
                    <a:pt x="308" y="175"/>
                    <a:pt x="311" y="178"/>
                    <a:pt x="311" y="178"/>
                  </a:cubicBezTo>
                  <a:cubicBezTo>
                    <a:pt x="314" y="187"/>
                    <a:pt x="317" y="195"/>
                    <a:pt x="317" y="204"/>
                  </a:cubicBezTo>
                  <a:cubicBezTo>
                    <a:pt x="317" y="212"/>
                    <a:pt x="314" y="221"/>
                    <a:pt x="311" y="226"/>
                  </a:cubicBezTo>
                  <a:cubicBezTo>
                    <a:pt x="311" y="229"/>
                    <a:pt x="308" y="232"/>
                    <a:pt x="308" y="232"/>
                  </a:cubicBezTo>
                  <a:cubicBezTo>
                    <a:pt x="308" y="232"/>
                    <a:pt x="306" y="235"/>
                    <a:pt x="306" y="235"/>
                  </a:cubicBezTo>
                </a:path>
                <a:path w="821" h="608">
                  <a:moveTo>
                    <a:pt x="215" y="365"/>
                  </a:moveTo>
                  <a:cubicBezTo>
                    <a:pt x="19" y="424"/>
                    <a:pt x="19" y="424"/>
                    <a:pt x="19" y="424"/>
                  </a:cubicBezTo>
                  <a:cubicBezTo>
                    <a:pt x="5" y="427"/>
                    <a:pt x="0" y="441"/>
                    <a:pt x="2" y="452"/>
                  </a:cubicBezTo>
                  <a:cubicBezTo>
                    <a:pt x="42" y="588"/>
                    <a:pt x="42" y="588"/>
                    <a:pt x="42" y="588"/>
                  </a:cubicBezTo>
                  <a:cubicBezTo>
                    <a:pt x="48" y="600"/>
                    <a:pt x="59" y="608"/>
                    <a:pt x="73" y="605"/>
                  </a:cubicBezTo>
                  <a:cubicBezTo>
                    <a:pt x="269" y="546"/>
                    <a:pt x="269" y="546"/>
                    <a:pt x="269" y="546"/>
                  </a:cubicBezTo>
                  <a:cubicBezTo>
                    <a:pt x="283" y="543"/>
                    <a:pt x="289" y="529"/>
                    <a:pt x="286" y="518"/>
                  </a:cubicBezTo>
                  <a:cubicBezTo>
                    <a:pt x="246" y="382"/>
                    <a:pt x="246" y="382"/>
                    <a:pt x="246" y="382"/>
                  </a:cubicBezTo>
                  <a:cubicBezTo>
                    <a:pt x="241" y="370"/>
                    <a:pt x="229" y="362"/>
                    <a:pt x="215" y="365"/>
                  </a:cubicBezTo>
                  <a:moveTo>
                    <a:pt x="22" y="438"/>
                  </a:moveTo>
                  <a:cubicBezTo>
                    <a:pt x="221" y="382"/>
                    <a:pt x="221" y="382"/>
                    <a:pt x="221" y="382"/>
                  </a:cubicBezTo>
                  <a:cubicBezTo>
                    <a:pt x="224" y="379"/>
                    <a:pt x="229" y="382"/>
                    <a:pt x="229" y="385"/>
                  </a:cubicBezTo>
                  <a:cubicBezTo>
                    <a:pt x="238" y="410"/>
                    <a:pt x="238" y="410"/>
                    <a:pt x="238" y="410"/>
                  </a:cubicBezTo>
                  <a:cubicBezTo>
                    <a:pt x="25" y="469"/>
                    <a:pt x="25" y="469"/>
                    <a:pt x="25" y="469"/>
                  </a:cubicBezTo>
                  <a:cubicBezTo>
                    <a:pt x="19" y="447"/>
                    <a:pt x="19" y="447"/>
                    <a:pt x="19" y="447"/>
                  </a:cubicBezTo>
                  <a:cubicBezTo>
                    <a:pt x="17" y="444"/>
                    <a:pt x="19" y="438"/>
                    <a:pt x="22" y="438"/>
                  </a:cubicBezTo>
                  <a:moveTo>
                    <a:pt x="266" y="532"/>
                  </a:moveTo>
                  <a:cubicBezTo>
                    <a:pt x="68" y="588"/>
                    <a:pt x="68" y="588"/>
                    <a:pt x="68" y="588"/>
                  </a:cubicBezTo>
                  <a:cubicBezTo>
                    <a:pt x="65" y="591"/>
                    <a:pt x="59" y="588"/>
                    <a:pt x="59" y="583"/>
                  </a:cubicBezTo>
                  <a:cubicBezTo>
                    <a:pt x="39" y="515"/>
                    <a:pt x="39" y="515"/>
                    <a:pt x="39" y="515"/>
                  </a:cubicBezTo>
                  <a:cubicBezTo>
                    <a:pt x="249" y="455"/>
                    <a:pt x="249" y="455"/>
                    <a:pt x="249" y="455"/>
                  </a:cubicBezTo>
                  <a:cubicBezTo>
                    <a:pt x="269" y="523"/>
                    <a:pt x="269" y="523"/>
                    <a:pt x="269" y="523"/>
                  </a:cubicBezTo>
                  <a:cubicBezTo>
                    <a:pt x="272" y="526"/>
                    <a:pt x="269" y="532"/>
                    <a:pt x="266" y="532"/>
                  </a:cubicBezTo>
                  <a:moveTo>
                    <a:pt x="62" y="543"/>
                  </a:moveTo>
                  <a:cubicBezTo>
                    <a:pt x="76" y="537"/>
                    <a:pt x="76" y="537"/>
                    <a:pt x="76" y="537"/>
                  </a:cubicBezTo>
                  <a:cubicBezTo>
                    <a:pt x="87" y="568"/>
                    <a:pt x="87" y="568"/>
                    <a:pt x="87" y="568"/>
                  </a:cubicBezTo>
                  <a:cubicBezTo>
                    <a:pt x="70" y="571"/>
                    <a:pt x="70" y="571"/>
                    <a:pt x="70" y="571"/>
                  </a:cubicBezTo>
                  <a:lnTo>
                    <a:pt x="62" y="543"/>
                  </a:lnTo>
                  <a:close/>
                  <a:moveTo>
                    <a:pt x="93" y="532"/>
                  </a:moveTo>
                  <a:cubicBezTo>
                    <a:pt x="107" y="529"/>
                    <a:pt x="107" y="529"/>
                    <a:pt x="107" y="529"/>
                  </a:cubicBezTo>
                  <a:cubicBezTo>
                    <a:pt x="116" y="560"/>
                    <a:pt x="116" y="560"/>
                    <a:pt x="116" y="560"/>
                  </a:cubicBezTo>
                  <a:cubicBezTo>
                    <a:pt x="102" y="563"/>
                    <a:pt x="102" y="563"/>
                    <a:pt x="102" y="563"/>
                  </a:cubicBezTo>
                  <a:lnTo>
                    <a:pt x="93" y="532"/>
                  </a:lnTo>
                  <a:close/>
                  <a:moveTo>
                    <a:pt x="122" y="523"/>
                  </a:moveTo>
                  <a:cubicBezTo>
                    <a:pt x="139" y="520"/>
                    <a:pt x="139" y="520"/>
                    <a:pt x="139" y="520"/>
                  </a:cubicBezTo>
                  <a:cubicBezTo>
                    <a:pt x="147" y="549"/>
                    <a:pt x="147" y="549"/>
                    <a:pt x="147" y="549"/>
                  </a:cubicBezTo>
                  <a:cubicBezTo>
                    <a:pt x="133" y="554"/>
                    <a:pt x="133" y="554"/>
                    <a:pt x="133" y="554"/>
                  </a:cubicBezTo>
                  <a:lnTo>
                    <a:pt x="122" y="523"/>
                  </a:lnTo>
                </a:path>
              </a:pathLst>
            </a:custGeom>
            <a:solidFill>
              <a:srgbClr val="9BBB59">
                <a:alpha val="100000"/>
              </a:srgbClr>
            </a:solidFill>
            <a:ln w="0" cap="flat">
              <a:noFill/>
              <a:prstDash val="solid"/>
              <a:miter lim="0"/>
            </a:ln>
          </p:spPr>
          <p:txBody>
            <a:bodyPr rtlCol="0"/>
            <a:lstStyle/>
            <a:p>
              <a:pPr algn="ctr"/>
              <a:endParaRPr lang="zh-CN" altLang="en-US"/>
            </a:p>
          </p:txBody>
        </p:sp>
        <p:sp>
          <p:nvSpPr>
            <p:cNvPr id="454" name="path 454"/>
            <p:cNvSpPr/>
            <p:nvPr/>
          </p:nvSpPr>
          <p:spPr>
            <a:xfrm>
              <a:off x="231216" y="162953"/>
              <a:ext cx="175069" cy="336918"/>
            </a:xfrm>
            <a:custGeom>
              <a:avLst/>
              <a:gdLst/>
              <a:ahLst/>
              <a:cxnLst/>
              <a:rect l="0" t="0" r="0" b="0"/>
              <a:pathLst>
                <a:path w="275" h="530">
                  <a:moveTo>
                    <a:pt x="238" y="0"/>
                  </a:moveTo>
                  <a:cubicBezTo>
                    <a:pt x="116" y="0"/>
                    <a:pt x="116" y="0"/>
                    <a:pt x="116" y="0"/>
                  </a:cubicBezTo>
                  <a:cubicBezTo>
                    <a:pt x="79" y="36"/>
                    <a:pt x="79" y="36"/>
                    <a:pt x="79" y="36"/>
                  </a:cubicBezTo>
                  <a:cubicBezTo>
                    <a:pt x="79" y="164"/>
                    <a:pt x="79" y="164"/>
                    <a:pt x="79" y="164"/>
                  </a:cubicBezTo>
                  <a:cubicBezTo>
                    <a:pt x="79" y="167"/>
                    <a:pt x="82" y="169"/>
                    <a:pt x="85" y="169"/>
                  </a:cubicBezTo>
                  <a:cubicBezTo>
                    <a:pt x="267" y="169"/>
                    <a:pt x="267" y="169"/>
                    <a:pt x="267" y="169"/>
                  </a:cubicBezTo>
                  <a:cubicBezTo>
                    <a:pt x="272" y="169"/>
                    <a:pt x="275" y="167"/>
                    <a:pt x="275" y="164"/>
                  </a:cubicBezTo>
                  <a:cubicBezTo>
                    <a:pt x="275" y="36"/>
                    <a:pt x="275" y="36"/>
                    <a:pt x="275" y="36"/>
                  </a:cubicBezTo>
                  <a:lnTo>
                    <a:pt x="238" y="0"/>
                  </a:lnTo>
                  <a:close/>
                  <a:moveTo>
                    <a:pt x="176" y="144"/>
                  </a:moveTo>
                  <a:cubicBezTo>
                    <a:pt x="116" y="96"/>
                    <a:pt x="116" y="96"/>
                    <a:pt x="116" y="96"/>
                  </a:cubicBezTo>
                  <a:cubicBezTo>
                    <a:pt x="153" y="96"/>
                    <a:pt x="153" y="96"/>
                    <a:pt x="153" y="96"/>
                  </a:cubicBezTo>
                  <a:cubicBezTo>
                    <a:pt x="153" y="59"/>
                    <a:pt x="153" y="59"/>
                    <a:pt x="153" y="59"/>
                  </a:cubicBezTo>
                  <a:cubicBezTo>
                    <a:pt x="201" y="59"/>
                    <a:pt x="201" y="59"/>
                    <a:pt x="201" y="59"/>
                  </a:cubicBezTo>
                  <a:cubicBezTo>
                    <a:pt x="201" y="96"/>
                    <a:pt x="201" y="96"/>
                    <a:pt x="201" y="96"/>
                  </a:cubicBezTo>
                  <a:cubicBezTo>
                    <a:pt x="238" y="96"/>
                    <a:pt x="238" y="96"/>
                    <a:pt x="238" y="96"/>
                  </a:cubicBezTo>
                  <a:lnTo>
                    <a:pt x="176" y="144"/>
                  </a:lnTo>
                  <a:close/>
                  <a:moveTo>
                    <a:pt x="108" y="25"/>
                  </a:moveTo>
                  <a:cubicBezTo>
                    <a:pt x="122" y="11"/>
                    <a:pt x="122" y="11"/>
                    <a:pt x="122" y="11"/>
                  </a:cubicBezTo>
                  <a:cubicBezTo>
                    <a:pt x="233" y="11"/>
                    <a:pt x="233" y="11"/>
                    <a:pt x="233" y="11"/>
                  </a:cubicBezTo>
                  <a:cubicBezTo>
                    <a:pt x="244" y="25"/>
                    <a:pt x="244" y="25"/>
                    <a:pt x="244" y="25"/>
                  </a:cubicBezTo>
                  <a:lnTo>
                    <a:pt x="108" y="25"/>
                  </a:lnTo>
                </a:path>
                <a:path w="275" h="530">
                  <a:moveTo>
                    <a:pt x="0" y="445"/>
                  </a:moveTo>
                  <a:cubicBezTo>
                    <a:pt x="0" y="454"/>
                    <a:pt x="0" y="462"/>
                    <a:pt x="2" y="471"/>
                  </a:cubicBezTo>
                  <a:cubicBezTo>
                    <a:pt x="2" y="479"/>
                    <a:pt x="5" y="485"/>
                    <a:pt x="8" y="490"/>
                  </a:cubicBezTo>
                  <a:cubicBezTo>
                    <a:pt x="14" y="496"/>
                    <a:pt x="17" y="502"/>
                    <a:pt x="22" y="507"/>
                  </a:cubicBezTo>
                  <a:cubicBezTo>
                    <a:pt x="28" y="510"/>
                    <a:pt x="34" y="516"/>
                    <a:pt x="39" y="519"/>
                  </a:cubicBezTo>
                  <a:cubicBezTo>
                    <a:pt x="45" y="522"/>
                    <a:pt x="51" y="524"/>
                    <a:pt x="59" y="524"/>
                  </a:cubicBezTo>
                  <a:cubicBezTo>
                    <a:pt x="65" y="527"/>
                    <a:pt x="73" y="527"/>
                    <a:pt x="82" y="530"/>
                  </a:cubicBezTo>
                  <a:cubicBezTo>
                    <a:pt x="90" y="530"/>
                    <a:pt x="99" y="530"/>
                    <a:pt x="107" y="530"/>
                  </a:cubicBezTo>
                  <a:cubicBezTo>
                    <a:pt x="119" y="530"/>
                    <a:pt x="127" y="530"/>
                    <a:pt x="133" y="530"/>
                  </a:cubicBezTo>
                  <a:cubicBezTo>
                    <a:pt x="141" y="527"/>
                    <a:pt x="150" y="527"/>
                    <a:pt x="158" y="524"/>
                  </a:cubicBezTo>
                  <a:cubicBezTo>
                    <a:pt x="164" y="524"/>
                    <a:pt x="173" y="522"/>
                    <a:pt x="178" y="519"/>
                  </a:cubicBezTo>
                  <a:cubicBezTo>
                    <a:pt x="184" y="516"/>
                    <a:pt x="190" y="510"/>
                    <a:pt x="195" y="507"/>
                  </a:cubicBezTo>
                  <a:cubicBezTo>
                    <a:pt x="201" y="502"/>
                    <a:pt x="204" y="496"/>
                    <a:pt x="207" y="490"/>
                  </a:cubicBezTo>
                  <a:cubicBezTo>
                    <a:pt x="209" y="485"/>
                    <a:pt x="212" y="479"/>
                    <a:pt x="215" y="471"/>
                  </a:cubicBezTo>
                  <a:cubicBezTo>
                    <a:pt x="218" y="462"/>
                    <a:pt x="218" y="454"/>
                    <a:pt x="218" y="445"/>
                  </a:cubicBezTo>
                  <a:cubicBezTo>
                    <a:pt x="218" y="425"/>
                    <a:pt x="212" y="411"/>
                    <a:pt x="201" y="397"/>
                  </a:cubicBezTo>
                  <a:cubicBezTo>
                    <a:pt x="201" y="397"/>
                    <a:pt x="201" y="394"/>
                    <a:pt x="201" y="391"/>
                  </a:cubicBezTo>
                  <a:cubicBezTo>
                    <a:pt x="201" y="388"/>
                    <a:pt x="204" y="386"/>
                    <a:pt x="204" y="383"/>
                  </a:cubicBezTo>
                  <a:cubicBezTo>
                    <a:pt x="204" y="380"/>
                    <a:pt x="204" y="374"/>
                    <a:pt x="204" y="368"/>
                  </a:cubicBezTo>
                  <a:cubicBezTo>
                    <a:pt x="201" y="363"/>
                    <a:pt x="201" y="357"/>
                    <a:pt x="198" y="351"/>
                  </a:cubicBezTo>
                  <a:cubicBezTo>
                    <a:pt x="195" y="351"/>
                    <a:pt x="195" y="351"/>
                    <a:pt x="195" y="351"/>
                  </a:cubicBezTo>
                  <a:cubicBezTo>
                    <a:pt x="195" y="351"/>
                    <a:pt x="192" y="351"/>
                    <a:pt x="190" y="351"/>
                  </a:cubicBezTo>
                  <a:cubicBezTo>
                    <a:pt x="190" y="351"/>
                    <a:pt x="184" y="354"/>
                    <a:pt x="181" y="354"/>
                  </a:cubicBezTo>
                  <a:cubicBezTo>
                    <a:pt x="178" y="354"/>
                    <a:pt x="173" y="357"/>
                    <a:pt x="170" y="360"/>
                  </a:cubicBezTo>
                  <a:cubicBezTo>
                    <a:pt x="164" y="363"/>
                    <a:pt x="158" y="366"/>
                    <a:pt x="150" y="371"/>
                  </a:cubicBezTo>
                  <a:cubicBezTo>
                    <a:pt x="141" y="368"/>
                    <a:pt x="127" y="366"/>
                    <a:pt x="107" y="366"/>
                  </a:cubicBezTo>
                  <a:cubicBezTo>
                    <a:pt x="90" y="366"/>
                    <a:pt x="76" y="368"/>
                    <a:pt x="65" y="371"/>
                  </a:cubicBezTo>
                  <a:cubicBezTo>
                    <a:pt x="59" y="366"/>
                    <a:pt x="53" y="363"/>
                    <a:pt x="48" y="360"/>
                  </a:cubicBezTo>
                  <a:cubicBezTo>
                    <a:pt x="42" y="357"/>
                    <a:pt x="39" y="354"/>
                    <a:pt x="34" y="354"/>
                  </a:cubicBezTo>
                  <a:cubicBezTo>
                    <a:pt x="31" y="354"/>
                    <a:pt x="28" y="351"/>
                    <a:pt x="25" y="351"/>
                  </a:cubicBezTo>
                  <a:cubicBezTo>
                    <a:pt x="22" y="351"/>
                    <a:pt x="22" y="351"/>
                    <a:pt x="19" y="351"/>
                  </a:cubicBezTo>
                  <a:cubicBezTo>
                    <a:pt x="17" y="357"/>
                    <a:pt x="14" y="363"/>
                    <a:pt x="14" y="368"/>
                  </a:cubicBezTo>
                  <a:cubicBezTo>
                    <a:pt x="14" y="374"/>
                    <a:pt x="14" y="380"/>
                    <a:pt x="14" y="383"/>
                  </a:cubicBezTo>
                  <a:cubicBezTo>
                    <a:pt x="14" y="386"/>
                    <a:pt x="14" y="388"/>
                    <a:pt x="14" y="391"/>
                  </a:cubicBezTo>
                  <a:cubicBezTo>
                    <a:pt x="17" y="394"/>
                    <a:pt x="17" y="397"/>
                    <a:pt x="17" y="397"/>
                  </a:cubicBezTo>
                  <a:cubicBezTo>
                    <a:pt x="5" y="411"/>
                    <a:pt x="0" y="425"/>
                    <a:pt x="0" y="445"/>
                  </a:cubicBezTo>
                  <a:moveTo>
                    <a:pt x="25" y="471"/>
                  </a:moveTo>
                  <a:cubicBezTo>
                    <a:pt x="25" y="459"/>
                    <a:pt x="31" y="451"/>
                    <a:pt x="39" y="442"/>
                  </a:cubicBezTo>
                  <a:cubicBezTo>
                    <a:pt x="42" y="439"/>
                    <a:pt x="45" y="437"/>
                    <a:pt x="51" y="437"/>
                  </a:cubicBezTo>
                  <a:cubicBezTo>
                    <a:pt x="53" y="437"/>
                    <a:pt x="56" y="434"/>
                    <a:pt x="62" y="434"/>
                  </a:cubicBezTo>
                  <a:cubicBezTo>
                    <a:pt x="68" y="434"/>
                    <a:pt x="70" y="434"/>
                    <a:pt x="76" y="434"/>
                  </a:cubicBezTo>
                  <a:cubicBezTo>
                    <a:pt x="79" y="434"/>
                    <a:pt x="85" y="434"/>
                    <a:pt x="90" y="437"/>
                  </a:cubicBezTo>
                  <a:cubicBezTo>
                    <a:pt x="99" y="437"/>
                    <a:pt x="102" y="437"/>
                    <a:pt x="107" y="437"/>
                  </a:cubicBezTo>
                  <a:cubicBezTo>
                    <a:pt x="113" y="437"/>
                    <a:pt x="119" y="437"/>
                    <a:pt x="124" y="437"/>
                  </a:cubicBezTo>
                  <a:cubicBezTo>
                    <a:pt x="130" y="434"/>
                    <a:pt x="136" y="434"/>
                    <a:pt x="139" y="434"/>
                  </a:cubicBezTo>
                  <a:cubicBezTo>
                    <a:pt x="144" y="434"/>
                    <a:pt x="147" y="434"/>
                    <a:pt x="153" y="434"/>
                  </a:cubicBezTo>
                  <a:cubicBezTo>
                    <a:pt x="158" y="434"/>
                    <a:pt x="161" y="437"/>
                    <a:pt x="167" y="437"/>
                  </a:cubicBezTo>
                  <a:cubicBezTo>
                    <a:pt x="170" y="437"/>
                    <a:pt x="173" y="439"/>
                    <a:pt x="175" y="442"/>
                  </a:cubicBezTo>
                  <a:cubicBezTo>
                    <a:pt x="184" y="451"/>
                    <a:pt x="190" y="459"/>
                    <a:pt x="190" y="471"/>
                  </a:cubicBezTo>
                  <a:cubicBezTo>
                    <a:pt x="190" y="476"/>
                    <a:pt x="190" y="482"/>
                    <a:pt x="187" y="488"/>
                  </a:cubicBezTo>
                  <a:cubicBezTo>
                    <a:pt x="187" y="490"/>
                    <a:pt x="184" y="496"/>
                    <a:pt x="181" y="499"/>
                  </a:cubicBezTo>
                  <a:cubicBezTo>
                    <a:pt x="178" y="502"/>
                    <a:pt x="175" y="505"/>
                    <a:pt x="173" y="507"/>
                  </a:cubicBezTo>
                  <a:cubicBezTo>
                    <a:pt x="167" y="510"/>
                    <a:pt x="164" y="510"/>
                    <a:pt x="158" y="513"/>
                  </a:cubicBezTo>
                  <a:cubicBezTo>
                    <a:pt x="156" y="513"/>
                    <a:pt x="150" y="513"/>
                    <a:pt x="144" y="516"/>
                  </a:cubicBezTo>
                  <a:cubicBezTo>
                    <a:pt x="136" y="516"/>
                    <a:pt x="130" y="516"/>
                    <a:pt x="127" y="516"/>
                  </a:cubicBezTo>
                  <a:cubicBezTo>
                    <a:pt x="121" y="516"/>
                    <a:pt x="116" y="516"/>
                    <a:pt x="107" y="516"/>
                  </a:cubicBezTo>
                  <a:cubicBezTo>
                    <a:pt x="99" y="516"/>
                    <a:pt x="93" y="516"/>
                    <a:pt x="87" y="516"/>
                  </a:cubicBezTo>
                  <a:cubicBezTo>
                    <a:pt x="85" y="516"/>
                    <a:pt x="79" y="516"/>
                    <a:pt x="70" y="516"/>
                  </a:cubicBezTo>
                  <a:cubicBezTo>
                    <a:pt x="65" y="513"/>
                    <a:pt x="59" y="513"/>
                    <a:pt x="56" y="513"/>
                  </a:cubicBezTo>
                  <a:cubicBezTo>
                    <a:pt x="53" y="510"/>
                    <a:pt x="48" y="510"/>
                    <a:pt x="45" y="507"/>
                  </a:cubicBezTo>
                  <a:cubicBezTo>
                    <a:pt x="39" y="505"/>
                    <a:pt x="36" y="502"/>
                    <a:pt x="34" y="499"/>
                  </a:cubicBezTo>
                  <a:cubicBezTo>
                    <a:pt x="31" y="496"/>
                    <a:pt x="31" y="490"/>
                    <a:pt x="28" y="488"/>
                  </a:cubicBezTo>
                  <a:cubicBezTo>
                    <a:pt x="25" y="482"/>
                    <a:pt x="25" y="476"/>
                    <a:pt x="25" y="471"/>
                  </a:cubicBezTo>
                  <a:moveTo>
                    <a:pt x="136" y="468"/>
                  </a:moveTo>
                  <a:cubicBezTo>
                    <a:pt x="136" y="479"/>
                    <a:pt x="141" y="488"/>
                    <a:pt x="150" y="488"/>
                  </a:cubicBezTo>
                  <a:cubicBezTo>
                    <a:pt x="156" y="488"/>
                    <a:pt x="164" y="479"/>
                    <a:pt x="164" y="468"/>
                  </a:cubicBezTo>
                  <a:cubicBezTo>
                    <a:pt x="164" y="456"/>
                    <a:pt x="156" y="448"/>
                    <a:pt x="150" y="448"/>
                  </a:cubicBezTo>
                  <a:cubicBezTo>
                    <a:pt x="141" y="448"/>
                    <a:pt x="136" y="456"/>
                    <a:pt x="136" y="468"/>
                  </a:cubicBezTo>
                  <a:moveTo>
                    <a:pt x="53" y="468"/>
                  </a:moveTo>
                  <a:cubicBezTo>
                    <a:pt x="53" y="479"/>
                    <a:pt x="59" y="488"/>
                    <a:pt x="68" y="488"/>
                  </a:cubicBezTo>
                  <a:cubicBezTo>
                    <a:pt x="76" y="488"/>
                    <a:pt x="82" y="479"/>
                    <a:pt x="82" y="468"/>
                  </a:cubicBezTo>
                  <a:cubicBezTo>
                    <a:pt x="82" y="456"/>
                    <a:pt x="76" y="448"/>
                    <a:pt x="68" y="448"/>
                  </a:cubicBezTo>
                  <a:cubicBezTo>
                    <a:pt x="59" y="448"/>
                    <a:pt x="53" y="456"/>
                    <a:pt x="53" y="468"/>
                  </a:cubicBezTo>
                </a:path>
              </a:pathLst>
            </a:custGeom>
            <a:solidFill>
              <a:srgbClr val="254061">
                <a:alpha val="100000"/>
              </a:srgbClr>
            </a:solidFill>
            <a:ln w="0" cap="flat">
              <a:noFill/>
              <a:prstDash val="solid"/>
              <a:miter lim="0"/>
            </a:ln>
          </p:spPr>
          <p:txBody>
            <a:bodyPr rtlCol="0"/>
            <a:lstStyle/>
            <a:p>
              <a:pPr algn="ctr"/>
              <a:endParaRPr lang="zh-CN" altLang="en-US"/>
            </a:p>
          </p:txBody>
        </p:sp>
        <p:sp>
          <p:nvSpPr>
            <p:cNvPr id="456" name="path 456"/>
            <p:cNvSpPr/>
            <p:nvPr/>
          </p:nvSpPr>
          <p:spPr>
            <a:xfrm>
              <a:off x="82575" y="0"/>
              <a:ext cx="271957" cy="375450"/>
            </a:xfrm>
            <a:custGeom>
              <a:avLst/>
              <a:gdLst/>
              <a:ahLst/>
              <a:cxnLst/>
              <a:rect l="0" t="0" r="0" b="0"/>
              <a:pathLst>
                <a:path w="428" h="591">
                  <a:moveTo>
                    <a:pt x="362" y="456"/>
                  </a:moveTo>
                  <a:cubicBezTo>
                    <a:pt x="326" y="456"/>
                    <a:pt x="294" y="487"/>
                    <a:pt x="294" y="523"/>
                  </a:cubicBezTo>
                  <a:cubicBezTo>
                    <a:pt x="294" y="560"/>
                    <a:pt x="326" y="591"/>
                    <a:pt x="362" y="591"/>
                  </a:cubicBezTo>
                  <a:cubicBezTo>
                    <a:pt x="399" y="591"/>
                    <a:pt x="428" y="560"/>
                    <a:pt x="428" y="523"/>
                  </a:cubicBezTo>
                  <a:cubicBezTo>
                    <a:pt x="428" y="487"/>
                    <a:pt x="399" y="456"/>
                    <a:pt x="362" y="456"/>
                  </a:cubicBezTo>
                  <a:moveTo>
                    <a:pt x="311" y="523"/>
                  </a:moveTo>
                  <a:cubicBezTo>
                    <a:pt x="311" y="495"/>
                    <a:pt x="334" y="472"/>
                    <a:pt x="362" y="472"/>
                  </a:cubicBezTo>
                  <a:cubicBezTo>
                    <a:pt x="362" y="574"/>
                    <a:pt x="362" y="574"/>
                    <a:pt x="362" y="574"/>
                  </a:cubicBezTo>
                  <a:cubicBezTo>
                    <a:pt x="334" y="574"/>
                    <a:pt x="311" y="551"/>
                    <a:pt x="311" y="523"/>
                  </a:cubicBezTo>
                </a:path>
                <a:path w="428" h="591">
                  <a:moveTo>
                    <a:pt x="62" y="53"/>
                  </a:moveTo>
                  <a:cubicBezTo>
                    <a:pt x="163" y="93"/>
                    <a:pt x="163" y="93"/>
                    <a:pt x="163" y="93"/>
                  </a:cubicBezTo>
                  <a:cubicBezTo>
                    <a:pt x="166" y="67"/>
                    <a:pt x="166" y="59"/>
                    <a:pt x="175" y="33"/>
                  </a:cubicBezTo>
                  <a:cubicBezTo>
                    <a:pt x="183" y="11"/>
                    <a:pt x="209" y="0"/>
                    <a:pt x="231" y="8"/>
                  </a:cubicBezTo>
                  <a:cubicBezTo>
                    <a:pt x="254" y="16"/>
                    <a:pt x="265" y="42"/>
                    <a:pt x="257" y="64"/>
                  </a:cubicBezTo>
                  <a:cubicBezTo>
                    <a:pt x="245" y="96"/>
                    <a:pt x="251" y="115"/>
                    <a:pt x="268" y="138"/>
                  </a:cubicBezTo>
                  <a:cubicBezTo>
                    <a:pt x="268" y="141"/>
                    <a:pt x="268" y="141"/>
                    <a:pt x="268" y="141"/>
                  </a:cubicBezTo>
                  <a:cubicBezTo>
                    <a:pt x="279" y="115"/>
                    <a:pt x="279" y="115"/>
                    <a:pt x="279" y="115"/>
                  </a:cubicBezTo>
                  <a:cubicBezTo>
                    <a:pt x="336" y="138"/>
                    <a:pt x="336" y="138"/>
                    <a:pt x="336" y="138"/>
                  </a:cubicBezTo>
                  <a:cubicBezTo>
                    <a:pt x="262" y="327"/>
                    <a:pt x="262" y="327"/>
                    <a:pt x="262" y="327"/>
                  </a:cubicBezTo>
                  <a:cubicBezTo>
                    <a:pt x="206" y="307"/>
                    <a:pt x="206" y="307"/>
                    <a:pt x="206" y="307"/>
                  </a:cubicBezTo>
                  <a:cubicBezTo>
                    <a:pt x="211" y="290"/>
                    <a:pt x="211" y="290"/>
                    <a:pt x="211" y="290"/>
                  </a:cubicBezTo>
                  <a:cubicBezTo>
                    <a:pt x="192" y="285"/>
                    <a:pt x="186" y="288"/>
                    <a:pt x="178" y="290"/>
                  </a:cubicBezTo>
                  <a:cubicBezTo>
                    <a:pt x="169" y="293"/>
                    <a:pt x="161" y="299"/>
                    <a:pt x="149" y="299"/>
                  </a:cubicBezTo>
                  <a:cubicBezTo>
                    <a:pt x="135" y="299"/>
                    <a:pt x="118" y="296"/>
                    <a:pt x="98" y="288"/>
                  </a:cubicBezTo>
                  <a:cubicBezTo>
                    <a:pt x="84" y="282"/>
                    <a:pt x="84" y="282"/>
                    <a:pt x="84" y="282"/>
                  </a:cubicBezTo>
                  <a:cubicBezTo>
                    <a:pt x="79" y="279"/>
                    <a:pt x="79" y="279"/>
                    <a:pt x="79" y="279"/>
                  </a:cubicBezTo>
                  <a:cubicBezTo>
                    <a:pt x="59" y="274"/>
                    <a:pt x="50" y="251"/>
                    <a:pt x="59" y="234"/>
                  </a:cubicBezTo>
                  <a:cubicBezTo>
                    <a:pt x="59" y="231"/>
                    <a:pt x="62" y="228"/>
                    <a:pt x="62" y="226"/>
                  </a:cubicBezTo>
                  <a:cubicBezTo>
                    <a:pt x="59" y="217"/>
                    <a:pt x="59" y="206"/>
                    <a:pt x="62" y="197"/>
                  </a:cubicBezTo>
                  <a:cubicBezTo>
                    <a:pt x="65" y="194"/>
                    <a:pt x="65" y="192"/>
                    <a:pt x="67" y="189"/>
                  </a:cubicBezTo>
                  <a:cubicBezTo>
                    <a:pt x="65" y="180"/>
                    <a:pt x="65" y="169"/>
                    <a:pt x="67" y="161"/>
                  </a:cubicBezTo>
                  <a:cubicBezTo>
                    <a:pt x="70" y="155"/>
                    <a:pt x="73" y="152"/>
                    <a:pt x="76" y="146"/>
                  </a:cubicBezTo>
                  <a:cubicBezTo>
                    <a:pt x="31" y="129"/>
                    <a:pt x="31" y="129"/>
                    <a:pt x="31" y="129"/>
                  </a:cubicBezTo>
                  <a:cubicBezTo>
                    <a:pt x="11" y="124"/>
                    <a:pt x="0" y="98"/>
                    <a:pt x="8" y="79"/>
                  </a:cubicBezTo>
                  <a:cubicBezTo>
                    <a:pt x="16" y="56"/>
                    <a:pt x="39" y="45"/>
                    <a:pt x="62" y="53"/>
                  </a:cubicBezTo>
                  <a:moveTo>
                    <a:pt x="243" y="299"/>
                  </a:moveTo>
                  <a:cubicBezTo>
                    <a:pt x="248" y="299"/>
                    <a:pt x="254" y="299"/>
                    <a:pt x="254" y="293"/>
                  </a:cubicBezTo>
                  <a:cubicBezTo>
                    <a:pt x="257" y="288"/>
                    <a:pt x="254" y="282"/>
                    <a:pt x="248" y="279"/>
                  </a:cubicBezTo>
                  <a:cubicBezTo>
                    <a:pt x="243" y="276"/>
                    <a:pt x="237" y="279"/>
                    <a:pt x="237" y="285"/>
                  </a:cubicBezTo>
                  <a:cubicBezTo>
                    <a:pt x="234" y="290"/>
                    <a:pt x="237" y="296"/>
                    <a:pt x="243" y="299"/>
                  </a:cubicBezTo>
                  <a:moveTo>
                    <a:pt x="42" y="113"/>
                  </a:moveTo>
                  <a:cubicBezTo>
                    <a:pt x="115" y="141"/>
                    <a:pt x="115" y="141"/>
                    <a:pt x="115" y="141"/>
                  </a:cubicBezTo>
                  <a:cubicBezTo>
                    <a:pt x="118" y="141"/>
                    <a:pt x="118" y="141"/>
                    <a:pt x="118" y="141"/>
                  </a:cubicBezTo>
                  <a:cubicBezTo>
                    <a:pt x="110" y="161"/>
                    <a:pt x="110" y="161"/>
                    <a:pt x="110" y="161"/>
                  </a:cubicBezTo>
                  <a:cubicBezTo>
                    <a:pt x="107" y="161"/>
                    <a:pt x="107" y="161"/>
                    <a:pt x="107" y="161"/>
                  </a:cubicBezTo>
                  <a:cubicBezTo>
                    <a:pt x="101" y="158"/>
                    <a:pt x="90" y="161"/>
                    <a:pt x="87" y="169"/>
                  </a:cubicBezTo>
                  <a:cubicBezTo>
                    <a:pt x="87" y="175"/>
                    <a:pt x="87" y="180"/>
                    <a:pt x="90" y="186"/>
                  </a:cubicBezTo>
                  <a:cubicBezTo>
                    <a:pt x="96" y="192"/>
                    <a:pt x="96" y="192"/>
                    <a:pt x="96" y="192"/>
                  </a:cubicBezTo>
                  <a:cubicBezTo>
                    <a:pt x="87" y="197"/>
                    <a:pt x="87" y="197"/>
                    <a:pt x="87" y="197"/>
                  </a:cubicBezTo>
                  <a:cubicBezTo>
                    <a:pt x="87" y="200"/>
                    <a:pt x="84" y="203"/>
                    <a:pt x="84" y="206"/>
                  </a:cubicBezTo>
                  <a:cubicBezTo>
                    <a:pt x="81" y="211"/>
                    <a:pt x="81" y="217"/>
                    <a:pt x="84" y="220"/>
                  </a:cubicBezTo>
                  <a:cubicBezTo>
                    <a:pt x="90" y="228"/>
                    <a:pt x="90" y="228"/>
                    <a:pt x="90" y="228"/>
                  </a:cubicBezTo>
                  <a:cubicBezTo>
                    <a:pt x="84" y="234"/>
                    <a:pt x="84" y="234"/>
                    <a:pt x="84" y="234"/>
                  </a:cubicBezTo>
                  <a:cubicBezTo>
                    <a:pt x="81" y="237"/>
                    <a:pt x="79" y="240"/>
                    <a:pt x="79" y="240"/>
                  </a:cubicBezTo>
                  <a:cubicBezTo>
                    <a:pt x="76" y="248"/>
                    <a:pt x="79" y="259"/>
                    <a:pt x="87" y="262"/>
                  </a:cubicBezTo>
                  <a:cubicBezTo>
                    <a:pt x="93" y="262"/>
                    <a:pt x="93" y="262"/>
                    <a:pt x="93" y="262"/>
                  </a:cubicBezTo>
                  <a:cubicBezTo>
                    <a:pt x="107" y="268"/>
                    <a:pt x="107" y="268"/>
                    <a:pt x="107" y="268"/>
                  </a:cubicBezTo>
                  <a:cubicBezTo>
                    <a:pt x="144" y="282"/>
                    <a:pt x="158" y="274"/>
                    <a:pt x="169" y="271"/>
                  </a:cubicBezTo>
                  <a:cubicBezTo>
                    <a:pt x="180" y="265"/>
                    <a:pt x="192" y="259"/>
                    <a:pt x="220" y="268"/>
                  </a:cubicBezTo>
                  <a:cubicBezTo>
                    <a:pt x="260" y="166"/>
                    <a:pt x="260" y="166"/>
                    <a:pt x="260" y="166"/>
                  </a:cubicBezTo>
                  <a:cubicBezTo>
                    <a:pt x="254" y="163"/>
                    <a:pt x="251" y="158"/>
                    <a:pt x="248" y="155"/>
                  </a:cubicBezTo>
                  <a:cubicBezTo>
                    <a:pt x="228" y="121"/>
                    <a:pt x="220" y="96"/>
                    <a:pt x="234" y="56"/>
                  </a:cubicBezTo>
                  <a:cubicBezTo>
                    <a:pt x="240" y="48"/>
                    <a:pt x="234" y="36"/>
                    <a:pt x="223" y="33"/>
                  </a:cubicBezTo>
                  <a:cubicBezTo>
                    <a:pt x="214" y="28"/>
                    <a:pt x="203" y="33"/>
                    <a:pt x="197" y="42"/>
                  </a:cubicBezTo>
                  <a:cubicBezTo>
                    <a:pt x="189" y="67"/>
                    <a:pt x="189" y="76"/>
                    <a:pt x="189" y="104"/>
                  </a:cubicBezTo>
                  <a:cubicBezTo>
                    <a:pt x="189" y="110"/>
                    <a:pt x="186" y="118"/>
                    <a:pt x="186" y="124"/>
                  </a:cubicBezTo>
                  <a:cubicBezTo>
                    <a:pt x="56" y="73"/>
                    <a:pt x="56" y="73"/>
                    <a:pt x="56" y="73"/>
                  </a:cubicBezTo>
                  <a:cubicBezTo>
                    <a:pt x="45" y="70"/>
                    <a:pt x="33" y="76"/>
                    <a:pt x="28" y="87"/>
                  </a:cubicBezTo>
                  <a:cubicBezTo>
                    <a:pt x="25" y="96"/>
                    <a:pt x="31" y="107"/>
                    <a:pt x="42" y="113"/>
                  </a:cubicBezTo>
                </a:path>
              </a:pathLst>
            </a:custGeom>
            <a:solidFill>
              <a:srgbClr val="4F81BD">
                <a:alpha val="100000"/>
              </a:srgbClr>
            </a:solidFill>
            <a:ln w="0" cap="flat">
              <a:noFill/>
              <a:prstDash val="solid"/>
              <a:miter lim="0"/>
            </a:ln>
          </p:spPr>
          <p:txBody>
            <a:bodyPr rtlCol="0"/>
            <a:lstStyle/>
            <a:p>
              <a:pPr algn="ctr"/>
              <a:endParaRPr lang="zh-CN" altLang="en-US"/>
            </a:p>
          </p:txBody>
        </p:sp>
        <p:sp>
          <p:nvSpPr>
            <p:cNvPr id="458" name="path 458"/>
            <p:cNvSpPr/>
            <p:nvPr/>
          </p:nvSpPr>
          <p:spPr>
            <a:xfrm>
              <a:off x="0" y="219100"/>
              <a:ext cx="258736" cy="226822"/>
            </a:xfrm>
            <a:custGeom>
              <a:avLst/>
              <a:gdLst/>
              <a:ahLst/>
              <a:cxnLst/>
              <a:rect l="0" t="0" r="0" b="0"/>
              <a:pathLst>
                <a:path w="407" h="357">
                  <a:moveTo>
                    <a:pt x="407" y="116"/>
                  </a:moveTo>
                  <a:cubicBezTo>
                    <a:pt x="407" y="53"/>
                    <a:pt x="353" y="0"/>
                    <a:pt x="288" y="0"/>
                  </a:cubicBezTo>
                  <a:cubicBezTo>
                    <a:pt x="254" y="0"/>
                    <a:pt x="223" y="14"/>
                    <a:pt x="203" y="39"/>
                  </a:cubicBezTo>
                  <a:cubicBezTo>
                    <a:pt x="181" y="14"/>
                    <a:pt x="149" y="0"/>
                    <a:pt x="116" y="0"/>
                  </a:cubicBezTo>
                  <a:cubicBezTo>
                    <a:pt x="50" y="0"/>
                    <a:pt x="0" y="53"/>
                    <a:pt x="0" y="116"/>
                  </a:cubicBezTo>
                  <a:cubicBezTo>
                    <a:pt x="0" y="153"/>
                    <a:pt x="14" y="184"/>
                    <a:pt x="36" y="204"/>
                  </a:cubicBezTo>
                  <a:cubicBezTo>
                    <a:pt x="164" y="331"/>
                    <a:pt x="164" y="331"/>
                    <a:pt x="164" y="331"/>
                  </a:cubicBezTo>
                  <a:cubicBezTo>
                    <a:pt x="178" y="345"/>
                    <a:pt x="189" y="357"/>
                    <a:pt x="203" y="357"/>
                  </a:cubicBezTo>
                  <a:cubicBezTo>
                    <a:pt x="215" y="357"/>
                    <a:pt x="229" y="345"/>
                    <a:pt x="240" y="331"/>
                  </a:cubicBezTo>
                  <a:cubicBezTo>
                    <a:pt x="367" y="204"/>
                    <a:pt x="367" y="204"/>
                    <a:pt x="367" y="204"/>
                  </a:cubicBezTo>
                  <a:cubicBezTo>
                    <a:pt x="393" y="184"/>
                    <a:pt x="407" y="153"/>
                    <a:pt x="407" y="116"/>
                  </a:cubicBezTo>
                  <a:moveTo>
                    <a:pt x="333" y="167"/>
                  </a:moveTo>
                  <a:cubicBezTo>
                    <a:pt x="206" y="294"/>
                    <a:pt x="206" y="294"/>
                    <a:pt x="206" y="294"/>
                  </a:cubicBezTo>
                  <a:cubicBezTo>
                    <a:pt x="203" y="297"/>
                    <a:pt x="203" y="297"/>
                    <a:pt x="203" y="297"/>
                  </a:cubicBezTo>
                  <a:cubicBezTo>
                    <a:pt x="203" y="297"/>
                    <a:pt x="200" y="297"/>
                    <a:pt x="200" y="294"/>
                  </a:cubicBezTo>
                  <a:cubicBezTo>
                    <a:pt x="70" y="167"/>
                    <a:pt x="70" y="167"/>
                    <a:pt x="70" y="167"/>
                  </a:cubicBezTo>
                  <a:cubicBezTo>
                    <a:pt x="56" y="153"/>
                    <a:pt x="50" y="136"/>
                    <a:pt x="50" y="116"/>
                  </a:cubicBezTo>
                  <a:cubicBezTo>
                    <a:pt x="50" y="82"/>
                    <a:pt x="79" y="51"/>
                    <a:pt x="116" y="51"/>
                  </a:cubicBezTo>
                  <a:cubicBezTo>
                    <a:pt x="135" y="51"/>
                    <a:pt x="152" y="59"/>
                    <a:pt x="164" y="73"/>
                  </a:cubicBezTo>
                  <a:cubicBezTo>
                    <a:pt x="203" y="113"/>
                    <a:pt x="203" y="113"/>
                    <a:pt x="203" y="113"/>
                  </a:cubicBezTo>
                  <a:cubicBezTo>
                    <a:pt x="240" y="73"/>
                    <a:pt x="240" y="73"/>
                    <a:pt x="240" y="73"/>
                  </a:cubicBezTo>
                  <a:cubicBezTo>
                    <a:pt x="254" y="59"/>
                    <a:pt x="271" y="51"/>
                    <a:pt x="288" y="51"/>
                  </a:cubicBezTo>
                  <a:cubicBezTo>
                    <a:pt x="325" y="51"/>
                    <a:pt x="356" y="82"/>
                    <a:pt x="356" y="116"/>
                  </a:cubicBezTo>
                  <a:cubicBezTo>
                    <a:pt x="356" y="136"/>
                    <a:pt x="348" y="153"/>
                    <a:pt x="333" y="167"/>
                  </a:cubicBezTo>
                </a:path>
              </a:pathLst>
            </a:custGeom>
            <a:solidFill>
              <a:srgbClr val="8064A2">
                <a:alpha val="100000"/>
              </a:srgbClr>
            </a:solidFill>
            <a:ln w="0" cap="flat">
              <a:noFill/>
              <a:prstDash val="solid"/>
              <a:miter lim="0"/>
            </a:ln>
          </p:spPr>
          <p:txBody>
            <a:bodyPr rtlCol="0"/>
            <a:lstStyle/>
            <a:p>
              <a:pPr algn="ctr"/>
              <a:endParaRPr lang="zh-CN" altLang="en-US"/>
            </a:p>
          </p:txBody>
        </p:sp>
      </p:grpSp>
      <p:pic>
        <p:nvPicPr>
          <p:cNvPr id="460" name="picture 460"/>
          <p:cNvPicPr>
            <a:picLocks noChangeAspect="1"/>
          </p:cNvPicPr>
          <p:nvPr/>
        </p:nvPicPr>
        <p:blipFill>
          <a:blip r:embed="rId3"/>
          <a:stretch>
            <a:fillRect/>
          </a:stretch>
        </p:blipFill>
        <p:spPr>
          <a:xfrm rot="21600000">
            <a:off x="8149668" y="123444"/>
            <a:ext cx="632512" cy="694523"/>
          </a:xfrm>
          <a:prstGeom prst="rect">
            <a:avLst/>
          </a:prstGeom>
        </p:spPr>
      </p:pic>
      <p:grpSp>
        <p:nvGrpSpPr>
          <p:cNvPr id="48" name="group 48"/>
          <p:cNvGrpSpPr/>
          <p:nvPr/>
        </p:nvGrpSpPr>
        <p:grpSpPr>
          <a:xfrm rot="21600000">
            <a:off x="7638377" y="1980488"/>
            <a:ext cx="812571" cy="408483"/>
            <a:chOff x="0" y="0"/>
            <a:chExt cx="812571" cy="408483"/>
          </a:xfrm>
        </p:grpSpPr>
        <p:sp>
          <p:nvSpPr>
            <p:cNvPr id="462" name="path 462"/>
            <p:cNvSpPr/>
            <p:nvPr/>
          </p:nvSpPr>
          <p:spPr>
            <a:xfrm>
              <a:off x="676045" y="269761"/>
              <a:ext cx="111204" cy="111200"/>
            </a:xfrm>
            <a:custGeom>
              <a:avLst/>
              <a:gdLst/>
              <a:ahLst/>
              <a:cxnLst/>
              <a:rect l="0" t="0" r="0" b="0"/>
              <a:pathLst>
                <a:path w="175" h="175">
                  <a:moveTo>
                    <a:pt x="87" y="175"/>
                  </a:moveTo>
                  <a:cubicBezTo>
                    <a:pt x="39" y="175"/>
                    <a:pt x="0" y="135"/>
                    <a:pt x="0" y="87"/>
                  </a:cubicBezTo>
                  <a:cubicBezTo>
                    <a:pt x="0" y="39"/>
                    <a:pt x="39" y="0"/>
                    <a:pt x="87" y="0"/>
                  </a:cubicBezTo>
                  <a:cubicBezTo>
                    <a:pt x="135" y="0"/>
                    <a:pt x="175" y="39"/>
                    <a:pt x="175" y="87"/>
                  </a:cubicBezTo>
                  <a:cubicBezTo>
                    <a:pt x="175" y="135"/>
                    <a:pt x="135" y="175"/>
                    <a:pt x="87" y="175"/>
                  </a:cubicBezTo>
                  <a:moveTo>
                    <a:pt x="161" y="98"/>
                  </a:moveTo>
                  <a:cubicBezTo>
                    <a:pt x="158" y="98"/>
                    <a:pt x="138" y="90"/>
                    <a:pt x="115" y="96"/>
                  </a:cubicBezTo>
                  <a:cubicBezTo>
                    <a:pt x="124" y="121"/>
                    <a:pt x="127" y="144"/>
                    <a:pt x="129" y="149"/>
                  </a:cubicBezTo>
                  <a:cubicBezTo>
                    <a:pt x="146" y="138"/>
                    <a:pt x="158" y="118"/>
                    <a:pt x="161" y="98"/>
                  </a:cubicBezTo>
                  <a:moveTo>
                    <a:pt x="115" y="155"/>
                  </a:moveTo>
                  <a:cubicBezTo>
                    <a:pt x="115" y="149"/>
                    <a:pt x="110" y="127"/>
                    <a:pt x="101" y="98"/>
                  </a:cubicBezTo>
                  <a:cubicBezTo>
                    <a:pt x="101" y="98"/>
                    <a:pt x="101" y="98"/>
                    <a:pt x="98" y="98"/>
                  </a:cubicBezTo>
                  <a:cubicBezTo>
                    <a:pt x="56" y="112"/>
                    <a:pt x="42" y="144"/>
                    <a:pt x="42" y="146"/>
                  </a:cubicBezTo>
                  <a:cubicBezTo>
                    <a:pt x="53" y="155"/>
                    <a:pt x="70" y="160"/>
                    <a:pt x="87" y="160"/>
                  </a:cubicBezTo>
                  <a:cubicBezTo>
                    <a:pt x="98" y="160"/>
                    <a:pt x="107" y="160"/>
                    <a:pt x="115" y="155"/>
                  </a:cubicBezTo>
                  <a:moveTo>
                    <a:pt x="31" y="135"/>
                  </a:moveTo>
                  <a:cubicBezTo>
                    <a:pt x="33" y="132"/>
                    <a:pt x="53" y="98"/>
                    <a:pt x="93" y="87"/>
                  </a:cubicBezTo>
                  <a:cubicBezTo>
                    <a:pt x="93" y="87"/>
                    <a:pt x="93" y="87"/>
                    <a:pt x="96" y="87"/>
                  </a:cubicBezTo>
                  <a:cubicBezTo>
                    <a:pt x="93" y="81"/>
                    <a:pt x="90" y="79"/>
                    <a:pt x="90" y="73"/>
                  </a:cubicBezTo>
                  <a:cubicBezTo>
                    <a:pt x="50" y="84"/>
                    <a:pt x="16" y="84"/>
                    <a:pt x="11" y="84"/>
                  </a:cubicBezTo>
                  <a:cubicBezTo>
                    <a:pt x="11" y="84"/>
                    <a:pt x="11" y="84"/>
                    <a:pt x="11" y="87"/>
                  </a:cubicBezTo>
                  <a:cubicBezTo>
                    <a:pt x="11" y="107"/>
                    <a:pt x="19" y="124"/>
                    <a:pt x="31" y="135"/>
                  </a:cubicBezTo>
                  <a:moveTo>
                    <a:pt x="14" y="70"/>
                  </a:moveTo>
                  <a:cubicBezTo>
                    <a:pt x="16" y="70"/>
                    <a:pt x="48" y="70"/>
                    <a:pt x="81" y="62"/>
                  </a:cubicBezTo>
                  <a:cubicBezTo>
                    <a:pt x="70" y="39"/>
                    <a:pt x="56" y="22"/>
                    <a:pt x="56" y="19"/>
                  </a:cubicBezTo>
                  <a:cubicBezTo>
                    <a:pt x="33" y="28"/>
                    <a:pt x="19" y="48"/>
                    <a:pt x="14" y="70"/>
                  </a:cubicBezTo>
                  <a:moveTo>
                    <a:pt x="70" y="14"/>
                  </a:moveTo>
                  <a:cubicBezTo>
                    <a:pt x="70" y="16"/>
                    <a:pt x="84" y="33"/>
                    <a:pt x="98" y="56"/>
                  </a:cubicBezTo>
                  <a:cubicBezTo>
                    <a:pt x="124" y="48"/>
                    <a:pt x="135" y="33"/>
                    <a:pt x="138" y="31"/>
                  </a:cubicBezTo>
                  <a:cubicBezTo>
                    <a:pt x="124" y="19"/>
                    <a:pt x="107" y="11"/>
                    <a:pt x="87" y="11"/>
                  </a:cubicBezTo>
                  <a:cubicBezTo>
                    <a:pt x="81" y="11"/>
                    <a:pt x="76" y="11"/>
                    <a:pt x="70" y="14"/>
                  </a:cubicBezTo>
                  <a:moveTo>
                    <a:pt x="144" y="39"/>
                  </a:moveTo>
                  <a:cubicBezTo>
                    <a:pt x="144" y="42"/>
                    <a:pt x="129" y="56"/>
                    <a:pt x="104" y="67"/>
                  </a:cubicBezTo>
                  <a:cubicBezTo>
                    <a:pt x="104" y="73"/>
                    <a:pt x="107" y="76"/>
                    <a:pt x="107" y="79"/>
                  </a:cubicBezTo>
                  <a:cubicBezTo>
                    <a:pt x="110" y="81"/>
                    <a:pt x="110" y="81"/>
                    <a:pt x="110" y="84"/>
                  </a:cubicBezTo>
                  <a:cubicBezTo>
                    <a:pt x="135" y="81"/>
                    <a:pt x="161" y="84"/>
                    <a:pt x="161" y="84"/>
                  </a:cubicBezTo>
                  <a:cubicBezTo>
                    <a:pt x="161" y="67"/>
                    <a:pt x="155" y="50"/>
                    <a:pt x="144" y="39"/>
                  </a:cubicBezTo>
                </a:path>
              </a:pathLst>
            </a:custGeom>
            <a:solidFill>
              <a:srgbClr val="8064A2">
                <a:alpha val="100000"/>
              </a:srgbClr>
            </a:solidFill>
            <a:ln w="0" cap="flat">
              <a:noFill/>
              <a:prstDash val="solid"/>
              <a:miter lim="0"/>
            </a:ln>
          </p:spPr>
          <p:txBody>
            <a:bodyPr rtlCol="0"/>
            <a:lstStyle/>
            <a:p>
              <a:pPr algn="ctr"/>
              <a:endParaRPr lang="zh-CN" altLang="en-US"/>
            </a:p>
          </p:txBody>
        </p:sp>
        <p:sp>
          <p:nvSpPr>
            <p:cNvPr id="464" name="path 464"/>
            <p:cNvSpPr/>
            <p:nvPr/>
          </p:nvSpPr>
          <p:spPr>
            <a:xfrm>
              <a:off x="702461" y="0"/>
              <a:ext cx="110109" cy="173964"/>
            </a:xfrm>
            <a:custGeom>
              <a:avLst/>
              <a:gdLst/>
              <a:ahLst/>
              <a:cxnLst/>
              <a:rect l="0" t="0" r="0" b="0"/>
              <a:pathLst>
                <a:path w="173" h="273">
                  <a:moveTo>
                    <a:pt x="97" y="0"/>
                  </a:moveTo>
                  <a:cubicBezTo>
                    <a:pt x="54" y="0"/>
                    <a:pt x="20" y="33"/>
                    <a:pt x="20" y="75"/>
                  </a:cubicBezTo>
                  <a:cubicBezTo>
                    <a:pt x="20" y="115"/>
                    <a:pt x="54" y="149"/>
                    <a:pt x="97" y="149"/>
                  </a:cubicBezTo>
                  <a:cubicBezTo>
                    <a:pt x="139" y="149"/>
                    <a:pt x="173" y="115"/>
                    <a:pt x="173" y="75"/>
                  </a:cubicBezTo>
                  <a:cubicBezTo>
                    <a:pt x="173" y="33"/>
                    <a:pt x="139" y="0"/>
                    <a:pt x="97" y="0"/>
                  </a:cubicBezTo>
                  <a:moveTo>
                    <a:pt x="66" y="120"/>
                  </a:moveTo>
                  <a:cubicBezTo>
                    <a:pt x="68" y="118"/>
                    <a:pt x="68" y="112"/>
                    <a:pt x="68" y="106"/>
                  </a:cubicBezTo>
                  <a:cubicBezTo>
                    <a:pt x="68" y="90"/>
                    <a:pt x="57" y="73"/>
                    <a:pt x="40" y="67"/>
                  </a:cubicBezTo>
                  <a:cubicBezTo>
                    <a:pt x="43" y="56"/>
                    <a:pt x="49" y="45"/>
                    <a:pt x="57" y="33"/>
                  </a:cubicBezTo>
                  <a:cubicBezTo>
                    <a:pt x="68" y="25"/>
                    <a:pt x="82" y="19"/>
                    <a:pt x="97" y="19"/>
                  </a:cubicBezTo>
                  <a:cubicBezTo>
                    <a:pt x="111" y="19"/>
                    <a:pt x="125" y="25"/>
                    <a:pt x="136" y="33"/>
                  </a:cubicBezTo>
                  <a:cubicBezTo>
                    <a:pt x="145" y="45"/>
                    <a:pt x="150" y="56"/>
                    <a:pt x="153" y="67"/>
                  </a:cubicBezTo>
                  <a:cubicBezTo>
                    <a:pt x="136" y="73"/>
                    <a:pt x="125" y="90"/>
                    <a:pt x="125" y="106"/>
                  </a:cubicBezTo>
                  <a:cubicBezTo>
                    <a:pt x="125" y="112"/>
                    <a:pt x="125" y="118"/>
                    <a:pt x="128" y="120"/>
                  </a:cubicBezTo>
                  <a:cubicBezTo>
                    <a:pt x="119" y="126"/>
                    <a:pt x="108" y="132"/>
                    <a:pt x="97" y="132"/>
                  </a:cubicBezTo>
                  <a:cubicBezTo>
                    <a:pt x="85" y="132"/>
                    <a:pt x="74" y="126"/>
                    <a:pt x="66" y="120"/>
                  </a:cubicBezTo>
                  <a:moveTo>
                    <a:pt x="102" y="92"/>
                  </a:moveTo>
                  <a:cubicBezTo>
                    <a:pt x="105" y="92"/>
                    <a:pt x="105" y="95"/>
                    <a:pt x="105" y="98"/>
                  </a:cubicBezTo>
                  <a:cubicBezTo>
                    <a:pt x="105" y="106"/>
                    <a:pt x="105" y="106"/>
                    <a:pt x="105" y="106"/>
                  </a:cubicBezTo>
                  <a:cubicBezTo>
                    <a:pt x="105" y="109"/>
                    <a:pt x="105" y="112"/>
                    <a:pt x="102" y="112"/>
                  </a:cubicBezTo>
                  <a:cubicBezTo>
                    <a:pt x="91" y="112"/>
                    <a:pt x="91" y="112"/>
                    <a:pt x="91" y="112"/>
                  </a:cubicBezTo>
                  <a:cubicBezTo>
                    <a:pt x="91" y="112"/>
                    <a:pt x="88" y="109"/>
                    <a:pt x="88" y="106"/>
                  </a:cubicBezTo>
                  <a:cubicBezTo>
                    <a:pt x="88" y="98"/>
                    <a:pt x="88" y="98"/>
                    <a:pt x="88" y="98"/>
                  </a:cubicBezTo>
                  <a:cubicBezTo>
                    <a:pt x="88" y="95"/>
                    <a:pt x="88" y="92"/>
                    <a:pt x="91" y="92"/>
                  </a:cubicBezTo>
                  <a:cubicBezTo>
                    <a:pt x="94" y="28"/>
                    <a:pt x="94" y="28"/>
                    <a:pt x="94" y="28"/>
                  </a:cubicBezTo>
                  <a:cubicBezTo>
                    <a:pt x="99" y="28"/>
                    <a:pt x="99" y="28"/>
                    <a:pt x="99" y="28"/>
                  </a:cubicBezTo>
                  <a:lnTo>
                    <a:pt x="102" y="92"/>
                  </a:lnTo>
                </a:path>
                <a:path w="173" h="273">
                  <a:moveTo>
                    <a:pt x="52" y="273"/>
                  </a:moveTo>
                  <a:lnTo>
                    <a:pt x="0" y="220"/>
                  </a:lnTo>
                  <a:lnTo>
                    <a:pt x="26" y="195"/>
                  </a:lnTo>
                  <a:lnTo>
                    <a:pt x="52" y="223"/>
                  </a:lnTo>
                  <a:lnTo>
                    <a:pt x="107" y="166"/>
                  </a:lnTo>
                  <a:lnTo>
                    <a:pt x="133" y="192"/>
                  </a:lnTo>
                  <a:lnTo>
                    <a:pt x="52" y="273"/>
                  </a:lnTo>
                  <a:close/>
                  <a:moveTo>
                    <a:pt x="15" y="220"/>
                  </a:moveTo>
                  <a:lnTo>
                    <a:pt x="52" y="260"/>
                  </a:lnTo>
                  <a:lnTo>
                    <a:pt x="119" y="192"/>
                  </a:lnTo>
                  <a:lnTo>
                    <a:pt x="107" y="180"/>
                  </a:lnTo>
                  <a:lnTo>
                    <a:pt x="52" y="237"/>
                  </a:lnTo>
                  <a:lnTo>
                    <a:pt x="26" y="209"/>
                  </a:lnTo>
                  <a:lnTo>
                    <a:pt x="15" y="220"/>
                  </a:lnTo>
                </a:path>
              </a:pathLst>
            </a:custGeom>
            <a:solidFill>
              <a:srgbClr val="9BBB59">
                <a:alpha val="100000"/>
              </a:srgbClr>
            </a:solidFill>
            <a:ln w="0" cap="flat">
              <a:noFill/>
              <a:prstDash val="solid"/>
              <a:miter lim="0"/>
            </a:ln>
          </p:spPr>
          <p:txBody>
            <a:bodyPr rtlCol="0"/>
            <a:lstStyle/>
            <a:p>
              <a:pPr algn="ctr"/>
              <a:endParaRPr lang="zh-CN" altLang="en-US"/>
            </a:p>
          </p:txBody>
        </p:sp>
        <p:sp>
          <p:nvSpPr>
            <p:cNvPr id="466" name="path 466"/>
            <p:cNvSpPr/>
            <p:nvPr/>
          </p:nvSpPr>
          <p:spPr>
            <a:xfrm>
              <a:off x="458037" y="238925"/>
              <a:ext cx="201485" cy="169557"/>
            </a:xfrm>
            <a:custGeom>
              <a:avLst/>
              <a:gdLst/>
              <a:ahLst/>
              <a:cxnLst/>
              <a:rect l="0" t="0" r="0" b="0"/>
              <a:pathLst>
                <a:path w="317" h="267">
                  <a:moveTo>
                    <a:pt x="308" y="25"/>
                  </a:moveTo>
                  <a:cubicBezTo>
                    <a:pt x="297" y="25"/>
                    <a:pt x="297" y="25"/>
                    <a:pt x="297" y="25"/>
                  </a:cubicBezTo>
                  <a:cubicBezTo>
                    <a:pt x="297" y="39"/>
                    <a:pt x="297" y="39"/>
                    <a:pt x="297" y="39"/>
                  </a:cubicBezTo>
                  <a:cubicBezTo>
                    <a:pt x="303" y="39"/>
                    <a:pt x="303" y="39"/>
                    <a:pt x="303" y="39"/>
                  </a:cubicBezTo>
                  <a:cubicBezTo>
                    <a:pt x="303" y="144"/>
                    <a:pt x="303" y="144"/>
                    <a:pt x="303" y="144"/>
                  </a:cubicBezTo>
                  <a:cubicBezTo>
                    <a:pt x="249" y="144"/>
                    <a:pt x="249" y="144"/>
                    <a:pt x="249" y="144"/>
                  </a:cubicBezTo>
                  <a:cubicBezTo>
                    <a:pt x="249" y="198"/>
                    <a:pt x="249" y="198"/>
                    <a:pt x="249" y="198"/>
                  </a:cubicBezTo>
                  <a:cubicBezTo>
                    <a:pt x="173" y="198"/>
                    <a:pt x="173" y="198"/>
                    <a:pt x="173" y="198"/>
                  </a:cubicBezTo>
                  <a:cubicBezTo>
                    <a:pt x="173" y="39"/>
                    <a:pt x="173" y="39"/>
                    <a:pt x="173" y="39"/>
                  </a:cubicBezTo>
                  <a:cubicBezTo>
                    <a:pt x="179" y="39"/>
                    <a:pt x="179" y="39"/>
                    <a:pt x="179" y="39"/>
                  </a:cubicBezTo>
                  <a:cubicBezTo>
                    <a:pt x="179" y="25"/>
                    <a:pt x="179" y="25"/>
                    <a:pt x="179" y="25"/>
                  </a:cubicBezTo>
                  <a:cubicBezTo>
                    <a:pt x="165" y="25"/>
                    <a:pt x="165" y="25"/>
                    <a:pt x="165" y="25"/>
                  </a:cubicBezTo>
                  <a:cubicBezTo>
                    <a:pt x="162" y="25"/>
                    <a:pt x="159" y="28"/>
                    <a:pt x="159" y="34"/>
                  </a:cubicBezTo>
                  <a:cubicBezTo>
                    <a:pt x="159" y="204"/>
                    <a:pt x="159" y="204"/>
                    <a:pt x="159" y="204"/>
                  </a:cubicBezTo>
                  <a:cubicBezTo>
                    <a:pt x="159" y="206"/>
                    <a:pt x="162" y="209"/>
                    <a:pt x="165" y="209"/>
                  </a:cubicBezTo>
                  <a:cubicBezTo>
                    <a:pt x="269" y="209"/>
                    <a:pt x="269" y="209"/>
                    <a:pt x="269" y="209"/>
                  </a:cubicBezTo>
                  <a:cubicBezTo>
                    <a:pt x="317" y="164"/>
                    <a:pt x="317" y="164"/>
                    <a:pt x="317" y="164"/>
                  </a:cubicBezTo>
                  <a:cubicBezTo>
                    <a:pt x="317" y="34"/>
                    <a:pt x="317" y="34"/>
                    <a:pt x="317" y="34"/>
                  </a:cubicBezTo>
                  <a:cubicBezTo>
                    <a:pt x="317" y="28"/>
                    <a:pt x="314" y="25"/>
                    <a:pt x="308" y="25"/>
                  </a:cubicBezTo>
                  <a:moveTo>
                    <a:pt x="263" y="198"/>
                  </a:moveTo>
                  <a:cubicBezTo>
                    <a:pt x="263" y="158"/>
                    <a:pt x="263" y="158"/>
                    <a:pt x="263" y="158"/>
                  </a:cubicBezTo>
                  <a:cubicBezTo>
                    <a:pt x="303" y="158"/>
                    <a:pt x="303" y="158"/>
                    <a:pt x="303" y="158"/>
                  </a:cubicBezTo>
                  <a:lnTo>
                    <a:pt x="263" y="198"/>
                  </a:lnTo>
                  <a:close/>
                  <a:moveTo>
                    <a:pt x="289" y="25"/>
                  </a:moveTo>
                  <a:cubicBezTo>
                    <a:pt x="263" y="25"/>
                    <a:pt x="263" y="25"/>
                    <a:pt x="263" y="25"/>
                  </a:cubicBezTo>
                  <a:cubicBezTo>
                    <a:pt x="263" y="14"/>
                    <a:pt x="263" y="14"/>
                    <a:pt x="263" y="14"/>
                  </a:cubicBezTo>
                  <a:cubicBezTo>
                    <a:pt x="263" y="5"/>
                    <a:pt x="258" y="0"/>
                    <a:pt x="249" y="0"/>
                  </a:cubicBezTo>
                  <a:cubicBezTo>
                    <a:pt x="224" y="0"/>
                    <a:pt x="224" y="0"/>
                    <a:pt x="224" y="0"/>
                  </a:cubicBezTo>
                  <a:cubicBezTo>
                    <a:pt x="218" y="0"/>
                    <a:pt x="213" y="5"/>
                    <a:pt x="213" y="14"/>
                  </a:cubicBezTo>
                  <a:cubicBezTo>
                    <a:pt x="213" y="25"/>
                    <a:pt x="213" y="25"/>
                    <a:pt x="213" y="25"/>
                  </a:cubicBezTo>
                  <a:cubicBezTo>
                    <a:pt x="184" y="25"/>
                    <a:pt x="184" y="25"/>
                    <a:pt x="184" y="25"/>
                  </a:cubicBezTo>
                  <a:cubicBezTo>
                    <a:pt x="184" y="53"/>
                    <a:pt x="184" y="53"/>
                    <a:pt x="184" y="53"/>
                  </a:cubicBezTo>
                  <a:cubicBezTo>
                    <a:pt x="289" y="53"/>
                    <a:pt x="289" y="53"/>
                    <a:pt x="289" y="53"/>
                  </a:cubicBezTo>
                  <a:lnTo>
                    <a:pt x="289" y="25"/>
                  </a:lnTo>
                  <a:close/>
                  <a:moveTo>
                    <a:pt x="249" y="25"/>
                  </a:moveTo>
                  <a:cubicBezTo>
                    <a:pt x="224" y="25"/>
                    <a:pt x="224" y="25"/>
                    <a:pt x="224" y="25"/>
                  </a:cubicBezTo>
                  <a:cubicBezTo>
                    <a:pt x="224" y="14"/>
                    <a:pt x="224" y="14"/>
                    <a:pt x="224" y="14"/>
                  </a:cubicBezTo>
                  <a:cubicBezTo>
                    <a:pt x="249" y="14"/>
                    <a:pt x="249" y="14"/>
                    <a:pt x="249" y="14"/>
                  </a:cubicBezTo>
                  <a:lnTo>
                    <a:pt x="249" y="25"/>
                  </a:lnTo>
                </a:path>
                <a:path w="317" h="267">
                  <a:moveTo>
                    <a:pt x="121" y="212"/>
                  </a:moveTo>
                  <a:cubicBezTo>
                    <a:pt x="113" y="198"/>
                    <a:pt x="118" y="184"/>
                    <a:pt x="130" y="175"/>
                  </a:cubicBezTo>
                  <a:cubicBezTo>
                    <a:pt x="115" y="152"/>
                    <a:pt x="115" y="152"/>
                    <a:pt x="115" y="152"/>
                  </a:cubicBezTo>
                  <a:cubicBezTo>
                    <a:pt x="113" y="155"/>
                    <a:pt x="107" y="155"/>
                    <a:pt x="104" y="155"/>
                  </a:cubicBezTo>
                  <a:cubicBezTo>
                    <a:pt x="90" y="155"/>
                    <a:pt x="79" y="144"/>
                    <a:pt x="79" y="130"/>
                  </a:cubicBezTo>
                  <a:cubicBezTo>
                    <a:pt x="50" y="130"/>
                    <a:pt x="50" y="130"/>
                    <a:pt x="50" y="130"/>
                  </a:cubicBezTo>
                  <a:cubicBezTo>
                    <a:pt x="50" y="132"/>
                    <a:pt x="50" y="138"/>
                    <a:pt x="48" y="141"/>
                  </a:cubicBezTo>
                  <a:cubicBezTo>
                    <a:pt x="39" y="155"/>
                    <a:pt x="25" y="158"/>
                    <a:pt x="11" y="152"/>
                  </a:cubicBezTo>
                  <a:cubicBezTo>
                    <a:pt x="0" y="175"/>
                    <a:pt x="0" y="175"/>
                    <a:pt x="0" y="175"/>
                  </a:cubicBezTo>
                  <a:cubicBezTo>
                    <a:pt x="2" y="178"/>
                    <a:pt x="5" y="181"/>
                    <a:pt x="8" y="184"/>
                  </a:cubicBezTo>
                  <a:cubicBezTo>
                    <a:pt x="14" y="198"/>
                    <a:pt x="11" y="212"/>
                    <a:pt x="0" y="221"/>
                  </a:cubicBezTo>
                  <a:cubicBezTo>
                    <a:pt x="11" y="244"/>
                    <a:pt x="11" y="244"/>
                    <a:pt x="11" y="244"/>
                  </a:cubicBezTo>
                  <a:cubicBezTo>
                    <a:pt x="16" y="241"/>
                    <a:pt x="19" y="241"/>
                    <a:pt x="25" y="241"/>
                  </a:cubicBezTo>
                  <a:cubicBezTo>
                    <a:pt x="39" y="241"/>
                    <a:pt x="50" y="252"/>
                    <a:pt x="50" y="267"/>
                  </a:cubicBezTo>
                  <a:cubicBezTo>
                    <a:pt x="79" y="267"/>
                    <a:pt x="79" y="267"/>
                    <a:pt x="79" y="267"/>
                  </a:cubicBezTo>
                  <a:cubicBezTo>
                    <a:pt x="79" y="264"/>
                    <a:pt x="79" y="258"/>
                    <a:pt x="81" y="255"/>
                  </a:cubicBezTo>
                  <a:cubicBezTo>
                    <a:pt x="87" y="241"/>
                    <a:pt x="104" y="238"/>
                    <a:pt x="115" y="244"/>
                  </a:cubicBezTo>
                  <a:cubicBezTo>
                    <a:pt x="130" y="221"/>
                    <a:pt x="130" y="221"/>
                    <a:pt x="130" y="221"/>
                  </a:cubicBezTo>
                  <a:cubicBezTo>
                    <a:pt x="127" y="218"/>
                    <a:pt x="124" y="215"/>
                    <a:pt x="121" y="212"/>
                  </a:cubicBezTo>
                  <a:moveTo>
                    <a:pt x="65" y="227"/>
                  </a:moveTo>
                  <a:cubicBezTo>
                    <a:pt x="48" y="227"/>
                    <a:pt x="36" y="212"/>
                    <a:pt x="36" y="198"/>
                  </a:cubicBezTo>
                  <a:cubicBezTo>
                    <a:pt x="36" y="184"/>
                    <a:pt x="48" y="170"/>
                    <a:pt x="65" y="170"/>
                  </a:cubicBezTo>
                  <a:cubicBezTo>
                    <a:pt x="79" y="170"/>
                    <a:pt x="93" y="184"/>
                    <a:pt x="93" y="198"/>
                  </a:cubicBezTo>
                  <a:cubicBezTo>
                    <a:pt x="93" y="212"/>
                    <a:pt x="79" y="227"/>
                    <a:pt x="65" y="227"/>
                  </a:cubicBezTo>
                </a:path>
              </a:pathLst>
            </a:custGeom>
            <a:solidFill>
              <a:srgbClr val="8064A2">
                <a:alpha val="100000"/>
              </a:srgbClr>
            </a:solidFill>
            <a:ln w="0" cap="flat">
              <a:noFill/>
              <a:prstDash val="solid"/>
              <a:miter lim="0"/>
            </a:ln>
          </p:spPr>
          <p:txBody>
            <a:bodyPr rtlCol="0"/>
            <a:lstStyle/>
            <a:p>
              <a:pPr algn="ctr"/>
              <a:endParaRPr lang="zh-CN" altLang="en-US"/>
            </a:p>
          </p:txBody>
        </p:sp>
        <p:sp>
          <p:nvSpPr>
            <p:cNvPr id="468" name="path 468"/>
            <p:cNvSpPr/>
            <p:nvPr/>
          </p:nvSpPr>
          <p:spPr>
            <a:xfrm>
              <a:off x="341324" y="93586"/>
              <a:ext cx="385368" cy="226822"/>
            </a:xfrm>
            <a:custGeom>
              <a:avLst/>
              <a:gdLst/>
              <a:ahLst/>
              <a:cxnLst/>
              <a:rect l="0" t="0" r="0" b="0"/>
              <a:pathLst>
                <a:path w="606" h="357">
                  <a:moveTo>
                    <a:pt x="444" y="127"/>
                  </a:moveTo>
                  <a:cubicBezTo>
                    <a:pt x="410" y="90"/>
                    <a:pt x="410" y="90"/>
                    <a:pt x="410" y="90"/>
                  </a:cubicBezTo>
                  <a:cubicBezTo>
                    <a:pt x="492" y="28"/>
                    <a:pt x="492" y="28"/>
                    <a:pt x="492" y="28"/>
                  </a:cubicBezTo>
                  <a:cubicBezTo>
                    <a:pt x="469" y="2"/>
                    <a:pt x="469" y="2"/>
                    <a:pt x="469" y="2"/>
                  </a:cubicBezTo>
                  <a:cubicBezTo>
                    <a:pt x="365" y="45"/>
                    <a:pt x="365" y="45"/>
                    <a:pt x="365" y="45"/>
                  </a:cubicBezTo>
                  <a:cubicBezTo>
                    <a:pt x="331" y="14"/>
                    <a:pt x="331" y="14"/>
                    <a:pt x="331" y="14"/>
                  </a:cubicBezTo>
                  <a:cubicBezTo>
                    <a:pt x="323" y="2"/>
                    <a:pt x="308" y="0"/>
                    <a:pt x="300" y="8"/>
                  </a:cubicBezTo>
                  <a:cubicBezTo>
                    <a:pt x="294" y="14"/>
                    <a:pt x="297" y="28"/>
                    <a:pt x="306" y="36"/>
                  </a:cubicBezTo>
                  <a:cubicBezTo>
                    <a:pt x="339" y="70"/>
                    <a:pt x="339" y="70"/>
                    <a:pt x="339" y="70"/>
                  </a:cubicBezTo>
                  <a:cubicBezTo>
                    <a:pt x="297" y="175"/>
                    <a:pt x="297" y="175"/>
                    <a:pt x="297" y="175"/>
                  </a:cubicBezTo>
                  <a:cubicBezTo>
                    <a:pt x="323" y="201"/>
                    <a:pt x="323" y="201"/>
                    <a:pt x="323" y="201"/>
                  </a:cubicBezTo>
                  <a:cubicBezTo>
                    <a:pt x="385" y="116"/>
                    <a:pt x="385" y="116"/>
                    <a:pt x="385" y="116"/>
                  </a:cubicBezTo>
                  <a:cubicBezTo>
                    <a:pt x="419" y="150"/>
                    <a:pt x="419" y="150"/>
                    <a:pt x="419" y="150"/>
                  </a:cubicBezTo>
                  <a:cubicBezTo>
                    <a:pt x="419" y="201"/>
                    <a:pt x="419" y="201"/>
                    <a:pt x="419" y="201"/>
                  </a:cubicBezTo>
                  <a:cubicBezTo>
                    <a:pt x="444" y="201"/>
                    <a:pt x="444" y="201"/>
                    <a:pt x="444" y="201"/>
                  </a:cubicBezTo>
                  <a:cubicBezTo>
                    <a:pt x="455" y="164"/>
                    <a:pt x="455" y="164"/>
                    <a:pt x="455" y="164"/>
                  </a:cubicBezTo>
                  <a:cubicBezTo>
                    <a:pt x="492" y="150"/>
                    <a:pt x="492" y="150"/>
                    <a:pt x="492" y="150"/>
                  </a:cubicBezTo>
                  <a:cubicBezTo>
                    <a:pt x="492" y="127"/>
                    <a:pt x="492" y="127"/>
                    <a:pt x="492" y="127"/>
                  </a:cubicBezTo>
                  <a:cubicBezTo>
                    <a:pt x="444" y="127"/>
                    <a:pt x="444" y="127"/>
                    <a:pt x="444" y="127"/>
                  </a:cubicBezTo>
                </a:path>
                <a:path w="606" h="357">
                  <a:moveTo>
                    <a:pt x="583" y="253"/>
                  </a:moveTo>
                  <a:cubicBezTo>
                    <a:pt x="598" y="251"/>
                    <a:pt x="606" y="236"/>
                    <a:pt x="603" y="225"/>
                  </a:cubicBezTo>
                  <a:cubicBezTo>
                    <a:pt x="598" y="194"/>
                    <a:pt x="598" y="194"/>
                    <a:pt x="598" y="194"/>
                  </a:cubicBezTo>
                  <a:cubicBezTo>
                    <a:pt x="595" y="180"/>
                    <a:pt x="583" y="172"/>
                    <a:pt x="569" y="175"/>
                  </a:cubicBezTo>
                  <a:cubicBezTo>
                    <a:pt x="569" y="175"/>
                    <a:pt x="566" y="175"/>
                    <a:pt x="566" y="177"/>
                  </a:cubicBezTo>
                  <a:cubicBezTo>
                    <a:pt x="569" y="186"/>
                    <a:pt x="569" y="186"/>
                    <a:pt x="569" y="186"/>
                  </a:cubicBezTo>
                  <a:cubicBezTo>
                    <a:pt x="569" y="186"/>
                    <a:pt x="569" y="186"/>
                    <a:pt x="572" y="186"/>
                  </a:cubicBezTo>
                  <a:cubicBezTo>
                    <a:pt x="577" y="186"/>
                    <a:pt x="586" y="189"/>
                    <a:pt x="586" y="197"/>
                  </a:cubicBezTo>
                  <a:cubicBezTo>
                    <a:pt x="592" y="228"/>
                    <a:pt x="592" y="228"/>
                    <a:pt x="592" y="228"/>
                  </a:cubicBezTo>
                  <a:cubicBezTo>
                    <a:pt x="595" y="234"/>
                    <a:pt x="589" y="239"/>
                    <a:pt x="583" y="242"/>
                  </a:cubicBezTo>
                  <a:cubicBezTo>
                    <a:pt x="575" y="245"/>
                    <a:pt x="569" y="239"/>
                    <a:pt x="566" y="231"/>
                  </a:cubicBezTo>
                  <a:cubicBezTo>
                    <a:pt x="563" y="217"/>
                    <a:pt x="563" y="217"/>
                    <a:pt x="563" y="217"/>
                  </a:cubicBezTo>
                  <a:cubicBezTo>
                    <a:pt x="560" y="217"/>
                    <a:pt x="554" y="214"/>
                    <a:pt x="551" y="214"/>
                  </a:cubicBezTo>
                  <a:cubicBezTo>
                    <a:pt x="554" y="234"/>
                    <a:pt x="554" y="234"/>
                    <a:pt x="554" y="234"/>
                  </a:cubicBezTo>
                  <a:cubicBezTo>
                    <a:pt x="557" y="248"/>
                    <a:pt x="572" y="256"/>
                    <a:pt x="583" y="253"/>
                  </a:cubicBezTo>
                  <a:moveTo>
                    <a:pt x="575" y="208"/>
                  </a:moveTo>
                  <a:cubicBezTo>
                    <a:pt x="577" y="208"/>
                    <a:pt x="577" y="208"/>
                    <a:pt x="580" y="208"/>
                  </a:cubicBezTo>
                  <a:cubicBezTo>
                    <a:pt x="577" y="197"/>
                    <a:pt x="577" y="197"/>
                    <a:pt x="577" y="197"/>
                  </a:cubicBezTo>
                  <a:cubicBezTo>
                    <a:pt x="575" y="197"/>
                    <a:pt x="575" y="197"/>
                    <a:pt x="575" y="197"/>
                  </a:cubicBezTo>
                  <a:cubicBezTo>
                    <a:pt x="572" y="197"/>
                    <a:pt x="572" y="197"/>
                    <a:pt x="572" y="197"/>
                  </a:cubicBezTo>
                  <a:cubicBezTo>
                    <a:pt x="566" y="200"/>
                    <a:pt x="560" y="194"/>
                    <a:pt x="557" y="189"/>
                  </a:cubicBezTo>
                  <a:cubicBezTo>
                    <a:pt x="551" y="158"/>
                    <a:pt x="551" y="158"/>
                    <a:pt x="551" y="158"/>
                  </a:cubicBezTo>
                  <a:cubicBezTo>
                    <a:pt x="549" y="149"/>
                    <a:pt x="554" y="144"/>
                    <a:pt x="563" y="141"/>
                  </a:cubicBezTo>
                  <a:cubicBezTo>
                    <a:pt x="569" y="141"/>
                    <a:pt x="577" y="146"/>
                    <a:pt x="577" y="152"/>
                  </a:cubicBezTo>
                  <a:cubicBezTo>
                    <a:pt x="580" y="166"/>
                    <a:pt x="580" y="166"/>
                    <a:pt x="580" y="166"/>
                  </a:cubicBezTo>
                  <a:cubicBezTo>
                    <a:pt x="586" y="166"/>
                    <a:pt x="589" y="169"/>
                    <a:pt x="595" y="172"/>
                  </a:cubicBezTo>
                  <a:cubicBezTo>
                    <a:pt x="589" y="149"/>
                    <a:pt x="589" y="149"/>
                    <a:pt x="589" y="149"/>
                  </a:cubicBezTo>
                  <a:cubicBezTo>
                    <a:pt x="586" y="138"/>
                    <a:pt x="575" y="130"/>
                    <a:pt x="560" y="130"/>
                  </a:cubicBezTo>
                  <a:cubicBezTo>
                    <a:pt x="560" y="132"/>
                    <a:pt x="560" y="132"/>
                    <a:pt x="560" y="132"/>
                  </a:cubicBezTo>
                  <a:cubicBezTo>
                    <a:pt x="546" y="132"/>
                    <a:pt x="537" y="146"/>
                    <a:pt x="540" y="160"/>
                  </a:cubicBezTo>
                  <a:cubicBezTo>
                    <a:pt x="546" y="189"/>
                    <a:pt x="546" y="189"/>
                    <a:pt x="546" y="189"/>
                  </a:cubicBezTo>
                  <a:cubicBezTo>
                    <a:pt x="549" y="203"/>
                    <a:pt x="563" y="211"/>
                    <a:pt x="575" y="208"/>
                  </a:cubicBezTo>
                </a:path>
                <a:path w="606" h="357">
                  <a:moveTo>
                    <a:pt x="81" y="146"/>
                  </a:moveTo>
                  <a:cubicBezTo>
                    <a:pt x="260" y="95"/>
                    <a:pt x="260" y="95"/>
                    <a:pt x="260" y="95"/>
                  </a:cubicBezTo>
                  <a:cubicBezTo>
                    <a:pt x="260" y="112"/>
                    <a:pt x="260" y="112"/>
                    <a:pt x="260" y="112"/>
                  </a:cubicBezTo>
                  <a:cubicBezTo>
                    <a:pt x="260" y="146"/>
                    <a:pt x="260" y="146"/>
                    <a:pt x="260" y="146"/>
                  </a:cubicBezTo>
                  <a:cubicBezTo>
                    <a:pt x="260" y="286"/>
                    <a:pt x="260" y="286"/>
                    <a:pt x="260" y="286"/>
                  </a:cubicBezTo>
                  <a:cubicBezTo>
                    <a:pt x="260" y="305"/>
                    <a:pt x="234" y="325"/>
                    <a:pt x="203" y="325"/>
                  </a:cubicBezTo>
                  <a:cubicBezTo>
                    <a:pt x="172" y="325"/>
                    <a:pt x="146" y="305"/>
                    <a:pt x="146" y="286"/>
                  </a:cubicBezTo>
                  <a:cubicBezTo>
                    <a:pt x="146" y="263"/>
                    <a:pt x="172" y="243"/>
                    <a:pt x="203" y="243"/>
                  </a:cubicBezTo>
                  <a:cubicBezTo>
                    <a:pt x="212" y="243"/>
                    <a:pt x="220" y="246"/>
                    <a:pt x="226" y="249"/>
                  </a:cubicBezTo>
                  <a:cubicBezTo>
                    <a:pt x="226" y="163"/>
                    <a:pt x="226" y="163"/>
                    <a:pt x="226" y="163"/>
                  </a:cubicBezTo>
                  <a:cubicBezTo>
                    <a:pt x="113" y="194"/>
                    <a:pt x="113" y="194"/>
                    <a:pt x="113" y="194"/>
                  </a:cubicBezTo>
                  <a:cubicBezTo>
                    <a:pt x="113" y="317"/>
                    <a:pt x="113" y="317"/>
                    <a:pt x="113" y="317"/>
                  </a:cubicBezTo>
                  <a:cubicBezTo>
                    <a:pt x="113" y="340"/>
                    <a:pt x="87" y="357"/>
                    <a:pt x="56" y="357"/>
                  </a:cubicBezTo>
                  <a:cubicBezTo>
                    <a:pt x="25" y="357"/>
                    <a:pt x="0" y="340"/>
                    <a:pt x="0" y="317"/>
                  </a:cubicBezTo>
                  <a:cubicBezTo>
                    <a:pt x="0" y="294"/>
                    <a:pt x="25" y="277"/>
                    <a:pt x="56" y="277"/>
                  </a:cubicBezTo>
                  <a:cubicBezTo>
                    <a:pt x="65" y="277"/>
                    <a:pt x="73" y="277"/>
                    <a:pt x="81" y="280"/>
                  </a:cubicBezTo>
                  <a:cubicBezTo>
                    <a:pt x="81" y="194"/>
                    <a:pt x="81" y="194"/>
                    <a:pt x="81" y="194"/>
                  </a:cubicBezTo>
                  <a:lnTo>
                    <a:pt x="81" y="146"/>
                  </a:lnTo>
                </a:path>
              </a:pathLst>
            </a:custGeom>
            <a:solidFill>
              <a:srgbClr val="9BBB59">
                <a:alpha val="100000"/>
              </a:srgbClr>
            </a:solidFill>
            <a:ln w="0" cap="flat">
              <a:noFill/>
              <a:prstDash val="solid"/>
              <a:miter lim="0"/>
            </a:ln>
          </p:spPr>
          <p:txBody>
            <a:bodyPr rtlCol="0"/>
            <a:lstStyle/>
            <a:p>
              <a:pPr algn="ctr"/>
              <a:endParaRPr lang="zh-CN" altLang="en-US"/>
            </a:p>
          </p:txBody>
        </p:sp>
        <p:sp>
          <p:nvSpPr>
            <p:cNvPr id="470" name="path 470"/>
            <p:cNvSpPr/>
            <p:nvPr/>
          </p:nvSpPr>
          <p:spPr>
            <a:xfrm>
              <a:off x="216903" y="96888"/>
              <a:ext cx="147548" cy="111213"/>
            </a:xfrm>
            <a:custGeom>
              <a:avLst/>
              <a:gdLst/>
              <a:ahLst/>
              <a:cxnLst/>
              <a:rect l="0" t="0" r="0" b="0"/>
              <a:pathLst>
                <a:path w="232" h="175">
                  <a:moveTo>
                    <a:pt x="0" y="0"/>
                  </a:moveTo>
                  <a:lnTo>
                    <a:pt x="0" y="175"/>
                  </a:lnTo>
                  <a:lnTo>
                    <a:pt x="232" y="175"/>
                  </a:lnTo>
                  <a:lnTo>
                    <a:pt x="232" y="0"/>
                  </a:lnTo>
                  <a:lnTo>
                    <a:pt x="0" y="0"/>
                  </a:lnTo>
                  <a:close/>
                  <a:moveTo>
                    <a:pt x="43" y="161"/>
                  </a:moveTo>
                  <a:lnTo>
                    <a:pt x="13" y="161"/>
                  </a:lnTo>
                  <a:lnTo>
                    <a:pt x="13" y="133"/>
                  </a:lnTo>
                  <a:lnTo>
                    <a:pt x="43" y="133"/>
                  </a:lnTo>
                  <a:lnTo>
                    <a:pt x="43" y="161"/>
                  </a:lnTo>
                  <a:close/>
                  <a:moveTo>
                    <a:pt x="43" y="102"/>
                  </a:moveTo>
                  <a:lnTo>
                    <a:pt x="13" y="102"/>
                  </a:lnTo>
                  <a:lnTo>
                    <a:pt x="13" y="74"/>
                  </a:lnTo>
                  <a:lnTo>
                    <a:pt x="43" y="74"/>
                  </a:lnTo>
                  <a:lnTo>
                    <a:pt x="43" y="102"/>
                  </a:lnTo>
                  <a:close/>
                  <a:moveTo>
                    <a:pt x="43" y="45"/>
                  </a:moveTo>
                  <a:lnTo>
                    <a:pt x="13" y="45"/>
                  </a:lnTo>
                  <a:lnTo>
                    <a:pt x="13" y="13"/>
                  </a:lnTo>
                  <a:lnTo>
                    <a:pt x="43" y="13"/>
                  </a:lnTo>
                  <a:lnTo>
                    <a:pt x="43" y="45"/>
                  </a:lnTo>
                  <a:close/>
                  <a:moveTo>
                    <a:pt x="176" y="161"/>
                  </a:moveTo>
                  <a:lnTo>
                    <a:pt x="60" y="161"/>
                  </a:lnTo>
                  <a:lnTo>
                    <a:pt x="60" y="13"/>
                  </a:lnTo>
                  <a:lnTo>
                    <a:pt x="176" y="13"/>
                  </a:lnTo>
                  <a:lnTo>
                    <a:pt x="176" y="161"/>
                  </a:lnTo>
                  <a:close/>
                  <a:moveTo>
                    <a:pt x="218" y="161"/>
                  </a:moveTo>
                  <a:lnTo>
                    <a:pt x="190" y="161"/>
                  </a:lnTo>
                  <a:lnTo>
                    <a:pt x="190" y="133"/>
                  </a:lnTo>
                  <a:lnTo>
                    <a:pt x="218" y="133"/>
                  </a:lnTo>
                  <a:lnTo>
                    <a:pt x="218" y="161"/>
                  </a:lnTo>
                  <a:close/>
                  <a:moveTo>
                    <a:pt x="218" y="102"/>
                  </a:moveTo>
                  <a:lnTo>
                    <a:pt x="190" y="102"/>
                  </a:lnTo>
                  <a:lnTo>
                    <a:pt x="190" y="74"/>
                  </a:lnTo>
                  <a:lnTo>
                    <a:pt x="218" y="74"/>
                  </a:lnTo>
                  <a:lnTo>
                    <a:pt x="218" y="102"/>
                  </a:lnTo>
                  <a:close/>
                  <a:moveTo>
                    <a:pt x="218" y="45"/>
                  </a:moveTo>
                  <a:lnTo>
                    <a:pt x="190" y="45"/>
                  </a:lnTo>
                  <a:lnTo>
                    <a:pt x="190" y="13"/>
                  </a:lnTo>
                  <a:lnTo>
                    <a:pt x="218" y="13"/>
                  </a:lnTo>
                  <a:lnTo>
                    <a:pt x="218" y="45"/>
                  </a:lnTo>
                  <a:close/>
                  <a:moveTo>
                    <a:pt x="88" y="45"/>
                  </a:moveTo>
                  <a:lnTo>
                    <a:pt x="88" y="133"/>
                  </a:lnTo>
                  <a:lnTo>
                    <a:pt x="145" y="88"/>
                  </a:lnTo>
                  <a:lnTo>
                    <a:pt x="88" y="45"/>
                  </a:lnTo>
                </a:path>
              </a:pathLst>
            </a:custGeom>
            <a:solidFill>
              <a:srgbClr val="254061">
                <a:alpha val="100000"/>
              </a:srgbClr>
            </a:solidFill>
            <a:ln w="0" cap="flat">
              <a:noFill/>
              <a:prstDash val="solid"/>
              <a:miter lim="0"/>
            </a:ln>
          </p:spPr>
          <p:txBody>
            <a:bodyPr rtlCol="0"/>
            <a:lstStyle/>
            <a:p>
              <a:pPr algn="ctr"/>
              <a:endParaRPr lang="zh-CN" altLang="en-US"/>
            </a:p>
          </p:txBody>
        </p:sp>
        <p:sp>
          <p:nvSpPr>
            <p:cNvPr id="472" name="path 472"/>
            <p:cNvSpPr/>
            <p:nvPr/>
          </p:nvSpPr>
          <p:spPr>
            <a:xfrm>
              <a:off x="386473" y="64960"/>
              <a:ext cx="88074" cy="82575"/>
            </a:xfrm>
            <a:custGeom>
              <a:avLst/>
              <a:gdLst/>
              <a:ahLst/>
              <a:cxnLst/>
              <a:rect l="0" t="0" r="0" b="0"/>
              <a:pathLst>
                <a:path w="138" h="130">
                  <a:moveTo>
                    <a:pt x="138" y="50"/>
                  </a:moveTo>
                  <a:lnTo>
                    <a:pt x="90" y="41"/>
                  </a:lnTo>
                  <a:lnTo>
                    <a:pt x="71" y="0"/>
                  </a:lnTo>
                  <a:lnTo>
                    <a:pt x="48" y="41"/>
                  </a:lnTo>
                  <a:lnTo>
                    <a:pt x="0" y="50"/>
                  </a:lnTo>
                  <a:lnTo>
                    <a:pt x="32" y="84"/>
                  </a:lnTo>
                  <a:lnTo>
                    <a:pt x="25" y="130"/>
                  </a:lnTo>
                  <a:lnTo>
                    <a:pt x="71" y="107"/>
                  </a:lnTo>
                  <a:lnTo>
                    <a:pt x="112" y="130"/>
                  </a:lnTo>
                  <a:lnTo>
                    <a:pt x="104" y="84"/>
                  </a:lnTo>
                  <a:lnTo>
                    <a:pt x="138" y="50"/>
                  </a:lnTo>
                  <a:close/>
                  <a:moveTo>
                    <a:pt x="71" y="98"/>
                  </a:moveTo>
                  <a:lnTo>
                    <a:pt x="39" y="112"/>
                  </a:lnTo>
                  <a:lnTo>
                    <a:pt x="45" y="78"/>
                  </a:lnTo>
                  <a:lnTo>
                    <a:pt x="19" y="55"/>
                  </a:lnTo>
                  <a:lnTo>
                    <a:pt x="53" y="50"/>
                  </a:lnTo>
                  <a:lnTo>
                    <a:pt x="71" y="19"/>
                  </a:lnTo>
                  <a:lnTo>
                    <a:pt x="84" y="50"/>
                  </a:lnTo>
                  <a:lnTo>
                    <a:pt x="117" y="55"/>
                  </a:lnTo>
                  <a:lnTo>
                    <a:pt x="93" y="78"/>
                  </a:lnTo>
                  <a:lnTo>
                    <a:pt x="98" y="112"/>
                  </a:lnTo>
                  <a:lnTo>
                    <a:pt x="71" y="98"/>
                  </a:lnTo>
                </a:path>
              </a:pathLst>
            </a:custGeom>
            <a:solidFill>
              <a:srgbClr val="9BBB59">
                <a:alpha val="100000"/>
              </a:srgbClr>
            </a:solidFill>
            <a:ln w="0" cap="flat">
              <a:noFill/>
              <a:prstDash val="solid"/>
              <a:miter lim="0"/>
            </a:ln>
          </p:spPr>
          <p:txBody>
            <a:bodyPr rtlCol="0"/>
            <a:lstStyle/>
            <a:p>
              <a:pPr algn="ctr"/>
              <a:endParaRPr lang="zh-CN" altLang="en-US"/>
            </a:p>
          </p:txBody>
        </p:sp>
        <p:sp>
          <p:nvSpPr>
            <p:cNvPr id="474" name="path 474"/>
            <p:cNvSpPr/>
            <p:nvPr/>
          </p:nvSpPr>
          <p:spPr>
            <a:xfrm>
              <a:off x="186080" y="233426"/>
              <a:ext cx="133222" cy="149732"/>
            </a:xfrm>
            <a:custGeom>
              <a:avLst/>
              <a:gdLst/>
              <a:ahLst/>
              <a:cxnLst/>
              <a:rect l="0" t="0" r="0" b="0"/>
              <a:pathLst>
                <a:path w="209" h="235">
                  <a:moveTo>
                    <a:pt x="164" y="71"/>
                  </a:moveTo>
                  <a:cubicBezTo>
                    <a:pt x="170" y="68"/>
                    <a:pt x="172" y="65"/>
                    <a:pt x="178" y="62"/>
                  </a:cubicBezTo>
                  <a:cubicBezTo>
                    <a:pt x="184" y="53"/>
                    <a:pt x="189" y="45"/>
                    <a:pt x="192" y="34"/>
                  </a:cubicBezTo>
                  <a:cubicBezTo>
                    <a:pt x="195" y="25"/>
                    <a:pt x="192" y="14"/>
                    <a:pt x="184" y="8"/>
                  </a:cubicBezTo>
                  <a:cubicBezTo>
                    <a:pt x="178" y="2"/>
                    <a:pt x="172" y="0"/>
                    <a:pt x="164" y="0"/>
                  </a:cubicBezTo>
                  <a:cubicBezTo>
                    <a:pt x="153" y="0"/>
                    <a:pt x="141" y="5"/>
                    <a:pt x="130" y="17"/>
                  </a:cubicBezTo>
                  <a:cubicBezTo>
                    <a:pt x="116" y="31"/>
                    <a:pt x="107" y="53"/>
                    <a:pt x="102" y="68"/>
                  </a:cubicBezTo>
                  <a:cubicBezTo>
                    <a:pt x="99" y="53"/>
                    <a:pt x="90" y="31"/>
                    <a:pt x="76" y="17"/>
                  </a:cubicBezTo>
                  <a:cubicBezTo>
                    <a:pt x="70" y="11"/>
                    <a:pt x="59" y="5"/>
                    <a:pt x="51" y="5"/>
                  </a:cubicBezTo>
                  <a:cubicBezTo>
                    <a:pt x="42" y="5"/>
                    <a:pt x="36" y="8"/>
                    <a:pt x="31" y="14"/>
                  </a:cubicBezTo>
                  <a:cubicBezTo>
                    <a:pt x="19" y="25"/>
                    <a:pt x="22" y="45"/>
                    <a:pt x="34" y="59"/>
                  </a:cubicBezTo>
                  <a:cubicBezTo>
                    <a:pt x="39" y="65"/>
                    <a:pt x="45" y="68"/>
                    <a:pt x="51" y="71"/>
                  </a:cubicBezTo>
                  <a:cubicBezTo>
                    <a:pt x="0" y="71"/>
                    <a:pt x="0" y="71"/>
                    <a:pt x="0" y="71"/>
                  </a:cubicBezTo>
                  <a:cubicBezTo>
                    <a:pt x="0" y="133"/>
                    <a:pt x="0" y="133"/>
                    <a:pt x="0" y="133"/>
                  </a:cubicBezTo>
                  <a:cubicBezTo>
                    <a:pt x="17" y="133"/>
                    <a:pt x="17" y="133"/>
                    <a:pt x="17" y="133"/>
                  </a:cubicBezTo>
                  <a:cubicBezTo>
                    <a:pt x="17" y="235"/>
                    <a:pt x="17" y="235"/>
                    <a:pt x="17" y="235"/>
                  </a:cubicBezTo>
                  <a:cubicBezTo>
                    <a:pt x="195" y="235"/>
                    <a:pt x="195" y="235"/>
                    <a:pt x="195" y="235"/>
                  </a:cubicBezTo>
                  <a:cubicBezTo>
                    <a:pt x="195" y="133"/>
                    <a:pt x="195" y="133"/>
                    <a:pt x="195" y="133"/>
                  </a:cubicBezTo>
                  <a:cubicBezTo>
                    <a:pt x="209" y="133"/>
                    <a:pt x="209" y="133"/>
                    <a:pt x="209" y="133"/>
                  </a:cubicBezTo>
                  <a:cubicBezTo>
                    <a:pt x="209" y="71"/>
                    <a:pt x="209" y="71"/>
                    <a:pt x="209" y="71"/>
                  </a:cubicBezTo>
                  <a:lnTo>
                    <a:pt x="164" y="71"/>
                  </a:lnTo>
                  <a:close/>
                  <a:moveTo>
                    <a:pt x="141" y="28"/>
                  </a:moveTo>
                  <a:cubicBezTo>
                    <a:pt x="150" y="19"/>
                    <a:pt x="158" y="17"/>
                    <a:pt x="164" y="17"/>
                  </a:cubicBezTo>
                  <a:cubicBezTo>
                    <a:pt x="167" y="17"/>
                    <a:pt x="170" y="17"/>
                    <a:pt x="172" y="19"/>
                  </a:cubicBezTo>
                  <a:cubicBezTo>
                    <a:pt x="178" y="25"/>
                    <a:pt x="175" y="39"/>
                    <a:pt x="167" y="51"/>
                  </a:cubicBezTo>
                  <a:cubicBezTo>
                    <a:pt x="155" y="59"/>
                    <a:pt x="141" y="68"/>
                    <a:pt x="130" y="71"/>
                  </a:cubicBezTo>
                  <a:cubicBezTo>
                    <a:pt x="119" y="71"/>
                    <a:pt x="119" y="71"/>
                    <a:pt x="119" y="71"/>
                  </a:cubicBezTo>
                  <a:cubicBezTo>
                    <a:pt x="121" y="59"/>
                    <a:pt x="130" y="39"/>
                    <a:pt x="141" y="28"/>
                  </a:cubicBezTo>
                  <a:moveTo>
                    <a:pt x="39" y="34"/>
                  </a:moveTo>
                  <a:cubicBezTo>
                    <a:pt x="39" y="34"/>
                    <a:pt x="39" y="28"/>
                    <a:pt x="42" y="25"/>
                  </a:cubicBezTo>
                  <a:cubicBezTo>
                    <a:pt x="45" y="22"/>
                    <a:pt x="48" y="22"/>
                    <a:pt x="51" y="22"/>
                  </a:cubicBezTo>
                  <a:cubicBezTo>
                    <a:pt x="56" y="22"/>
                    <a:pt x="62" y="25"/>
                    <a:pt x="65" y="28"/>
                  </a:cubicBezTo>
                  <a:cubicBezTo>
                    <a:pt x="73" y="36"/>
                    <a:pt x="79" y="51"/>
                    <a:pt x="85" y="65"/>
                  </a:cubicBezTo>
                  <a:cubicBezTo>
                    <a:pt x="85" y="65"/>
                    <a:pt x="85" y="68"/>
                    <a:pt x="85" y="68"/>
                  </a:cubicBezTo>
                  <a:cubicBezTo>
                    <a:pt x="85" y="68"/>
                    <a:pt x="82" y="68"/>
                    <a:pt x="82" y="68"/>
                  </a:cubicBezTo>
                  <a:cubicBezTo>
                    <a:pt x="68" y="62"/>
                    <a:pt x="53" y="56"/>
                    <a:pt x="48" y="48"/>
                  </a:cubicBezTo>
                  <a:cubicBezTo>
                    <a:pt x="42" y="45"/>
                    <a:pt x="39" y="39"/>
                    <a:pt x="39" y="34"/>
                  </a:cubicBezTo>
                  <a:moveTo>
                    <a:pt x="90" y="221"/>
                  </a:moveTo>
                  <a:cubicBezTo>
                    <a:pt x="31" y="221"/>
                    <a:pt x="31" y="221"/>
                    <a:pt x="31" y="221"/>
                  </a:cubicBezTo>
                  <a:cubicBezTo>
                    <a:pt x="31" y="125"/>
                    <a:pt x="31" y="125"/>
                    <a:pt x="31" y="125"/>
                  </a:cubicBezTo>
                  <a:cubicBezTo>
                    <a:pt x="90" y="125"/>
                    <a:pt x="90" y="125"/>
                    <a:pt x="90" y="125"/>
                  </a:cubicBezTo>
                  <a:lnTo>
                    <a:pt x="90" y="221"/>
                  </a:lnTo>
                  <a:close/>
                  <a:moveTo>
                    <a:pt x="90" y="116"/>
                  </a:moveTo>
                  <a:cubicBezTo>
                    <a:pt x="17" y="116"/>
                    <a:pt x="17" y="116"/>
                    <a:pt x="17" y="116"/>
                  </a:cubicBezTo>
                  <a:cubicBezTo>
                    <a:pt x="17" y="88"/>
                    <a:pt x="17" y="88"/>
                    <a:pt x="17" y="88"/>
                  </a:cubicBezTo>
                  <a:cubicBezTo>
                    <a:pt x="90" y="88"/>
                    <a:pt x="90" y="88"/>
                    <a:pt x="90" y="88"/>
                  </a:cubicBezTo>
                  <a:lnTo>
                    <a:pt x="90" y="116"/>
                  </a:lnTo>
                  <a:close/>
                  <a:moveTo>
                    <a:pt x="178" y="221"/>
                  </a:moveTo>
                  <a:cubicBezTo>
                    <a:pt x="119" y="221"/>
                    <a:pt x="119" y="221"/>
                    <a:pt x="119" y="221"/>
                  </a:cubicBezTo>
                  <a:cubicBezTo>
                    <a:pt x="119" y="125"/>
                    <a:pt x="119" y="125"/>
                    <a:pt x="119" y="125"/>
                  </a:cubicBezTo>
                  <a:cubicBezTo>
                    <a:pt x="178" y="125"/>
                    <a:pt x="178" y="125"/>
                    <a:pt x="178" y="125"/>
                  </a:cubicBezTo>
                  <a:lnTo>
                    <a:pt x="178" y="221"/>
                  </a:lnTo>
                  <a:close/>
                  <a:moveTo>
                    <a:pt x="195" y="116"/>
                  </a:moveTo>
                  <a:cubicBezTo>
                    <a:pt x="119" y="116"/>
                    <a:pt x="119" y="116"/>
                    <a:pt x="119" y="116"/>
                  </a:cubicBezTo>
                  <a:cubicBezTo>
                    <a:pt x="119" y="88"/>
                    <a:pt x="119" y="88"/>
                    <a:pt x="119" y="88"/>
                  </a:cubicBezTo>
                  <a:cubicBezTo>
                    <a:pt x="195" y="88"/>
                    <a:pt x="195" y="88"/>
                    <a:pt x="195" y="88"/>
                  </a:cubicBezTo>
                  <a:lnTo>
                    <a:pt x="195" y="116"/>
                  </a:lnTo>
                </a:path>
              </a:pathLst>
            </a:custGeom>
            <a:solidFill>
              <a:srgbClr val="254061">
                <a:alpha val="100000"/>
              </a:srgbClr>
            </a:solidFill>
            <a:ln w="0" cap="flat">
              <a:noFill/>
              <a:prstDash val="solid"/>
              <a:miter lim="0"/>
            </a:ln>
          </p:spPr>
          <p:txBody>
            <a:bodyPr rtlCol="0"/>
            <a:lstStyle/>
            <a:p>
              <a:pPr algn="ctr"/>
              <a:endParaRPr lang="zh-CN" altLang="en-US"/>
            </a:p>
          </p:txBody>
        </p:sp>
        <p:sp>
          <p:nvSpPr>
            <p:cNvPr id="476" name="path 476"/>
            <p:cNvSpPr/>
            <p:nvPr/>
          </p:nvSpPr>
          <p:spPr>
            <a:xfrm>
              <a:off x="0" y="271958"/>
              <a:ext cx="173963" cy="109004"/>
            </a:xfrm>
            <a:custGeom>
              <a:avLst/>
              <a:gdLst/>
              <a:ahLst/>
              <a:cxnLst/>
              <a:rect l="0" t="0" r="0" b="0"/>
              <a:pathLst>
                <a:path w="273" h="171">
                  <a:moveTo>
                    <a:pt x="84" y="121"/>
                  </a:moveTo>
                  <a:lnTo>
                    <a:pt x="84" y="67"/>
                  </a:lnTo>
                  <a:lnTo>
                    <a:pt x="135" y="67"/>
                  </a:lnTo>
                  <a:lnTo>
                    <a:pt x="67" y="0"/>
                  </a:lnTo>
                  <a:lnTo>
                    <a:pt x="0" y="67"/>
                  </a:lnTo>
                  <a:lnTo>
                    <a:pt x="50" y="67"/>
                  </a:lnTo>
                  <a:lnTo>
                    <a:pt x="50" y="154"/>
                  </a:lnTo>
                  <a:lnTo>
                    <a:pt x="152" y="154"/>
                  </a:lnTo>
                  <a:lnTo>
                    <a:pt x="117" y="121"/>
                  </a:lnTo>
                  <a:lnTo>
                    <a:pt x="84" y="121"/>
                  </a:lnTo>
                  <a:close/>
                  <a:moveTo>
                    <a:pt x="223" y="100"/>
                  </a:moveTo>
                  <a:lnTo>
                    <a:pt x="223" y="15"/>
                  </a:lnTo>
                  <a:lnTo>
                    <a:pt x="117" y="15"/>
                  </a:lnTo>
                  <a:lnTo>
                    <a:pt x="152" y="50"/>
                  </a:lnTo>
                  <a:lnTo>
                    <a:pt x="185" y="50"/>
                  </a:lnTo>
                  <a:lnTo>
                    <a:pt x="185" y="100"/>
                  </a:lnTo>
                  <a:lnTo>
                    <a:pt x="135" y="100"/>
                  </a:lnTo>
                  <a:lnTo>
                    <a:pt x="206" y="171"/>
                  </a:lnTo>
                  <a:lnTo>
                    <a:pt x="273" y="100"/>
                  </a:lnTo>
                  <a:lnTo>
                    <a:pt x="223" y="100"/>
                  </a:lnTo>
                </a:path>
              </a:pathLst>
            </a:custGeom>
            <a:solidFill>
              <a:srgbClr val="4F81BD">
                <a:alpha val="100000"/>
              </a:srgbClr>
            </a:solidFill>
            <a:ln w="0" cap="flat">
              <a:noFill/>
              <a:prstDash val="solid"/>
              <a:miter lim="0"/>
            </a:ln>
          </p:spPr>
          <p:txBody>
            <a:bodyPr rtlCol="0"/>
            <a:lstStyle/>
            <a:p>
              <a:pPr algn="ctr"/>
              <a:endParaRPr lang="zh-CN" altLang="en-US"/>
            </a:p>
          </p:txBody>
        </p:sp>
      </p:grpSp>
      <p:grpSp>
        <p:nvGrpSpPr>
          <p:cNvPr id="50" name="group 50"/>
          <p:cNvGrpSpPr/>
          <p:nvPr/>
        </p:nvGrpSpPr>
        <p:grpSpPr>
          <a:xfrm rot="21600000">
            <a:off x="6898487" y="1046810"/>
            <a:ext cx="388658" cy="604469"/>
            <a:chOff x="0" y="0"/>
            <a:chExt cx="388658" cy="604469"/>
          </a:xfrm>
        </p:grpSpPr>
        <p:sp>
          <p:nvSpPr>
            <p:cNvPr id="478" name="path 478"/>
            <p:cNvSpPr/>
            <p:nvPr/>
          </p:nvSpPr>
          <p:spPr>
            <a:xfrm>
              <a:off x="0" y="0"/>
              <a:ext cx="388658" cy="168452"/>
            </a:xfrm>
            <a:custGeom>
              <a:avLst/>
              <a:gdLst/>
              <a:ahLst/>
              <a:cxnLst/>
              <a:rect l="0" t="0" r="0" b="0"/>
              <a:pathLst>
                <a:path w="612" h="265">
                  <a:moveTo>
                    <a:pt x="532" y="115"/>
                  </a:moveTo>
                  <a:cubicBezTo>
                    <a:pt x="521" y="115"/>
                    <a:pt x="512" y="118"/>
                    <a:pt x="504" y="121"/>
                  </a:cubicBezTo>
                  <a:cubicBezTo>
                    <a:pt x="495" y="53"/>
                    <a:pt x="436" y="0"/>
                    <a:pt x="365" y="0"/>
                  </a:cubicBezTo>
                  <a:cubicBezTo>
                    <a:pt x="345" y="0"/>
                    <a:pt x="328" y="2"/>
                    <a:pt x="314" y="8"/>
                  </a:cubicBezTo>
                  <a:cubicBezTo>
                    <a:pt x="308" y="11"/>
                    <a:pt x="306" y="14"/>
                    <a:pt x="306" y="16"/>
                  </a:cubicBezTo>
                  <a:cubicBezTo>
                    <a:pt x="306" y="256"/>
                    <a:pt x="306" y="256"/>
                    <a:pt x="306" y="256"/>
                  </a:cubicBezTo>
                  <a:cubicBezTo>
                    <a:pt x="306" y="262"/>
                    <a:pt x="311" y="265"/>
                    <a:pt x="314" y="265"/>
                  </a:cubicBezTo>
                  <a:cubicBezTo>
                    <a:pt x="314" y="265"/>
                    <a:pt x="532" y="265"/>
                    <a:pt x="532" y="265"/>
                  </a:cubicBezTo>
                  <a:cubicBezTo>
                    <a:pt x="578" y="265"/>
                    <a:pt x="612" y="231"/>
                    <a:pt x="612" y="191"/>
                  </a:cubicBezTo>
                  <a:cubicBezTo>
                    <a:pt x="612" y="149"/>
                    <a:pt x="578" y="115"/>
                    <a:pt x="532" y="115"/>
                  </a:cubicBezTo>
                  <a:moveTo>
                    <a:pt x="240" y="265"/>
                  </a:moveTo>
                  <a:cubicBezTo>
                    <a:pt x="257" y="265"/>
                    <a:pt x="257" y="265"/>
                    <a:pt x="257" y="265"/>
                  </a:cubicBezTo>
                  <a:cubicBezTo>
                    <a:pt x="269" y="132"/>
                    <a:pt x="269" y="132"/>
                    <a:pt x="269" y="132"/>
                  </a:cubicBezTo>
                  <a:cubicBezTo>
                    <a:pt x="257" y="0"/>
                    <a:pt x="257" y="0"/>
                    <a:pt x="257" y="0"/>
                  </a:cubicBezTo>
                  <a:cubicBezTo>
                    <a:pt x="240" y="0"/>
                    <a:pt x="240" y="0"/>
                    <a:pt x="240" y="0"/>
                  </a:cubicBezTo>
                  <a:cubicBezTo>
                    <a:pt x="229" y="132"/>
                    <a:pt x="229" y="132"/>
                    <a:pt x="229" y="132"/>
                  </a:cubicBezTo>
                  <a:lnTo>
                    <a:pt x="240" y="265"/>
                  </a:lnTo>
                  <a:close/>
                  <a:moveTo>
                    <a:pt x="181" y="265"/>
                  </a:moveTo>
                  <a:cubicBezTo>
                    <a:pt x="164" y="265"/>
                    <a:pt x="164" y="265"/>
                    <a:pt x="164" y="265"/>
                  </a:cubicBezTo>
                  <a:cubicBezTo>
                    <a:pt x="153" y="169"/>
                    <a:pt x="153" y="169"/>
                    <a:pt x="153" y="169"/>
                  </a:cubicBezTo>
                  <a:cubicBezTo>
                    <a:pt x="164" y="76"/>
                    <a:pt x="164" y="76"/>
                    <a:pt x="164" y="76"/>
                  </a:cubicBezTo>
                  <a:cubicBezTo>
                    <a:pt x="181" y="76"/>
                    <a:pt x="181" y="76"/>
                    <a:pt x="181" y="76"/>
                  </a:cubicBezTo>
                  <a:cubicBezTo>
                    <a:pt x="192" y="172"/>
                    <a:pt x="192" y="172"/>
                    <a:pt x="192" y="172"/>
                  </a:cubicBezTo>
                  <a:lnTo>
                    <a:pt x="181" y="265"/>
                  </a:lnTo>
                  <a:close/>
                  <a:moveTo>
                    <a:pt x="87" y="265"/>
                  </a:moveTo>
                  <a:cubicBezTo>
                    <a:pt x="104" y="265"/>
                    <a:pt x="104" y="265"/>
                    <a:pt x="104" y="265"/>
                  </a:cubicBezTo>
                  <a:cubicBezTo>
                    <a:pt x="116" y="189"/>
                    <a:pt x="116" y="189"/>
                    <a:pt x="116" y="189"/>
                  </a:cubicBezTo>
                  <a:cubicBezTo>
                    <a:pt x="104" y="112"/>
                    <a:pt x="104" y="112"/>
                    <a:pt x="104" y="112"/>
                  </a:cubicBezTo>
                  <a:cubicBezTo>
                    <a:pt x="87" y="112"/>
                    <a:pt x="87" y="112"/>
                    <a:pt x="87" y="112"/>
                  </a:cubicBezTo>
                  <a:cubicBezTo>
                    <a:pt x="76" y="189"/>
                    <a:pt x="76" y="189"/>
                    <a:pt x="76" y="189"/>
                  </a:cubicBezTo>
                  <a:lnTo>
                    <a:pt x="87" y="265"/>
                  </a:lnTo>
                  <a:close/>
                  <a:moveTo>
                    <a:pt x="11" y="228"/>
                  </a:moveTo>
                  <a:cubicBezTo>
                    <a:pt x="28" y="228"/>
                    <a:pt x="28" y="228"/>
                    <a:pt x="28" y="228"/>
                  </a:cubicBezTo>
                  <a:cubicBezTo>
                    <a:pt x="39" y="189"/>
                    <a:pt x="39" y="189"/>
                    <a:pt x="39" y="189"/>
                  </a:cubicBezTo>
                  <a:cubicBezTo>
                    <a:pt x="28" y="152"/>
                    <a:pt x="28" y="152"/>
                    <a:pt x="28" y="152"/>
                  </a:cubicBezTo>
                  <a:cubicBezTo>
                    <a:pt x="11" y="152"/>
                    <a:pt x="11" y="152"/>
                    <a:pt x="11" y="152"/>
                  </a:cubicBezTo>
                  <a:cubicBezTo>
                    <a:pt x="0" y="189"/>
                    <a:pt x="0" y="189"/>
                    <a:pt x="0" y="189"/>
                  </a:cubicBezTo>
                  <a:lnTo>
                    <a:pt x="11" y="228"/>
                  </a:lnTo>
                </a:path>
              </a:pathLst>
            </a:custGeom>
            <a:solidFill>
              <a:srgbClr val="254061">
                <a:alpha val="100000"/>
              </a:srgbClr>
            </a:solidFill>
            <a:ln w="0" cap="flat">
              <a:noFill/>
              <a:prstDash val="solid"/>
              <a:miter lim="0"/>
            </a:ln>
          </p:spPr>
          <p:txBody>
            <a:bodyPr rtlCol="0"/>
            <a:lstStyle/>
            <a:p>
              <a:pPr algn="ctr"/>
              <a:endParaRPr lang="zh-CN" altLang="en-US"/>
            </a:p>
          </p:txBody>
        </p:sp>
        <p:sp>
          <p:nvSpPr>
            <p:cNvPr id="480" name="path 480"/>
            <p:cNvSpPr/>
            <p:nvPr/>
          </p:nvSpPr>
          <p:spPr>
            <a:xfrm>
              <a:off x="73762" y="201485"/>
              <a:ext cx="215810" cy="192684"/>
            </a:xfrm>
            <a:custGeom>
              <a:avLst/>
              <a:gdLst/>
              <a:ahLst/>
              <a:cxnLst/>
              <a:rect l="0" t="0" r="0" b="0"/>
              <a:pathLst>
                <a:path w="339" h="303">
                  <a:moveTo>
                    <a:pt x="141" y="0"/>
                  </a:moveTo>
                  <a:cubicBezTo>
                    <a:pt x="220" y="0"/>
                    <a:pt x="283" y="51"/>
                    <a:pt x="283" y="116"/>
                  </a:cubicBezTo>
                  <a:cubicBezTo>
                    <a:pt x="283" y="178"/>
                    <a:pt x="220" y="229"/>
                    <a:pt x="141" y="229"/>
                  </a:cubicBezTo>
                  <a:cubicBezTo>
                    <a:pt x="133" y="229"/>
                    <a:pt x="127" y="229"/>
                    <a:pt x="118" y="229"/>
                  </a:cubicBezTo>
                  <a:cubicBezTo>
                    <a:pt x="90" y="258"/>
                    <a:pt x="53" y="263"/>
                    <a:pt x="19" y="263"/>
                  </a:cubicBezTo>
                  <a:cubicBezTo>
                    <a:pt x="19" y="258"/>
                    <a:pt x="19" y="258"/>
                    <a:pt x="19" y="258"/>
                  </a:cubicBezTo>
                  <a:cubicBezTo>
                    <a:pt x="39" y="246"/>
                    <a:pt x="53" y="232"/>
                    <a:pt x="53" y="212"/>
                  </a:cubicBezTo>
                  <a:cubicBezTo>
                    <a:pt x="53" y="209"/>
                    <a:pt x="53" y="207"/>
                    <a:pt x="53" y="204"/>
                  </a:cubicBezTo>
                  <a:cubicBezTo>
                    <a:pt x="22" y="184"/>
                    <a:pt x="0" y="150"/>
                    <a:pt x="0" y="116"/>
                  </a:cubicBezTo>
                  <a:cubicBezTo>
                    <a:pt x="0" y="51"/>
                    <a:pt x="65" y="0"/>
                    <a:pt x="141" y="0"/>
                  </a:cubicBezTo>
                  <a:moveTo>
                    <a:pt x="294" y="258"/>
                  </a:moveTo>
                  <a:cubicBezTo>
                    <a:pt x="294" y="275"/>
                    <a:pt x="303" y="289"/>
                    <a:pt x="320" y="294"/>
                  </a:cubicBezTo>
                  <a:cubicBezTo>
                    <a:pt x="320" y="303"/>
                    <a:pt x="320" y="303"/>
                    <a:pt x="320" y="303"/>
                  </a:cubicBezTo>
                  <a:cubicBezTo>
                    <a:pt x="288" y="300"/>
                    <a:pt x="263" y="297"/>
                    <a:pt x="235" y="272"/>
                  </a:cubicBezTo>
                  <a:cubicBezTo>
                    <a:pt x="229" y="272"/>
                    <a:pt x="223" y="272"/>
                    <a:pt x="218" y="272"/>
                  </a:cubicBezTo>
                  <a:cubicBezTo>
                    <a:pt x="189" y="272"/>
                    <a:pt x="164" y="263"/>
                    <a:pt x="141" y="252"/>
                  </a:cubicBezTo>
                  <a:cubicBezTo>
                    <a:pt x="184" y="252"/>
                    <a:pt x="223" y="238"/>
                    <a:pt x="254" y="212"/>
                  </a:cubicBezTo>
                  <a:cubicBezTo>
                    <a:pt x="271" y="201"/>
                    <a:pt x="283" y="187"/>
                    <a:pt x="291" y="170"/>
                  </a:cubicBezTo>
                  <a:cubicBezTo>
                    <a:pt x="300" y="153"/>
                    <a:pt x="305" y="133"/>
                    <a:pt x="305" y="116"/>
                  </a:cubicBezTo>
                  <a:cubicBezTo>
                    <a:pt x="305" y="113"/>
                    <a:pt x="305" y="110"/>
                    <a:pt x="305" y="104"/>
                  </a:cubicBezTo>
                  <a:cubicBezTo>
                    <a:pt x="325" y="124"/>
                    <a:pt x="339" y="147"/>
                    <a:pt x="339" y="175"/>
                  </a:cubicBezTo>
                  <a:cubicBezTo>
                    <a:pt x="339" y="204"/>
                    <a:pt x="322" y="232"/>
                    <a:pt x="294" y="249"/>
                  </a:cubicBezTo>
                  <a:cubicBezTo>
                    <a:pt x="294" y="252"/>
                    <a:pt x="294" y="255"/>
                    <a:pt x="294" y="258"/>
                  </a:cubicBezTo>
                </a:path>
              </a:pathLst>
            </a:custGeom>
            <a:solidFill>
              <a:srgbClr val="8064A2">
                <a:alpha val="100000"/>
              </a:srgbClr>
            </a:solidFill>
            <a:ln w="0" cap="flat">
              <a:noFill/>
              <a:prstDash val="solid"/>
              <a:miter lim="0"/>
            </a:ln>
          </p:spPr>
          <p:txBody>
            <a:bodyPr rtlCol="0"/>
            <a:lstStyle/>
            <a:p>
              <a:pPr algn="ctr"/>
              <a:endParaRPr lang="zh-CN" altLang="en-US"/>
            </a:p>
          </p:txBody>
        </p:sp>
        <p:sp>
          <p:nvSpPr>
            <p:cNvPr id="482" name="path 482"/>
            <p:cNvSpPr/>
            <p:nvPr/>
          </p:nvSpPr>
          <p:spPr>
            <a:xfrm>
              <a:off x="95784" y="415086"/>
              <a:ext cx="190486" cy="189382"/>
            </a:xfrm>
            <a:custGeom>
              <a:avLst/>
              <a:gdLst/>
              <a:ahLst/>
              <a:cxnLst/>
              <a:rect l="0" t="0" r="0" b="0"/>
              <a:pathLst>
                <a:path w="299" h="298">
                  <a:moveTo>
                    <a:pt x="56" y="150"/>
                  </a:moveTo>
                  <a:cubicBezTo>
                    <a:pt x="56" y="144"/>
                    <a:pt x="56" y="142"/>
                    <a:pt x="56" y="139"/>
                  </a:cubicBezTo>
                  <a:cubicBezTo>
                    <a:pt x="2" y="122"/>
                    <a:pt x="2" y="122"/>
                    <a:pt x="2" y="122"/>
                  </a:cubicBezTo>
                  <a:cubicBezTo>
                    <a:pt x="2" y="130"/>
                    <a:pt x="0" y="139"/>
                    <a:pt x="0" y="150"/>
                  </a:cubicBezTo>
                  <a:cubicBezTo>
                    <a:pt x="0" y="193"/>
                    <a:pt x="19" y="230"/>
                    <a:pt x="48" y="258"/>
                  </a:cubicBezTo>
                  <a:cubicBezTo>
                    <a:pt x="82" y="213"/>
                    <a:pt x="82" y="213"/>
                    <a:pt x="82" y="213"/>
                  </a:cubicBezTo>
                  <a:cubicBezTo>
                    <a:pt x="65" y="195"/>
                    <a:pt x="56" y="173"/>
                    <a:pt x="56" y="150"/>
                  </a:cubicBezTo>
                  <a:moveTo>
                    <a:pt x="243" y="150"/>
                  </a:moveTo>
                  <a:cubicBezTo>
                    <a:pt x="243" y="173"/>
                    <a:pt x="234" y="195"/>
                    <a:pt x="217" y="213"/>
                  </a:cubicBezTo>
                  <a:cubicBezTo>
                    <a:pt x="251" y="258"/>
                    <a:pt x="251" y="258"/>
                    <a:pt x="251" y="258"/>
                  </a:cubicBezTo>
                  <a:cubicBezTo>
                    <a:pt x="280" y="230"/>
                    <a:pt x="299" y="193"/>
                    <a:pt x="299" y="150"/>
                  </a:cubicBezTo>
                  <a:cubicBezTo>
                    <a:pt x="299" y="139"/>
                    <a:pt x="297" y="130"/>
                    <a:pt x="297" y="122"/>
                  </a:cubicBezTo>
                  <a:cubicBezTo>
                    <a:pt x="243" y="139"/>
                    <a:pt x="243" y="139"/>
                    <a:pt x="243" y="139"/>
                  </a:cubicBezTo>
                  <a:cubicBezTo>
                    <a:pt x="243" y="142"/>
                    <a:pt x="243" y="144"/>
                    <a:pt x="243" y="150"/>
                  </a:cubicBezTo>
                  <a:moveTo>
                    <a:pt x="166" y="56"/>
                  </a:moveTo>
                  <a:cubicBezTo>
                    <a:pt x="195" y="62"/>
                    <a:pt x="217" y="79"/>
                    <a:pt x="232" y="102"/>
                  </a:cubicBezTo>
                  <a:cubicBezTo>
                    <a:pt x="285" y="85"/>
                    <a:pt x="285" y="85"/>
                    <a:pt x="285" y="85"/>
                  </a:cubicBezTo>
                  <a:cubicBezTo>
                    <a:pt x="263" y="39"/>
                    <a:pt x="220" y="8"/>
                    <a:pt x="166" y="0"/>
                  </a:cubicBezTo>
                  <a:lnTo>
                    <a:pt x="166" y="56"/>
                  </a:lnTo>
                  <a:close/>
                  <a:moveTo>
                    <a:pt x="67" y="102"/>
                  </a:moveTo>
                  <a:cubicBezTo>
                    <a:pt x="82" y="79"/>
                    <a:pt x="104" y="62"/>
                    <a:pt x="130" y="56"/>
                  </a:cubicBezTo>
                  <a:cubicBezTo>
                    <a:pt x="130" y="0"/>
                    <a:pt x="130" y="0"/>
                    <a:pt x="130" y="0"/>
                  </a:cubicBezTo>
                  <a:cubicBezTo>
                    <a:pt x="79" y="8"/>
                    <a:pt x="36" y="39"/>
                    <a:pt x="14" y="85"/>
                  </a:cubicBezTo>
                  <a:lnTo>
                    <a:pt x="67" y="102"/>
                  </a:lnTo>
                  <a:close/>
                  <a:moveTo>
                    <a:pt x="189" y="235"/>
                  </a:moveTo>
                  <a:cubicBezTo>
                    <a:pt x="175" y="238"/>
                    <a:pt x="164" y="241"/>
                    <a:pt x="150" y="241"/>
                  </a:cubicBezTo>
                  <a:cubicBezTo>
                    <a:pt x="135" y="241"/>
                    <a:pt x="121" y="238"/>
                    <a:pt x="110" y="235"/>
                  </a:cubicBezTo>
                  <a:cubicBezTo>
                    <a:pt x="79" y="281"/>
                    <a:pt x="79" y="281"/>
                    <a:pt x="79" y="281"/>
                  </a:cubicBezTo>
                  <a:cubicBezTo>
                    <a:pt x="99" y="292"/>
                    <a:pt x="124" y="298"/>
                    <a:pt x="150" y="298"/>
                  </a:cubicBezTo>
                  <a:cubicBezTo>
                    <a:pt x="175" y="298"/>
                    <a:pt x="200" y="292"/>
                    <a:pt x="220" y="281"/>
                  </a:cubicBezTo>
                  <a:lnTo>
                    <a:pt x="189" y="235"/>
                  </a:lnTo>
                </a:path>
              </a:pathLst>
            </a:custGeom>
            <a:solidFill>
              <a:srgbClr val="4BACC6">
                <a:alpha val="100000"/>
              </a:srgbClr>
            </a:solidFill>
            <a:ln w="0" cap="flat">
              <a:noFill/>
              <a:prstDash val="solid"/>
              <a:miter lim="0"/>
            </a:ln>
          </p:spPr>
          <p:txBody>
            <a:bodyPr rtlCol="0"/>
            <a:lstStyle/>
            <a:p>
              <a:pPr algn="ctr"/>
              <a:endParaRPr lang="zh-CN" altLang="en-US"/>
            </a:p>
          </p:txBody>
        </p:sp>
      </p:grpSp>
      <p:sp>
        <p:nvSpPr>
          <p:cNvPr id="484" name="path 484"/>
          <p:cNvSpPr/>
          <p:nvPr/>
        </p:nvSpPr>
        <p:spPr>
          <a:xfrm>
            <a:off x="6009944" y="1489430"/>
            <a:ext cx="380962" cy="476745"/>
          </a:xfrm>
          <a:custGeom>
            <a:avLst/>
            <a:gdLst/>
            <a:ahLst/>
            <a:cxnLst/>
            <a:rect l="0" t="0" r="0" b="0"/>
            <a:pathLst>
              <a:path w="599" h="750">
                <a:moveTo>
                  <a:pt x="554" y="585"/>
                </a:moveTo>
                <a:cubicBezTo>
                  <a:pt x="560" y="583"/>
                  <a:pt x="563" y="580"/>
                  <a:pt x="565" y="577"/>
                </a:cubicBezTo>
                <a:cubicBezTo>
                  <a:pt x="574" y="568"/>
                  <a:pt x="580" y="557"/>
                  <a:pt x="582" y="549"/>
                </a:cubicBezTo>
                <a:cubicBezTo>
                  <a:pt x="582" y="537"/>
                  <a:pt x="580" y="529"/>
                  <a:pt x="574" y="523"/>
                </a:cubicBezTo>
                <a:cubicBezTo>
                  <a:pt x="568" y="517"/>
                  <a:pt x="563" y="514"/>
                  <a:pt x="554" y="514"/>
                </a:cubicBezTo>
                <a:cubicBezTo>
                  <a:pt x="543" y="514"/>
                  <a:pt x="529" y="520"/>
                  <a:pt x="520" y="529"/>
                </a:cubicBezTo>
                <a:cubicBezTo>
                  <a:pt x="506" y="546"/>
                  <a:pt x="495" y="566"/>
                  <a:pt x="492" y="583"/>
                </a:cubicBezTo>
                <a:cubicBezTo>
                  <a:pt x="486" y="566"/>
                  <a:pt x="480" y="546"/>
                  <a:pt x="466" y="532"/>
                </a:cubicBezTo>
                <a:cubicBezTo>
                  <a:pt x="458" y="523"/>
                  <a:pt x="449" y="520"/>
                  <a:pt x="441" y="520"/>
                </a:cubicBezTo>
                <a:cubicBezTo>
                  <a:pt x="432" y="520"/>
                  <a:pt x="427" y="523"/>
                  <a:pt x="421" y="529"/>
                </a:cubicBezTo>
                <a:cubicBezTo>
                  <a:pt x="409" y="540"/>
                  <a:pt x="409" y="560"/>
                  <a:pt x="424" y="574"/>
                </a:cubicBezTo>
                <a:cubicBezTo>
                  <a:pt x="429" y="577"/>
                  <a:pt x="435" y="583"/>
                  <a:pt x="441" y="585"/>
                </a:cubicBezTo>
                <a:cubicBezTo>
                  <a:pt x="390" y="585"/>
                  <a:pt x="390" y="585"/>
                  <a:pt x="390" y="585"/>
                </a:cubicBezTo>
                <a:cubicBezTo>
                  <a:pt x="390" y="645"/>
                  <a:pt x="390" y="645"/>
                  <a:pt x="390" y="645"/>
                </a:cubicBezTo>
                <a:cubicBezTo>
                  <a:pt x="404" y="645"/>
                  <a:pt x="404" y="645"/>
                  <a:pt x="404" y="645"/>
                </a:cubicBezTo>
                <a:cubicBezTo>
                  <a:pt x="404" y="750"/>
                  <a:pt x="404" y="750"/>
                  <a:pt x="404" y="750"/>
                </a:cubicBezTo>
                <a:cubicBezTo>
                  <a:pt x="582" y="750"/>
                  <a:pt x="582" y="750"/>
                  <a:pt x="582" y="750"/>
                </a:cubicBezTo>
                <a:cubicBezTo>
                  <a:pt x="582" y="645"/>
                  <a:pt x="582" y="645"/>
                  <a:pt x="582" y="645"/>
                </a:cubicBezTo>
                <a:cubicBezTo>
                  <a:pt x="599" y="645"/>
                  <a:pt x="599" y="645"/>
                  <a:pt x="599" y="645"/>
                </a:cubicBezTo>
                <a:cubicBezTo>
                  <a:pt x="599" y="585"/>
                  <a:pt x="599" y="585"/>
                  <a:pt x="599" y="585"/>
                </a:cubicBezTo>
                <a:lnTo>
                  <a:pt x="554" y="585"/>
                </a:lnTo>
                <a:close/>
                <a:moveTo>
                  <a:pt x="531" y="540"/>
                </a:moveTo>
                <a:cubicBezTo>
                  <a:pt x="537" y="534"/>
                  <a:pt x="546" y="532"/>
                  <a:pt x="554" y="532"/>
                </a:cubicBezTo>
                <a:cubicBezTo>
                  <a:pt x="557" y="532"/>
                  <a:pt x="560" y="532"/>
                  <a:pt x="563" y="534"/>
                </a:cubicBezTo>
                <a:cubicBezTo>
                  <a:pt x="568" y="540"/>
                  <a:pt x="565" y="554"/>
                  <a:pt x="554" y="563"/>
                </a:cubicBezTo>
                <a:cubicBezTo>
                  <a:pt x="546" y="574"/>
                  <a:pt x="531" y="580"/>
                  <a:pt x="520" y="585"/>
                </a:cubicBezTo>
                <a:cubicBezTo>
                  <a:pt x="506" y="585"/>
                  <a:pt x="506" y="585"/>
                  <a:pt x="506" y="585"/>
                </a:cubicBezTo>
                <a:cubicBezTo>
                  <a:pt x="512" y="571"/>
                  <a:pt x="520" y="554"/>
                  <a:pt x="531" y="540"/>
                </a:cubicBezTo>
                <a:moveTo>
                  <a:pt x="429" y="549"/>
                </a:moveTo>
                <a:cubicBezTo>
                  <a:pt x="429" y="546"/>
                  <a:pt x="429" y="543"/>
                  <a:pt x="432" y="540"/>
                </a:cubicBezTo>
                <a:cubicBezTo>
                  <a:pt x="435" y="537"/>
                  <a:pt x="438" y="537"/>
                  <a:pt x="441" y="537"/>
                </a:cubicBezTo>
                <a:cubicBezTo>
                  <a:pt x="443" y="537"/>
                  <a:pt x="449" y="540"/>
                  <a:pt x="455" y="543"/>
                </a:cubicBezTo>
                <a:cubicBezTo>
                  <a:pt x="461" y="551"/>
                  <a:pt x="469" y="563"/>
                  <a:pt x="472" y="580"/>
                </a:cubicBezTo>
                <a:cubicBezTo>
                  <a:pt x="455" y="577"/>
                  <a:pt x="443" y="568"/>
                  <a:pt x="435" y="563"/>
                </a:cubicBezTo>
                <a:cubicBezTo>
                  <a:pt x="432" y="557"/>
                  <a:pt x="429" y="554"/>
                  <a:pt x="429" y="549"/>
                </a:cubicBezTo>
                <a:moveTo>
                  <a:pt x="480" y="736"/>
                </a:moveTo>
                <a:cubicBezTo>
                  <a:pt x="421" y="736"/>
                  <a:pt x="421" y="736"/>
                  <a:pt x="421" y="736"/>
                </a:cubicBezTo>
                <a:cubicBezTo>
                  <a:pt x="421" y="639"/>
                  <a:pt x="421" y="639"/>
                  <a:pt x="421" y="639"/>
                </a:cubicBezTo>
                <a:cubicBezTo>
                  <a:pt x="480" y="639"/>
                  <a:pt x="480" y="639"/>
                  <a:pt x="480" y="639"/>
                </a:cubicBezTo>
                <a:lnTo>
                  <a:pt x="480" y="736"/>
                </a:lnTo>
                <a:close/>
                <a:moveTo>
                  <a:pt x="480" y="631"/>
                </a:moveTo>
                <a:cubicBezTo>
                  <a:pt x="404" y="631"/>
                  <a:pt x="404" y="631"/>
                  <a:pt x="404" y="631"/>
                </a:cubicBezTo>
                <a:cubicBezTo>
                  <a:pt x="404" y="600"/>
                  <a:pt x="404" y="600"/>
                  <a:pt x="404" y="600"/>
                </a:cubicBezTo>
                <a:cubicBezTo>
                  <a:pt x="480" y="600"/>
                  <a:pt x="480" y="600"/>
                  <a:pt x="480" y="600"/>
                </a:cubicBezTo>
                <a:lnTo>
                  <a:pt x="480" y="631"/>
                </a:lnTo>
                <a:close/>
                <a:moveTo>
                  <a:pt x="568" y="736"/>
                </a:moveTo>
                <a:cubicBezTo>
                  <a:pt x="509" y="736"/>
                  <a:pt x="509" y="736"/>
                  <a:pt x="509" y="736"/>
                </a:cubicBezTo>
                <a:cubicBezTo>
                  <a:pt x="509" y="639"/>
                  <a:pt x="509" y="639"/>
                  <a:pt x="509" y="639"/>
                </a:cubicBezTo>
                <a:cubicBezTo>
                  <a:pt x="568" y="639"/>
                  <a:pt x="568" y="639"/>
                  <a:pt x="568" y="639"/>
                </a:cubicBezTo>
                <a:lnTo>
                  <a:pt x="568" y="736"/>
                </a:lnTo>
                <a:close/>
                <a:moveTo>
                  <a:pt x="582" y="631"/>
                </a:moveTo>
                <a:cubicBezTo>
                  <a:pt x="509" y="631"/>
                  <a:pt x="509" y="631"/>
                  <a:pt x="509" y="631"/>
                </a:cubicBezTo>
                <a:cubicBezTo>
                  <a:pt x="509" y="600"/>
                  <a:pt x="509" y="600"/>
                  <a:pt x="509" y="600"/>
                </a:cubicBezTo>
                <a:cubicBezTo>
                  <a:pt x="582" y="600"/>
                  <a:pt x="582" y="600"/>
                  <a:pt x="582" y="600"/>
                </a:cubicBezTo>
                <a:lnTo>
                  <a:pt x="582" y="631"/>
                </a:lnTo>
              </a:path>
              <a:path w="599" h="750">
                <a:moveTo>
                  <a:pt x="563" y="95"/>
                </a:moveTo>
                <a:cubicBezTo>
                  <a:pt x="563" y="42"/>
                  <a:pt x="549" y="0"/>
                  <a:pt x="529" y="0"/>
                </a:cubicBezTo>
                <a:cubicBezTo>
                  <a:pt x="506" y="0"/>
                  <a:pt x="506" y="0"/>
                  <a:pt x="506" y="0"/>
                </a:cubicBezTo>
                <a:cubicBezTo>
                  <a:pt x="506" y="0"/>
                  <a:pt x="456" y="39"/>
                  <a:pt x="382" y="53"/>
                </a:cubicBezTo>
                <a:cubicBezTo>
                  <a:pt x="382" y="64"/>
                  <a:pt x="379" y="78"/>
                  <a:pt x="379" y="95"/>
                </a:cubicBezTo>
                <a:cubicBezTo>
                  <a:pt x="379" y="112"/>
                  <a:pt x="382" y="126"/>
                  <a:pt x="382" y="138"/>
                </a:cubicBezTo>
                <a:cubicBezTo>
                  <a:pt x="456" y="152"/>
                  <a:pt x="506" y="191"/>
                  <a:pt x="506" y="191"/>
                </a:cubicBezTo>
                <a:cubicBezTo>
                  <a:pt x="529" y="191"/>
                  <a:pt x="529" y="191"/>
                  <a:pt x="529" y="191"/>
                </a:cubicBezTo>
                <a:cubicBezTo>
                  <a:pt x="549" y="191"/>
                  <a:pt x="563" y="149"/>
                  <a:pt x="563" y="95"/>
                </a:cubicBezTo>
                <a:moveTo>
                  <a:pt x="521" y="177"/>
                </a:moveTo>
                <a:cubicBezTo>
                  <a:pt x="518" y="177"/>
                  <a:pt x="515" y="174"/>
                  <a:pt x="515" y="172"/>
                </a:cubicBezTo>
                <a:cubicBezTo>
                  <a:pt x="512" y="169"/>
                  <a:pt x="509" y="163"/>
                  <a:pt x="506" y="155"/>
                </a:cubicBezTo>
                <a:cubicBezTo>
                  <a:pt x="501" y="140"/>
                  <a:pt x="495" y="118"/>
                  <a:pt x="495" y="95"/>
                </a:cubicBezTo>
                <a:cubicBezTo>
                  <a:pt x="495" y="73"/>
                  <a:pt x="501" y="50"/>
                  <a:pt x="506" y="36"/>
                </a:cubicBezTo>
                <a:cubicBezTo>
                  <a:pt x="509" y="28"/>
                  <a:pt x="512" y="22"/>
                  <a:pt x="515" y="19"/>
                </a:cubicBezTo>
                <a:cubicBezTo>
                  <a:pt x="515" y="16"/>
                  <a:pt x="518" y="14"/>
                  <a:pt x="521" y="14"/>
                </a:cubicBezTo>
                <a:cubicBezTo>
                  <a:pt x="523" y="14"/>
                  <a:pt x="526" y="16"/>
                  <a:pt x="529" y="19"/>
                </a:cubicBezTo>
                <a:cubicBezTo>
                  <a:pt x="532" y="22"/>
                  <a:pt x="535" y="28"/>
                  <a:pt x="538" y="36"/>
                </a:cubicBezTo>
                <a:cubicBezTo>
                  <a:pt x="543" y="50"/>
                  <a:pt x="546" y="73"/>
                  <a:pt x="546" y="95"/>
                </a:cubicBezTo>
                <a:cubicBezTo>
                  <a:pt x="546" y="118"/>
                  <a:pt x="543" y="140"/>
                  <a:pt x="538" y="155"/>
                </a:cubicBezTo>
                <a:cubicBezTo>
                  <a:pt x="535" y="163"/>
                  <a:pt x="532" y="169"/>
                  <a:pt x="529" y="172"/>
                </a:cubicBezTo>
                <a:cubicBezTo>
                  <a:pt x="526" y="174"/>
                  <a:pt x="523" y="177"/>
                  <a:pt x="521" y="177"/>
                </a:cubicBezTo>
                <a:moveTo>
                  <a:pt x="362" y="95"/>
                </a:moveTo>
                <a:cubicBezTo>
                  <a:pt x="362" y="81"/>
                  <a:pt x="362" y="70"/>
                  <a:pt x="365" y="56"/>
                </a:cubicBezTo>
                <a:cubicBezTo>
                  <a:pt x="351" y="59"/>
                  <a:pt x="340" y="59"/>
                  <a:pt x="328" y="59"/>
                </a:cubicBezTo>
                <a:cubicBezTo>
                  <a:pt x="308" y="59"/>
                  <a:pt x="308" y="59"/>
                  <a:pt x="308" y="59"/>
                </a:cubicBezTo>
                <a:cubicBezTo>
                  <a:pt x="294" y="84"/>
                  <a:pt x="294" y="84"/>
                  <a:pt x="294" y="84"/>
                </a:cubicBezTo>
                <a:cubicBezTo>
                  <a:pt x="294" y="107"/>
                  <a:pt x="294" y="107"/>
                  <a:pt x="294" y="107"/>
                </a:cubicBezTo>
                <a:cubicBezTo>
                  <a:pt x="308" y="132"/>
                  <a:pt x="308" y="132"/>
                  <a:pt x="308" y="132"/>
                </a:cubicBezTo>
                <a:cubicBezTo>
                  <a:pt x="308" y="132"/>
                  <a:pt x="308" y="132"/>
                  <a:pt x="328" y="132"/>
                </a:cubicBezTo>
                <a:cubicBezTo>
                  <a:pt x="340" y="132"/>
                  <a:pt x="351" y="132"/>
                  <a:pt x="365" y="135"/>
                </a:cubicBezTo>
                <a:cubicBezTo>
                  <a:pt x="362" y="121"/>
                  <a:pt x="362" y="109"/>
                  <a:pt x="362" y="95"/>
                </a:cubicBezTo>
                <a:moveTo>
                  <a:pt x="390" y="152"/>
                </a:moveTo>
                <a:cubicBezTo>
                  <a:pt x="359" y="143"/>
                  <a:pt x="359" y="143"/>
                  <a:pt x="359" y="143"/>
                </a:cubicBezTo>
                <a:cubicBezTo>
                  <a:pt x="379" y="228"/>
                  <a:pt x="379" y="228"/>
                  <a:pt x="379" y="228"/>
                </a:cubicBezTo>
                <a:cubicBezTo>
                  <a:pt x="382" y="234"/>
                  <a:pt x="385" y="234"/>
                  <a:pt x="390" y="234"/>
                </a:cubicBezTo>
                <a:cubicBezTo>
                  <a:pt x="419" y="219"/>
                  <a:pt x="419" y="219"/>
                  <a:pt x="419" y="219"/>
                </a:cubicBezTo>
                <a:cubicBezTo>
                  <a:pt x="424" y="219"/>
                  <a:pt x="427" y="214"/>
                  <a:pt x="424" y="211"/>
                </a:cubicBezTo>
                <a:lnTo>
                  <a:pt x="390" y="152"/>
                </a:lnTo>
                <a:close/>
                <a:moveTo>
                  <a:pt x="521" y="126"/>
                </a:moveTo>
                <a:cubicBezTo>
                  <a:pt x="521" y="126"/>
                  <a:pt x="521" y="126"/>
                  <a:pt x="518" y="126"/>
                </a:cubicBezTo>
                <a:cubicBezTo>
                  <a:pt x="518" y="124"/>
                  <a:pt x="518" y="121"/>
                  <a:pt x="515" y="118"/>
                </a:cubicBezTo>
                <a:cubicBezTo>
                  <a:pt x="512" y="112"/>
                  <a:pt x="512" y="104"/>
                  <a:pt x="512" y="95"/>
                </a:cubicBezTo>
                <a:cubicBezTo>
                  <a:pt x="512" y="87"/>
                  <a:pt x="512" y="78"/>
                  <a:pt x="515" y="73"/>
                </a:cubicBezTo>
                <a:cubicBezTo>
                  <a:pt x="518" y="70"/>
                  <a:pt x="518" y="67"/>
                  <a:pt x="518" y="67"/>
                </a:cubicBezTo>
                <a:cubicBezTo>
                  <a:pt x="521" y="64"/>
                  <a:pt x="521" y="64"/>
                  <a:pt x="521" y="64"/>
                </a:cubicBezTo>
                <a:cubicBezTo>
                  <a:pt x="523" y="64"/>
                  <a:pt x="523" y="64"/>
                  <a:pt x="523" y="67"/>
                </a:cubicBezTo>
                <a:cubicBezTo>
                  <a:pt x="526" y="67"/>
                  <a:pt x="526" y="70"/>
                  <a:pt x="526" y="73"/>
                </a:cubicBezTo>
                <a:cubicBezTo>
                  <a:pt x="529" y="78"/>
                  <a:pt x="532" y="87"/>
                  <a:pt x="532" y="95"/>
                </a:cubicBezTo>
                <a:cubicBezTo>
                  <a:pt x="532" y="104"/>
                  <a:pt x="529" y="112"/>
                  <a:pt x="526" y="118"/>
                </a:cubicBezTo>
                <a:cubicBezTo>
                  <a:pt x="526" y="121"/>
                  <a:pt x="526" y="124"/>
                  <a:pt x="523" y="126"/>
                </a:cubicBezTo>
                <a:cubicBezTo>
                  <a:pt x="523" y="126"/>
                  <a:pt x="523" y="126"/>
                  <a:pt x="521" y="126"/>
                </a:cubicBezTo>
              </a:path>
              <a:path w="599" h="750">
                <a:moveTo>
                  <a:pt x="104" y="568"/>
                </a:moveTo>
                <a:lnTo>
                  <a:pt x="209" y="464"/>
                </a:lnTo>
                <a:lnTo>
                  <a:pt x="143" y="464"/>
                </a:lnTo>
                <a:lnTo>
                  <a:pt x="143" y="358"/>
                </a:lnTo>
                <a:lnTo>
                  <a:pt x="64" y="358"/>
                </a:lnTo>
                <a:lnTo>
                  <a:pt x="64" y="464"/>
                </a:lnTo>
                <a:lnTo>
                  <a:pt x="0" y="464"/>
                </a:lnTo>
                <a:lnTo>
                  <a:pt x="104" y="568"/>
                </a:lnTo>
              </a:path>
            </a:pathLst>
          </a:custGeom>
          <a:solidFill>
            <a:srgbClr val="8064A2">
              <a:alpha val="100000"/>
            </a:srgbClr>
          </a:solidFill>
          <a:ln w="0" cap="flat">
            <a:noFill/>
            <a:prstDash val="solid"/>
            <a:miter lim="0"/>
          </a:ln>
        </p:spPr>
        <p:txBody>
          <a:bodyPr rtlCol="0"/>
          <a:lstStyle/>
          <a:p>
            <a:pPr algn="ctr"/>
            <a:endParaRPr lang="zh-CN" altLang="en-US"/>
          </a:p>
        </p:txBody>
      </p:sp>
      <p:sp>
        <p:nvSpPr>
          <p:cNvPr id="486" name="path 486"/>
          <p:cNvSpPr/>
          <p:nvPr/>
        </p:nvSpPr>
        <p:spPr>
          <a:xfrm>
            <a:off x="6704698" y="3800500"/>
            <a:ext cx="447026" cy="362242"/>
          </a:xfrm>
          <a:custGeom>
            <a:avLst/>
            <a:gdLst/>
            <a:ahLst/>
            <a:cxnLst/>
            <a:rect l="0" t="0" r="0" b="0"/>
            <a:pathLst>
              <a:path w="703" h="570">
                <a:moveTo>
                  <a:pt x="310" y="101"/>
                </a:moveTo>
                <a:cubicBezTo>
                  <a:pt x="293" y="42"/>
                  <a:pt x="262" y="0"/>
                  <a:pt x="242" y="2"/>
                </a:cubicBezTo>
                <a:cubicBezTo>
                  <a:pt x="217" y="11"/>
                  <a:pt x="217" y="11"/>
                  <a:pt x="217" y="11"/>
                </a:cubicBezTo>
                <a:cubicBezTo>
                  <a:pt x="217" y="11"/>
                  <a:pt x="169" y="70"/>
                  <a:pt x="90" y="110"/>
                </a:cubicBezTo>
                <a:cubicBezTo>
                  <a:pt x="93" y="124"/>
                  <a:pt x="95" y="141"/>
                  <a:pt x="101" y="158"/>
                </a:cubicBezTo>
                <a:cubicBezTo>
                  <a:pt x="104" y="178"/>
                  <a:pt x="109" y="192"/>
                  <a:pt x="118" y="206"/>
                </a:cubicBezTo>
                <a:cubicBezTo>
                  <a:pt x="205" y="201"/>
                  <a:pt x="276" y="229"/>
                  <a:pt x="276" y="229"/>
                </a:cubicBezTo>
                <a:cubicBezTo>
                  <a:pt x="298" y="220"/>
                  <a:pt x="298" y="220"/>
                  <a:pt x="298" y="220"/>
                </a:cubicBezTo>
                <a:cubicBezTo>
                  <a:pt x="298" y="220"/>
                  <a:pt x="298" y="223"/>
                  <a:pt x="298" y="223"/>
                </a:cubicBezTo>
                <a:cubicBezTo>
                  <a:pt x="321" y="215"/>
                  <a:pt x="324" y="161"/>
                  <a:pt x="310" y="101"/>
                </a:cubicBezTo>
                <a:moveTo>
                  <a:pt x="287" y="206"/>
                </a:moveTo>
                <a:cubicBezTo>
                  <a:pt x="284" y="209"/>
                  <a:pt x="279" y="206"/>
                  <a:pt x="279" y="206"/>
                </a:cubicBezTo>
                <a:cubicBezTo>
                  <a:pt x="273" y="201"/>
                  <a:pt x="267" y="195"/>
                  <a:pt x="262" y="189"/>
                </a:cubicBezTo>
                <a:cubicBezTo>
                  <a:pt x="250" y="172"/>
                  <a:pt x="239" y="150"/>
                  <a:pt x="234" y="121"/>
                </a:cubicBezTo>
                <a:cubicBezTo>
                  <a:pt x="225" y="96"/>
                  <a:pt x="222" y="70"/>
                  <a:pt x="225" y="50"/>
                </a:cubicBezTo>
                <a:cubicBezTo>
                  <a:pt x="225" y="42"/>
                  <a:pt x="228" y="33"/>
                  <a:pt x="231" y="28"/>
                </a:cubicBezTo>
                <a:cubicBezTo>
                  <a:pt x="231" y="28"/>
                  <a:pt x="234" y="22"/>
                  <a:pt x="236" y="22"/>
                </a:cubicBezTo>
                <a:cubicBezTo>
                  <a:pt x="239" y="22"/>
                  <a:pt x="245" y="25"/>
                  <a:pt x="245" y="25"/>
                </a:cubicBezTo>
                <a:cubicBezTo>
                  <a:pt x="250" y="28"/>
                  <a:pt x="256" y="33"/>
                  <a:pt x="262" y="42"/>
                </a:cubicBezTo>
                <a:cubicBezTo>
                  <a:pt x="273" y="56"/>
                  <a:pt x="284" y="82"/>
                  <a:pt x="290" y="107"/>
                </a:cubicBezTo>
                <a:cubicBezTo>
                  <a:pt x="298" y="133"/>
                  <a:pt x="301" y="158"/>
                  <a:pt x="298" y="178"/>
                </a:cubicBezTo>
                <a:cubicBezTo>
                  <a:pt x="296" y="189"/>
                  <a:pt x="296" y="195"/>
                  <a:pt x="293" y="201"/>
                </a:cubicBezTo>
                <a:cubicBezTo>
                  <a:pt x="290" y="203"/>
                  <a:pt x="290" y="206"/>
                  <a:pt x="287" y="206"/>
                </a:cubicBezTo>
                <a:moveTo>
                  <a:pt x="78" y="164"/>
                </a:moveTo>
                <a:cubicBezTo>
                  <a:pt x="76" y="150"/>
                  <a:pt x="73" y="133"/>
                  <a:pt x="70" y="119"/>
                </a:cubicBezTo>
                <a:cubicBezTo>
                  <a:pt x="56" y="124"/>
                  <a:pt x="45" y="130"/>
                  <a:pt x="31" y="133"/>
                </a:cubicBezTo>
                <a:cubicBezTo>
                  <a:pt x="11" y="138"/>
                  <a:pt x="11" y="138"/>
                  <a:pt x="11" y="138"/>
                </a:cubicBezTo>
                <a:cubicBezTo>
                  <a:pt x="0" y="172"/>
                  <a:pt x="0" y="172"/>
                  <a:pt x="0" y="172"/>
                </a:cubicBezTo>
                <a:cubicBezTo>
                  <a:pt x="8" y="198"/>
                  <a:pt x="8" y="198"/>
                  <a:pt x="8" y="198"/>
                </a:cubicBezTo>
                <a:cubicBezTo>
                  <a:pt x="31" y="220"/>
                  <a:pt x="31" y="220"/>
                  <a:pt x="31" y="220"/>
                </a:cubicBezTo>
                <a:cubicBezTo>
                  <a:pt x="31" y="220"/>
                  <a:pt x="31" y="220"/>
                  <a:pt x="53" y="215"/>
                </a:cubicBezTo>
                <a:cubicBezTo>
                  <a:pt x="67" y="212"/>
                  <a:pt x="78" y="209"/>
                  <a:pt x="95" y="206"/>
                </a:cubicBezTo>
                <a:cubicBezTo>
                  <a:pt x="90" y="195"/>
                  <a:pt x="84" y="181"/>
                  <a:pt x="78" y="164"/>
                </a:cubicBezTo>
                <a:moveTo>
                  <a:pt x="132" y="218"/>
                </a:moveTo>
                <a:cubicBezTo>
                  <a:pt x="90" y="220"/>
                  <a:pt x="90" y="220"/>
                  <a:pt x="90" y="220"/>
                </a:cubicBezTo>
                <a:cubicBezTo>
                  <a:pt x="140" y="311"/>
                  <a:pt x="140" y="311"/>
                  <a:pt x="140" y="311"/>
                </a:cubicBezTo>
                <a:cubicBezTo>
                  <a:pt x="143" y="317"/>
                  <a:pt x="149" y="317"/>
                  <a:pt x="152" y="314"/>
                </a:cubicBezTo>
                <a:cubicBezTo>
                  <a:pt x="186" y="288"/>
                  <a:pt x="186" y="288"/>
                  <a:pt x="186" y="288"/>
                </a:cubicBezTo>
                <a:cubicBezTo>
                  <a:pt x="188" y="286"/>
                  <a:pt x="188" y="280"/>
                  <a:pt x="186" y="277"/>
                </a:cubicBezTo>
                <a:lnTo>
                  <a:pt x="132" y="218"/>
                </a:lnTo>
                <a:close/>
                <a:moveTo>
                  <a:pt x="270" y="150"/>
                </a:moveTo>
                <a:cubicBezTo>
                  <a:pt x="270" y="150"/>
                  <a:pt x="267" y="150"/>
                  <a:pt x="267" y="150"/>
                </a:cubicBezTo>
                <a:cubicBezTo>
                  <a:pt x="265" y="150"/>
                  <a:pt x="265" y="147"/>
                  <a:pt x="262" y="144"/>
                </a:cubicBezTo>
                <a:cubicBezTo>
                  <a:pt x="256" y="138"/>
                  <a:pt x="253" y="127"/>
                  <a:pt x="250" y="119"/>
                </a:cubicBezTo>
                <a:cubicBezTo>
                  <a:pt x="248" y="107"/>
                  <a:pt x="248" y="99"/>
                  <a:pt x="248" y="90"/>
                </a:cubicBezTo>
                <a:cubicBezTo>
                  <a:pt x="248" y="87"/>
                  <a:pt x="248" y="85"/>
                  <a:pt x="250" y="82"/>
                </a:cubicBezTo>
                <a:cubicBezTo>
                  <a:pt x="250" y="82"/>
                  <a:pt x="250" y="79"/>
                  <a:pt x="253" y="79"/>
                </a:cubicBezTo>
                <a:cubicBezTo>
                  <a:pt x="253" y="79"/>
                  <a:pt x="253" y="79"/>
                  <a:pt x="256" y="82"/>
                </a:cubicBezTo>
                <a:cubicBezTo>
                  <a:pt x="256" y="82"/>
                  <a:pt x="259" y="85"/>
                  <a:pt x="262" y="87"/>
                </a:cubicBezTo>
                <a:cubicBezTo>
                  <a:pt x="265" y="93"/>
                  <a:pt x="270" y="101"/>
                  <a:pt x="273" y="113"/>
                </a:cubicBezTo>
                <a:cubicBezTo>
                  <a:pt x="276" y="121"/>
                  <a:pt x="276" y="133"/>
                  <a:pt x="276" y="138"/>
                </a:cubicBezTo>
                <a:cubicBezTo>
                  <a:pt x="276" y="144"/>
                  <a:pt x="276" y="147"/>
                  <a:pt x="273" y="147"/>
                </a:cubicBezTo>
                <a:cubicBezTo>
                  <a:pt x="273" y="150"/>
                  <a:pt x="273" y="150"/>
                  <a:pt x="270" y="150"/>
                </a:cubicBezTo>
              </a:path>
              <a:path w="703" h="570">
                <a:moveTo>
                  <a:pt x="667" y="91"/>
                </a:moveTo>
                <a:cubicBezTo>
                  <a:pt x="641" y="88"/>
                  <a:pt x="616" y="85"/>
                  <a:pt x="585" y="82"/>
                </a:cubicBezTo>
                <a:cubicBezTo>
                  <a:pt x="633" y="34"/>
                  <a:pt x="633" y="34"/>
                  <a:pt x="633" y="34"/>
                </a:cubicBezTo>
                <a:cubicBezTo>
                  <a:pt x="616" y="17"/>
                  <a:pt x="616" y="17"/>
                  <a:pt x="616" y="17"/>
                </a:cubicBezTo>
                <a:cubicBezTo>
                  <a:pt x="551" y="82"/>
                  <a:pt x="551" y="82"/>
                  <a:pt x="551" y="82"/>
                </a:cubicBezTo>
                <a:cubicBezTo>
                  <a:pt x="545" y="82"/>
                  <a:pt x="537" y="82"/>
                  <a:pt x="531" y="82"/>
                </a:cubicBezTo>
                <a:cubicBezTo>
                  <a:pt x="458" y="8"/>
                  <a:pt x="458" y="8"/>
                  <a:pt x="458" y="8"/>
                </a:cubicBezTo>
                <a:cubicBezTo>
                  <a:pt x="438" y="25"/>
                  <a:pt x="438" y="25"/>
                  <a:pt x="438" y="25"/>
                </a:cubicBezTo>
                <a:cubicBezTo>
                  <a:pt x="495" y="82"/>
                  <a:pt x="495" y="82"/>
                  <a:pt x="495" y="82"/>
                </a:cubicBezTo>
                <a:cubicBezTo>
                  <a:pt x="461" y="85"/>
                  <a:pt x="427" y="88"/>
                  <a:pt x="396" y="91"/>
                </a:cubicBezTo>
                <a:cubicBezTo>
                  <a:pt x="387" y="122"/>
                  <a:pt x="384" y="156"/>
                  <a:pt x="384" y="193"/>
                </a:cubicBezTo>
                <a:cubicBezTo>
                  <a:pt x="384" y="230"/>
                  <a:pt x="387" y="264"/>
                  <a:pt x="396" y="295"/>
                </a:cubicBezTo>
                <a:cubicBezTo>
                  <a:pt x="438" y="304"/>
                  <a:pt x="483" y="306"/>
                  <a:pt x="531" y="306"/>
                </a:cubicBezTo>
                <a:cubicBezTo>
                  <a:pt x="579" y="306"/>
                  <a:pt x="627" y="304"/>
                  <a:pt x="667" y="295"/>
                </a:cubicBezTo>
                <a:cubicBezTo>
                  <a:pt x="675" y="264"/>
                  <a:pt x="681" y="230"/>
                  <a:pt x="681" y="193"/>
                </a:cubicBezTo>
                <a:cubicBezTo>
                  <a:pt x="681" y="156"/>
                  <a:pt x="675" y="122"/>
                  <a:pt x="667" y="91"/>
                </a:cubicBezTo>
                <a:moveTo>
                  <a:pt x="633" y="261"/>
                </a:moveTo>
                <a:cubicBezTo>
                  <a:pt x="602" y="267"/>
                  <a:pt x="568" y="270"/>
                  <a:pt x="531" y="270"/>
                </a:cubicBezTo>
                <a:cubicBezTo>
                  <a:pt x="495" y="270"/>
                  <a:pt x="461" y="267"/>
                  <a:pt x="430" y="261"/>
                </a:cubicBezTo>
                <a:cubicBezTo>
                  <a:pt x="424" y="241"/>
                  <a:pt x="421" y="218"/>
                  <a:pt x="421" y="193"/>
                </a:cubicBezTo>
                <a:cubicBezTo>
                  <a:pt x="421" y="170"/>
                  <a:pt x="424" y="147"/>
                  <a:pt x="430" y="125"/>
                </a:cubicBezTo>
                <a:cubicBezTo>
                  <a:pt x="461" y="122"/>
                  <a:pt x="495" y="119"/>
                  <a:pt x="531" y="119"/>
                </a:cubicBezTo>
                <a:cubicBezTo>
                  <a:pt x="568" y="119"/>
                  <a:pt x="602" y="122"/>
                  <a:pt x="633" y="125"/>
                </a:cubicBezTo>
                <a:cubicBezTo>
                  <a:pt x="639" y="147"/>
                  <a:pt x="644" y="170"/>
                  <a:pt x="644" y="193"/>
                </a:cubicBezTo>
                <a:cubicBezTo>
                  <a:pt x="644" y="218"/>
                  <a:pt x="639" y="241"/>
                  <a:pt x="633" y="261"/>
                </a:cubicBezTo>
              </a:path>
              <a:path w="703" h="570">
                <a:moveTo>
                  <a:pt x="703" y="507"/>
                </a:moveTo>
                <a:cubicBezTo>
                  <a:pt x="703" y="476"/>
                  <a:pt x="684" y="453"/>
                  <a:pt x="658" y="448"/>
                </a:cubicBezTo>
                <a:cubicBezTo>
                  <a:pt x="655" y="399"/>
                  <a:pt x="619" y="365"/>
                  <a:pt x="573" y="365"/>
                </a:cubicBezTo>
                <a:cubicBezTo>
                  <a:pt x="545" y="365"/>
                  <a:pt x="522" y="377"/>
                  <a:pt x="505" y="397"/>
                </a:cubicBezTo>
                <a:cubicBezTo>
                  <a:pt x="497" y="385"/>
                  <a:pt x="485" y="377"/>
                  <a:pt x="468" y="377"/>
                </a:cubicBezTo>
                <a:cubicBezTo>
                  <a:pt x="443" y="377"/>
                  <a:pt x="423" y="399"/>
                  <a:pt x="423" y="425"/>
                </a:cubicBezTo>
                <a:cubicBezTo>
                  <a:pt x="423" y="428"/>
                  <a:pt x="423" y="431"/>
                  <a:pt x="423" y="431"/>
                </a:cubicBezTo>
                <a:cubicBezTo>
                  <a:pt x="418" y="431"/>
                  <a:pt x="415" y="431"/>
                  <a:pt x="409" y="431"/>
                </a:cubicBezTo>
                <a:cubicBezTo>
                  <a:pt x="372" y="431"/>
                  <a:pt x="341" y="462"/>
                  <a:pt x="341" y="499"/>
                </a:cubicBezTo>
                <a:cubicBezTo>
                  <a:pt x="341" y="539"/>
                  <a:pt x="372" y="570"/>
                  <a:pt x="409" y="570"/>
                </a:cubicBezTo>
                <a:cubicBezTo>
                  <a:pt x="641" y="570"/>
                  <a:pt x="641" y="570"/>
                  <a:pt x="641" y="570"/>
                </a:cubicBezTo>
                <a:cubicBezTo>
                  <a:pt x="675" y="567"/>
                  <a:pt x="703" y="542"/>
                  <a:pt x="703" y="507"/>
                </a:cubicBezTo>
              </a:path>
              <a:path w="703" h="570">
                <a:moveTo>
                  <a:pt x="5" y="365"/>
                </a:moveTo>
                <a:cubicBezTo>
                  <a:pt x="5" y="570"/>
                  <a:pt x="5" y="570"/>
                  <a:pt x="5" y="570"/>
                </a:cubicBezTo>
                <a:cubicBezTo>
                  <a:pt x="254" y="570"/>
                  <a:pt x="254" y="570"/>
                  <a:pt x="254" y="570"/>
                </a:cubicBezTo>
                <a:cubicBezTo>
                  <a:pt x="254" y="365"/>
                  <a:pt x="254" y="365"/>
                  <a:pt x="254" y="365"/>
                </a:cubicBezTo>
                <a:lnTo>
                  <a:pt x="5" y="365"/>
                </a:lnTo>
                <a:close/>
                <a:moveTo>
                  <a:pt x="240" y="553"/>
                </a:moveTo>
                <a:cubicBezTo>
                  <a:pt x="19" y="553"/>
                  <a:pt x="19" y="553"/>
                  <a:pt x="19" y="553"/>
                </a:cubicBezTo>
                <a:cubicBezTo>
                  <a:pt x="19" y="380"/>
                  <a:pt x="19" y="380"/>
                  <a:pt x="19" y="380"/>
                </a:cubicBezTo>
                <a:cubicBezTo>
                  <a:pt x="240" y="380"/>
                  <a:pt x="240" y="380"/>
                  <a:pt x="240" y="380"/>
                </a:cubicBezTo>
                <a:lnTo>
                  <a:pt x="240" y="553"/>
                </a:lnTo>
                <a:close/>
                <a:moveTo>
                  <a:pt x="178" y="419"/>
                </a:moveTo>
                <a:cubicBezTo>
                  <a:pt x="178" y="434"/>
                  <a:pt x="186" y="442"/>
                  <a:pt x="200" y="442"/>
                </a:cubicBezTo>
                <a:cubicBezTo>
                  <a:pt x="215" y="442"/>
                  <a:pt x="223" y="434"/>
                  <a:pt x="223" y="419"/>
                </a:cubicBezTo>
                <a:cubicBezTo>
                  <a:pt x="223" y="405"/>
                  <a:pt x="215" y="397"/>
                  <a:pt x="200" y="397"/>
                </a:cubicBezTo>
                <a:cubicBezTo>
                  <a:pt x="186" y="397"/>
                  <a:pt x="178" y="405"/>
                  <a:pt x="178" y="419"/>
                </a:cubicBezTo>
                <a:moveTo>
                  <a:pt x="223" y="536"/>
                </a:moveTo>
                <a:cubicBezTo>
                  <a:pt x="36" y="536"/>
                  <a:pt x="36" y="536"/>
                  <a:pt x="36" y="536"/>
                </a:cubicBezTo>
                <a:cubicBezTo>
                  <a:pt x="81" y="411"/>
                  <a:pt x="81" y="411"/>
                  <a:pt x="81" y="411"/>
                </a:cubicBezTo>
                <a:cubicBezTo>
                  <a:pt x="147" y="490"/>
                  <a:pt x="147" y="490"/>
                  <a:pt x="147" y="490"/>
                </a:cubicBezTo>
                <a:cubicBezTo>
                  <a:pt x="178" y="468"/>
                  <a:pt x="178" y="468"/>
                  <a:pt x="178" y="468"/>
                </a:cubicBezTo>
                <a:lnTo>
                  <a:pt x="223" y="536"/>
                </a:lnTo>
              </a:path>
            </a:pathLst>
          </a:custGeom>
          <a:solidFill>
            <a:srgbClr val="1F497D">
              <a:alpha val="100000"/>
            </a:srgbClr>
          </a:solidFill>
          <a:ln w="0" cap="flat">
            <a:noFill/>
            <a:prstDash val="solid"/>
            <a:miter lim="0"/>
          </a:ln>
        </p:spPr>
        <p:txBody>
          <a:bodyPr rtlCol="0"/>
          <a:lstStyle/>
          <a:p>
            <a:pPr algn="ctr"/>
            <a:endParaRPr lang="zh-CN" altLang="en-US"/>
          </a:p>
        </p:txBody>
      </p:sp>
      <p:sp>
        <p:nvSpPr>
          <p:cNvPr id="488" name="path 488"/>
          <p:cNvSpPr/>
          <p:nvPr/>
        </p:nvSpPr>
        <p:spPr>
          <a:xfrm>
            <a:off x="7787016" y="1622653"/>
            <a:ext cx="442621" cy="312699"/>
          </a:xfrm>
          <a:custGeom>
            <a:avLst/>
            <a:gdLst/>
            <a:ahLst/>
            <a:cxnLst/>
            <a:rect l="0" t="0" r="0" b="0"/>
            <a:pathLst>
              <a:path w="697" h="492">
                <a:moveTo>
                  <a:pt x="620" y="364"/>
                </a:moveTo>
                <a:cubicBezTo>
                  <a:pt x="620" y="341"/>
                  <a:pt x="629" y="322"/>
                  <a:pt x="643" y="307"/>
                </a:cubicBezTo>
                <a:cubicBezTo>
                  <a:pt x="660" y="327"/>
                  <a:pt x="660" y="327"/>
                  <a:pt x="660" y="327"/>
                </a:cubicBezTo>
                <a:cubicBezTo>
                  <a:pt x="651" y="336"/>
                  <a:pt x="646" y="350"/>
                  <a:pt x="646" y="364"/>
                </a:cubicBezTo>
                <a:cubicBezTo>
                  <a:pt x="646" y="378"/>
                  <a:pt x="651" y="393"/>
                  <a:pt x="660" y="401"/>
                </a:cubicBezTo>
                <a:cubicBezTo>
                  <a:pt x="640" y="418"/>
                  <a:pt x="640" y="418"/>
                  <a:pt x="640" y="418"/>
                </a:cubicBezTo>
                <a:cubicBezTo>
                  <a:pt x="626" y="404"/>
                  <a:pt x="617" y="384"/>
                  <a:pt x="620" y="364"/>
                </a:cubicBezTo>
                <a:moveTo>
                  <a:pt x="603" y="455"/>
                </a:moveTo>
                <a:cubicBezTo>
                  <a:pt x="581" y="429"/>
                  <a:pt x="566" y="398"/>
                  <a:pt x="566" y="364"/>
                </a:cubicBezTo>
                <a:cubicBezTo>
                  <a:pt x="566" y="327"/>
                  <a:pt x="581" y="296"/>
                  <a:pt x="606" y="270"/>
                </a:cubicBezTo>
                <a:cubicBezTo>
                  <a:pt x="623" y="290"/>
                  <a:pt x="623" y="290"/>
                  <a:pt x="623" y="290"/>
                </a:cubicBezTo>
                <a:cubicBezTo>
                  <a:pt x="603" y="310"/>
                  <a:pt x="592" y="336"/>
                  <a:pt x="592" y="364"/>
                </a:cubicBezTo>
                <a:cubicBezTo>
                  <a:pt x="592" y="390"/>
                  <a:pt x="603" y="418"/>
                  <a:pt x="623" y="438"/>
                </a:cubicBezTo>
                <a:lnTo>
                  <a:pt x="603" y="455"/>
                </a:lnTo>
                <a:close/>
                <a:moveTo>
                  <a:pt x="530" y="290"/>
                </a:moveTo>
                <a:cubicBezTo>
                  <a:pt x="538" y="270"/>
                  <a:pt x="552" y="251"/>
                  <a:pt x="569" y="234"/>
                </a:cubicBezTo>
                <a:cubicBezTo>
                  <a:pt x="589" y="251"/>
                  <a:pt x="589" y="251"/>
                  <a:pt x="589" y="251"/>
                </a:cubicBezTo>
                <a:cubicBezTo>
                  <a:pt x="558" y="282"/>
                  <a:pt x="541" y="322"/>
                  <a:pt x="541" y="361"/>
                </a:cubicBezTo>
                <a:cubicBezTo>
                  <a:pt x="541" y="404"/>
                  <a:pt x="555" y="444"/>
                  <a:pt x="586" y="475"/>
                </a:cubicBezTo>
                <a:cubicBezTo>
                  <a:pt x="566" y="492"/>
                  <a:pt x="566" y="492"/>
                  <a:pt x="566" y="492"/>
                </a:cubicBezTo>
                <a:cubicBezTo>
                  <a:pt x="550" y="475"/>
                  <a:pt x="538" y="455"/>
                  <a:pt x="527" y="432"/>
                </a:cubicBezTo>
                <a:cubicBezTo>
                  <a:pt x="518" y="410"/>
                  <a:pt x="513" y="387"/>
                  <a:pt x="516" y="361"/>
                </a:cubicBezTo>
                <a:cubicBezTo>
                  <a:pt x="516" y="339"/>
                  <a:pt x="521" y="313"/>
                  <a:pt x="530" y="290"/>
                </a:cubicBezTo>
                <a:moveTo>
                  <a:pt x="685" y="378"/>
                </a:moveTo>
                <a:cubicBezTo>
                  <a:pt x="691" y="378"/>
                  <a:pt x="697" y="373"/>
                  <a:pt x="697" y="364"/>
                </a:cubicBezTo>
                <a:cubicBezTo>
                  <a:pt x="697" y="358"/>
                  <a:pt x="691" y="350"/>
                  <a:pt x="685" y="350"/>
                </a:cubicBezTo>
                <a:cubicBezTo>
                  <a:pt x="677" y="350"/>
                  <a:pt x="671" y="356"/>
                  <a:pt x="671" y="364"/>
                </a:cubicBezTo>
                <a:cubicBezTo>
                  <a:pt x="671" y="373"/>
                  <a:pt x="677" y="378"/>
                  <a:pt x="685" y="378"/>
                </a:cubicBezTo>
              </a:path>
              <a:path w="697" h="492">
                <a:moveTo>
                  <a:pt x="507" y="270"/>
                </a:moveTo>
                <a:cubicBezTo>
                  <a:pt x="538" y="216"/>
                  <a:pt x="544" y="135"/>
                  <a:pt x="424" y="138"/>
                </a:cubicBezTo>
                <a:cubicBezTo>
                  <a:pt x="424" y="202"/>
                  <a:pt x="424" y="202"/>
                  <a:pt x="424" y="202"/>
                </a:cubicBezTo>
                <a:cubicBezTo>
                  <a:pt x="322" y="101"/>
                  <a:pt x="322" y="101"/>
                  <a:pt x="322" y="101"/>
                </a:cubicBezTo>
                <a:cubicBezTo>
                  <a:pt x="424" y="0"/>
                  <a:pt x="424" y="0"/>
                  <a:pt x="424" y="0"/>
                </a:cubicBezTo>
                <a:cubicBezTo>
                  <a:pt x="424" y="67"/>
                  <a:pt x="424" y="67"/>
                  <a:pt x="424" y="67"/>
                </a:cubicBezTo>
                <a:cubicBezTo>
                  <a:pt x="567" y="61"/>
                  <a:pt x="584" y="191"/>
                  <a:pt x="507" y="270"/>
                </a:cubicBezTo>
              </a:path>
              <a:path w="697" h="492">
                <a:moveTo>
                  <a:pt x="445" y="371"/>
                </a:moveTo>
                <a:cubicBezTo>
                  <a:pt x="459" y="345"/>
                  <a:pt x="459" y="345"/>
                  <a:pt x="459" y="345"/>
                </a:cubicBezTo>
                <a:cubicBezTo>
                  <a:pt x="465" y="339"/>
                  <a:pt x="470" y="328"/>
                  <a:pt x="473" y="322"/>
                </a:cubicBezTo>
                <a:cubicBezTo>
                  <a:pt x="487" y="297"/>
                  <a:pt x="487" y="297"/>
                  <a:pt x="487" y="297"/>
                </a:cubicBezTo>
                <a:cubicBezTo>
                  <a:pt x="490" y="288"/>
                  <a:pt x="487" y="280"/>
                  <a:pt x="482" y="277"/>
                </a:cubicBezTo>
                <a:cubicBezTo>
                  <a:pt x="431" y="231"/>
                  <a:pt x="431" y="231"/>
                  <a:pt x="431" y="231"/>
                </a:cubicBezTo>
                <a:cubicBezTo>
                  <a:pt x="425" y="226"/>
                  <a:pt x="416" y="229"/>
                  <a:pt x="411" y="231"/>
                </a:cubicBezTo>
                <a:cubicBezTo>
                  <a:pt x="388" y="254"/>
                  <a:pt x="388" y="254"/>
                  <a:pt x="388" y="254"/>
                </a:cubicBezTo>
                <a:cubicBezTo>
                  <a:pt x="385" y="254"/>
                  <a:pt x="385" y="257"/>
                  <a:pt x="385" y="257"/>
                </a:cubicBezTo>
                <a:cubicBezTo>
                  <a:pt x="294" y="206"/>
                  <a:pt x="294" y="206"/>
                  <a:pt x="294" y="206"/>
                </a:cubicBezTo>
                <a:cubicBezTo>
                  <a:pt x="246" y="214"/>
                  <a:pt x="246" y="214"/>
                  <a:pt x="246" y="214"/>
                </a:cubicBezTo>
                <a:cubicBezTo>
                  <a:pt x="257" y="251"/>
                  <a:pt x="257" y="251"/>
                  <a:pt x="257" y="251"/>
                </a:cubicBezTo>
                <a:cubicBezTo>
                  <a:pt x="271" y="248"/>
                  <a:pt x="271" y="248"/>
                  <a:pt x="271" y="248"/>
                </a:cubicBezTo>
                <a:cubicBezTo>
                  <a:pt x="277" y="274"/>
                  <a:pt x="277" y="274"/>
                  <a:pt x="277" y="274"/>
                </a:cubicBezTo>
                <a:cubicBezTo>
                  <a:pt x="303" y="266"/>
                  <a:pt x="303" y="266"/>
                  <a:pt x="303" y="266"/>
                </a:cubicBezTo>
                <a:cubicBezTo>
                  <a:pt x="311" y="291"/>
                  <a:pt x="311" y="291"/>
                  <a:pt x="311" y="291"/>
                </a:cubicBezTo>
                <a:cubicBezTo>
                  <a:pt x="337" y="283"/>
                  <a:pt x="337" y="283"/>
                  <a:pt x="337" y="283"/>
                </a:cubicBezTo>
                <a:cubicBezTo>
                  <a:pt x="345" y="308"/>
                  <a:pt x="345" y="308"/>
                  <a:pt x="345" y="308"/>
                </a:cubicBezTo>
                <a:cubicBezTo>
                  <a:pt x="357" y="305"/>
                  <a:pt x="357" y="305"/>
                  <a:pt x="357" y="305"/>
                </a:cubicBezTo>
                <a:cubicBezTo>
                  <a:pt x="357" y="305"/>
                  <a:pt x="357" y="308"/>
                  <a:pt x="357" y="308"/>
                </a:cubicBezTo>
                <a:cubicBezTo>
                  <a:pt x="351" y="339"/>
                  <a:pt x="351" y="339"/>
                  <a:pt x="351" y="339"/>
                </a:cubicBezTo>
                <a:cubicBezTo>
                  <a:pt x="351" y="348"/>
                  <a:pt x="354" y="356"/>
                  <a:pt x="362" y="356"/>
                </a:cubicBezTo>
                <a:cubicBezTo>
                  <a:pt x="428" y="379"/>
                  <a:pt x="428" y="379"/>
                  <a:pt x="428" y="379"/>
                </a:cubicBezTo>
                <a:cubicBezTo>
                  <a:pt x="433" y="379"/>
                  <a:pt x="442" y="376"/>
                  <a:pt x="445" y="371"/>
                </a:cubicBezTo>
                <a:moveTo>
                  <a:pt x="288" y="234"/>
                </a:moveTo>
                <a:cubicBezTo>
                  <a:pt x="297" y="223"/>
                  <a:pt x="297" y="223"/>
                  <a:pt x="297" y="223"/>
                </a:cubicBezTo>
                <a:cubicBezTo>
                  <a:pt x="377" y="266"/>
                  <a:pt x="377" y="266"/>
                  <a:pt x="377" y="266"/>
                </a:cubicBezTo>
                <a:cubicBezTo>
                  <a:pt x="368" y="277"/>
                  <a:pt x="368" y="277"/>
                  <a:pt x="368" y="277"/>
                </a:cubicBezTo>
                <a:lnTo>
                  <a:pt x="288" y="234"/>
                </a:lnTo>
                <a:close/>
                <a:moveTo>
                  <a:pt x="419" y="359"/>
                </a:moveTo>
                <a:cubicBezTo>
                  <a:pt x="408" y="354"/>
                  <a:pt x="408" y="354"/>
                  <a:pt x="408" y="354"/>
                </a:cubicBezTo>
                <a:cubicBezTo>
                  <a:pt x="405" y="351"/>
                  <a:pt x="402" y="348"/>
                  <a:pt x="405" y="345"/>
                </a:cubicBezTo>
                <a:cubicBezTo>
                  <a:pt x="442" y="274"/>
                  <a:pt x="442" y="274"/>
                  <a:pt x="442" y="274"/>
                </a:cubicBezTo>
                <a:cubicBezTo>
                  <a:pt x="445" y="271"/>
                  <a:pt x="448" y="271"/>
                  <a:pt x="450" y="271"/>
                </a:cubicBezTo>
                <a:cubicBezTo>
                  <a:pt x="465" y="280"/>
                  <a:pt x="465" y="280"/>
                  <a:pt x="465" y="280"/>
                </a:cubicBezTo>
                <a:cubicBezTo>
                  <a:pt x="467" y="280"/>
                  <a:pt x="467" y="285"/>
                  <a:pt x="465" y="288"/>
                </a:cubicBezTo>
                <a:cubicBezTo>
                  <a:pt x="428" y="356"/>
                  <a:pt x="428" y="356"/>
                  <a:pt x="428" y="356"/>
                </a:cubicBezTo>
                <a:cubicBezTo>
                  <a:pt x="428" y="359"/>
                  <a:pt x="422" y="362"/>
                  <a:pt x="419" y="359"/>
                </a:cubicBezTo>
              </a:path>
              <a:path w="697" h="492">
                <a:moveTo>
                  <a:pt x="273" y="322"/>
                </a:moveTo>
                <a:cubicBezTo>
                  <a:pt x="207" y="265"/>
                  <a:pt x="207" y="265"/>
                  <a:pt x="207" y="265"/>
                </a:cubicBezTo>
                <a:cubicBezTo>
                  <a:pt x="199" y="257"/>
                  <a:pt x="193" y="254"/>
                  <a:pt x="187" y="257"/>
                </a:cubicBezTo>
                <a:cubicBezTo>
                  <a:pt x="201" y="237"/>
                  <a:pt x="210" y="214"/>
                  <a:pt x="210" y="186"/>
                </a:cubicBezTo>
                <a:cubicBezTo>
                  <a:pt x="210" y="129"/>
                  <a:pt x="164" y="81"/>
                  <a:pt x="105" y="81"/>
                </a:cubicBezTo>
                <a:cubicBezTo>
                  <a:pt x="48" y="81"/>
                  <a:pt x="0" y="129"/>
                  <a:pt x="0" y="186"/>
                </a:cubicBezTo>
                <a:cubicBezTo>
                  <a:pt x="0" y="245"/>
                  <a:pt x="48" y="293"/>
                  <a:pt x="105" y="293"/>
                </a:cubicBezTo>
                <a:cubicBezTo>
                  <a:pt x="130" y="293"/>
                  <a:pt x="156" y="282"/>
                  <a:pt x="173" y="268"/>
                </a:cubicBezTo>
                <a:cubicBezTo>
                  <a:pt x="173" y="274"/>
                  <a:pt x="176" y="279"/>
                  <a:pt x="182" y="288"/>
                </a:cubicBezTo>
                <a:cubicBezTo>
                  <a:pt x="238" y="353"/>
                  <a:pt x="238" y="353"/>
                  <a:pt x="238" y="353"/>
                </a:cubicBezTo>
                <a:cubicBezTo>
                  <a:pt x="250" y="364"/>
                  <a:pt x="267" y="367"/>
                  <a:pt x="275" y="356"/>
                </a:cubicBezTo>
                <a:cubicBezTo>
                  <a:pt x="284" y="347"/>
                  <a:pt x="284" y="330"/>
                  <a:pt x="273" y="322"/>
                </a:cubicBezTo>
                <a:moveTo>
                  <a:pt x="105" y="257"/>
                </a:moveTo>
                <a:cubicBezTo>
                  <a:pt x="65" y="257"/>
                  <a:pt x="34" y="225"/>
                  <a:pt x="34" y="186"/>
                </a:cubicBezTo>
                <a:cubicBezTo>
                  <a:pt x="34" y="149"/>
                  <a:pt x="65" y="115"/>
                  <a:pt x="105" y="115"/>
                </a:cubicBezTo>
                <a:cubicBezTo>
                  <a:pt x="145" y="115"/>
                  <a:pt x="176" y="149"/>
                  <a:pt x="176" y="186"/>
                </a:cubicBezTo>
                <a:cubicBezTo>
                  <a:pt x="176" y="225"/>
                  <a:pt x="145" y="257"/>
                  <a:pt x="105" y="257"/>
                </a:cubicBezTo>
              </a:path>
            </a:pathLst>
          </a:custGeom>
          <a:solidFill>
            <a:srgbClr val="376092">
              <a:alpha val="100000"/>
            </a:srgbClr>
          </a:solidFill>
          <a:ln w="0" cap="flat">
            <a:noFill/>
            <a:prstDash val="solid"/>
            <a:miter lim="0"/>
          </a:ln>
        </p:spPr>
        <p:txBody>
          <a:bodyPr rtlCol="0"/>
          <a:lstStyle/>
          <a:p>
            <a:pPr algn="ctr"/>
            <a:endParaRPr lang="zh-CN" altLang="en-US"/>
          </a:p>
        </p:txBody>
      </p:sp>
      <p:grpSp>
        <p:nvGrpSpPr>
          <p:cNvPr id="52" name="group 52"/>
          <p:cNvGrpSpPr/>
          <p:nvPr/>
        </p:nvGrpSpPr>
        <p:grpSpPr>
          <a:xfrm rot="21600000">
            <a:off x="7534885" y="1893506"/>
            <a:ext cx="313790" cy="334721"/>
            <a:chOff x="0" y="0"/>
            <a:chExt cx="313790" cy="334721"/>
          </a:xfrm>
        </p:grpSpPr>
        <p:sp>
          <p:nvSpPr>
            <p:cNvPr id="490" name="path 490"/>
            <p:cNvSpPr/>
            <p:nvPr/>
          </p:nvSpPr>
          <p:spPr>
            <a:xfrm>
              <a:off x="169555" y="5511"/>
              <a:ext cx="144235" cy="144233"/>
            </a:xfrm>
            <a:custGeom>
              <a:avLst/>
              <a:gdLst/>
              <a:ahLst/>
              <a:cxnLst/>
              <a:rect l="0" t="0" r="0" b="0"/>
              <a:pathLst>
                <a:path w="227" h="227">
                  <a:moveTo>
                    <a:pt x="0" y="227"/>
                  </a:moveTo>
                  <a:lnTo>
                    <a:pt x="112" y="227"/>
                  </a:lnTo>
                  <a:lnTo>
                    <a:pt x="112" y="0"/>
                  </a:lnTo>
                  <a:lnTo>
                    <a:pt x="0" y="0"/>
                  </a:lnTo>
                  <a:lnTo>
                    <a:pt x="0" y="227"/>
                  </a:lnTo>
                  <a:close/>
                  <a:moveTo>
                    <a:pt x="71" y="29"/>
                  </a:moveTo>
                  <a:lnTo>
                    <a:pt x="98" y="29"/>
                  </a:lnTo>
                  <a:lnTo>
                    <a:pt x="98" y="57"/>
                  </a:lnTo>
                  <a:lnTo>
                    <a:pt x="71" y="57"/>
                  </a:lnTo>
                  <a:lnTo>
                    <a:pt x="71" y="29"/>
                  </a:lnTo>
                  <a:close/>
                  <a:moveTo>
                    <a:pt x="71" y="84"/>
                  </a:moveTo>
                  <a:lnTo>
                    <a:pt x="98" y="84"/>
                  </a:lnTo>
                  <a:lnTo>
                    <a:pt x="98" y="114"/>
                  </a:lnTo>
                  <a:lnTo>
                    <a:pt x="71" y="114"/>
                  </a:lnTo>
                  <a:lnTo>
                    <a:pt x="71" y="84"/>
                  </a:lnTo>
                  <a:close/>
                  <a:moveTo>
                    <a:pt x="71" y="142"/>
                  </a:moveTo>
                  <a:lnTo>
                    <a:pt x="98" y="142"/>
                  </a:lnTo>
                  <a:lnTo>
                    <a:pt x="98" y="169"/>
                  </a:lnTo>
                  <a:lnTo>
                    <a:pt x="71" y="169"/>
                  </a:lnTo>
                  <a:lnTo>
                    <a:pt x="71" y="142"/>
                  </a:lnTo>
                  <a:close/>
                  <a:moveTo>
                    <a:pt x="13" y="29"/>
                  </a:moveTo>
                  <a:lnTo>
                    <a:pt x="41" y="29"/>
                  </a:lnTo>
                  <a:lnTo>
                    <a:pt x="41" y="57"/>
                  </a:lnTo>
                  <a:lnTo>
                    <a:pt x="13" y="57"/>
                  </a:lnTo>
                  <a:lnTo>
                    <a:pt x="13" y="29"/>
                  </a:lnTo>
                  <a:close/>
                  <a:moveTo>
                    <a:pt x="13" y="84"/>
                  </a:moveTo>
                  <a:lnTo>
                    <a:pt x="41" y="84"/>
                  </a:lnTo>
                  <a:lnTo>
                    <a:pt x="41" y="114"/>
                  </a:lnTo>
                  <a:lnTo>
                    <a:pt x="13" y="114"/>
                  </a:lnTo>
                  <a:lnTo>
                    <a:pt x="13" y="84"/>
                  </a:lnTo>
                  <a:close/>
                  <a:moveTo>
                    <a:pt x="13" y="142"/>
                  </a:moveTo>
                  <a:lnTo>
                    <a:pt x="41" y="142"/>
                  </a:lnTo>
                  <a:lnTo>
                    <a:pt x="41" y="169"/>
                  </a:lnTo>
                  <a:lnTo>
                    <a:pt x="13" y="169"/>
                  </a:lnTo>
                  <a:lnTo>
                    <a:pt x="13" y="142"/>
                  </a:lnTo>
                  <a:close/>
                  <a:moveTo>
                    <a:pt x="126" y="71"/>
                  </a:moveTo>
                  <a:lnTo>
                    <a:pt x="227" y="71"/>
                  </a:lnTo>
                  <a:lnTo>
                    <a:pt x="227" y="84"/>
                  </a:lnTo>
                  <a:lnTo>
                    <a:pt x="126" y="84"/>
                  </a:lnTo>
                  <a:lnTo>
                    <a:pt x="126" y="71"/>
                  </a:lnTo>
                  <a:close/>
                  <a:moveTo>
                    <a:pt x="126" y="227"/>
                  </a:moveTo>
                  <a:lnTo>
                    <a:pt x="156" y="227"/>
                  </a:lnTo>
                  <a:lnTo>
                    <a:pt x="156" y="169"/>
                  </a:lnTo>
                  <a:lnTo>
                    <a:pt x="197" y="169"/>
                  </a:lnTo>
                  <a:lnTo>
                    <a:pt x="197" y="227"/>
                  </a:lnTo>
                  <a:lnTo>
                    <a:pt x="227" y="227"/>
                  </a:lnTo>
                  <a:lnTo>
                    <a:pt x="227" y="98"/>
                  </a:lnTo>
                  <a:lnTo>
                    <a:pt x="126" y="98"/>
                  </a:lnTo>
                  <a:lnTo>
                    <a:pt x="126" y="227"/>
                  </a:lnTo>
                </a:path>
              </a:pathLst>
            </a:custGeom>
            <a:solidFill>
              <a:srgbClr val="8064A2">
                <a:alpha val="100000"/>
              </a:srgbClr>
            </a:solidFill>
            <a:ln w="0" cap="flat">
              <a:noFill/>
              <a:prstDash val="solid"/>
              <a:miter lim="0"/>
            </a:ln>
          </p:spPr>
          <p:txBody>
            <a:bodyPr rtlCol="0"/>
            <a:lstStyle/>
            <a:p>
              <a:pPr algn="ctr"/>
              <a:endParaRPr lang="zh-CN" altLang="en-US"/>
            </a:p>
          </p:txBody>
        </p:sp>
        <p:sp>
          <p:nvSpPr>
            <p:cNvPr id="492" name="path 492"/>
            <p:cNvSpPr/>
            <p:nvPr/>
          </p:nvSpPr>
          <p:spPr>
            <a:xfrm>
              <a:off x="140931" y="181673"/>
              <a:ext cx="153047" cy="153047"/>
            </a:xfrm>
            <a:custGeom>
              <a:avLst/>
              <a:gdLst/>
              <a:ahLst/>
              <a:cxnLst/>
              <a:rect l="0" t="0" r="0" b="0"/>
              <a:pathLst>
                <a:path w="241" h="241">
                  <a:moveTo>
                    <a:pt x="224" y="68"/>
                  </a:moveTo>
                  <a:cubicBezTo>
                    <a:pt x="172" y="17"/>
                    <a:pt x="172" y="17"/>
                    <a:pt x="172" y="17"/>
                  </a:cubicBezTo>
                  <a:cubicBezTo>
                    <a:pt x="187" y="0"/>
                    <a:pt x="187" y="0"/>
                    <a:pt x="187" y="0"/>
                  </a:cubicBezTo>
                  <a:cubicBezTo>
                    <a:pt x="241" y="53"/>
                    <a:pt x="241" y="53"/>
                    <a:pt x="241" y="53"/>
                  </a:cubicBezTo>
                  <a:lnTo>
                    <a:pt x="224" y="68"/>
                  </a:lnTo>
                  <a:close/>
                  <a:moveTo>
                    <a:pt x="209" y="85"/>
                  </a:moveTo>
                  <a:cubicBezTo>
                    <a:pt x="201" y="167"/>
                    <a:pt x="201" y="167"/>
                    <a:pt x="201" y="167"/>
                  </a:cubicBezTo>
                  <a:cubicBezTo>
                    <a:pt x="133" y="167"/>
                    <a:pt x="36" y="241"/>
                    <a:pt x="36" y="241"/>
                  </a:cubicBezTo>
                  <a:cubicBezTo>
                    <a:pt x="22" y="229"/>
                    <a:pt x="22" y="229"/>
                    <a:pt x="22" y="229"/>
                  </a:cubicBezTo>
                  <a:cubicBezTo>
                    <a:pt x="87" y="164"/>
                    <a:pt x="87" y="164"/>
                    <a:pt x="87" y="164"/>
                  </a:cubicBezTo>
                  <a:cubicBezTo>
                    <a:pt x="90" y="167"/>
                    <a:pt x="93" y="167"/>
                    <a:pt x="96" y="167"/>
                  </a:cubicBezTo>
                  <a:cubicBezTo>
                    <a:pt x="107" y="167"/>
                    <a:pt x="119" y="155"/>
                    <a:pt x="119" y="144"/>
                  </a:cubicBezTo>
                  <a:cubicBezTo>
                    <a:pt x="119" y="130"/>
                    <a:pt x="107" y="121"/>
                    <a:pt x="96" y="121"/>
                  </a:cubicBezTo>
                  <a:cubicBezTo>
                    <a:pt x="85" y="121"/>
                    <a:pt x="73" y="130"/>
                    <a:pt x="73" y="144"/>
                  </a:cubicBezTo>
                  <a:cubicBezTo>
                    <a:pt x="73" y="147"/>
                    <a:pt x="73" y="150"/>
                    <a:pt x="76" y="153"/>
                  </a:cubicBezTo>
                  <a:cubicBezTo>
                    <a:pt x="11" y="215"/>
                    <a:pt x="11" y="215"/>
                    <a:pt x="11" y="215"/>
                  </a:cubicBezTo>
                  <a:cubicBezTo>
                    <a:pt x="0" y="204"/>
                    <a:pt x="0" y="204"/>
                    <a:pt x="0" y="204"/>
                  </a:cubicBezTo>
                  <a:cubicBezTo>
                    <a:pt x="0" y="204"/>
                    <a:pt x="73" y="104"/>
                    <a:pt x="73" y="39"/>
                  </a:cubicBezTo>
                  <a:cubicBezTo>
                    <a:pt x="155" y="31"/>
                    <a:pt x="155" y="31"/>
                    <a:pt x="155" y="31"/>
                  </a:cubicBezTo>
                  <a:lnTo>
                    <a:pt x="209" y="85"/>
                  </a:lnTo>
                </a:path>
              </a:pathLst>
            </a:custGeom>
            <a:solidFill>
              <a:srgbClr val="4F81BD">
                <a:alpha val="100000"/>
              </a:srgbClr>
            </a:solidFill>
            <a:ln w="0" cap="flat">
              <a:noFill/>
              <a:prstDash val="solid"/>
              <a:miter lim="0"/>
            </a:ln>
          </p:spPr>
          <p:txBody>
            <a:bodyPr rtlCol="0"/>
            <a:lstStyle/>
            <a:p>
              <a:pPr algn="ctr"/>
              <a:endParaRPr lang="zh-CN" altLang="en-US"/>
            </a:p>
          </p:txBody>
        </p:sp>
        <p:sp>
          <p:nvSpPr>
            <p:cNvPr id="494" name="path 494"/>
            <p:cNvSpPr/>
            <p:nvPr/>
          </p:nvSpPr>
          <p:spPr>
            <a:xfrm>
              <a:off x="2196" y="0"/>
              <a:ext cx="138734" cy="138734"/>
            </a:xfrm>
            <a:custGeom>
              <a:avLst/>
              <a:gdLst/>
              <a:ahLst/>
              <a:cxnLst/>
              <a:rect l="0" t="0" r="0" b="0"/>
              <a:pathLst>
                <a:path w="218" h="218">
                  <a:moveTo>
                    <a:pt x="150" y="85"/>
                  </a:moveTo>
                  <a:cubicBezTo>
                    <a:pt x="73" y="5"/>
                    <a:pt x="73" y="5"/>
                    <a:pt x="73" y="5"/>
                  </a:cubicBezTo>
                  <a:cubicBezTo>
                    <a:pt x="85" y="2"/>
                    <a:pt x="96" y="0"/>
                    <a:pt x="110" y="0"/>
                  </a:cubicBezTo>
                  <a:cubicBezTo>
                    <a:pt x="124" y="0"/>
                    <a:pt x="139" y="2"/>
                    <a:pt x="150" y="8"/>
                  </a:cubicBezTo>
                  <a:lnTo>
                    <a:pt x="150" y="85"/>
                  </a:lnTo>
                  <a:close/>
                  <a:moveTo>
                    <a:pt x="164" y="150"/>
                  </a:moveTo>
                  <a:cubicBezTo>
                    <a:pt x="164" y="14"/>
                    <a:pt x="164" y="14"/>
                    <a:pt x="164" y="14"/>
                  </a:cubicBezTo>
                  <a:cubicBezTo>
                    <a:pt x="195" y="34"/>
                    <a:pt x="218" y="68"/>
                    <a:pt x="218" y="107"/>
                  </a:cubicBezTo>
                  <a:cubicBezTo>
                    <a:pt x="218" y="122"/>
                    <a:pt x="215" y="136"/>
                    <a:pt x="209" y="150"/>
                  </a:cubicBezTo>
                  <a:lnTo>
                    <a:pt x="164" y="150"/>
                  </a:lnTo>
                  <a:close/>
                  <a:moveTo>
                    <a:pt x="68" y="164"/>
                  </a:moveTo>
                  <a:cubicBezTo>
                    <a:pt x="204" y="164"/>
                    <a:pt x="204" y="164"/>
                    <a:pt x="204" y="164"/>
                  </a:cubicBezTo>
                  <a:cubicBezTo>
                    <a:pt x="184" y="195"/>
                    <a:pt x="150" y="218"/>
                    <a:pt x="110" y="218"/>
                  </a:cubicBezTo>
                  <a:cubicBezTo>
                    <a:pt x="96" y="218"/>
                    <a:pt x="82" y="215"/>
                    <a:pt x="68" y="209"/>
                  </a:cubicBezTo>
                  <a:lnTo>
                    <a:pt x="68" y="164"/>
                  </a:lnTo>
                  <a:close/>
                  <a:moveTo>
                    <a:pt x="90" y="48"/>
                  </a:moveTo>
                  <a:cubicBezTo>
                    <a:pt x="2" y="136"/>
                    <a:pt x="2" y="136"/>
                    <a:pt x="2" y="136"/>
                  </a:cubicBezTo>
                  <a:cubicBezTo>
                    <a:pt x="2" y="127"/>
                    <a:pt x="0" y="119"/>
                    <a:pt x="0" y="107"/>
                  </a:cubicBezTo>
                  <a:cubicBezTo>
                    <a:pt x="0" y="68"/>
                    <a:pt x="22" y="31"/>
                    <a:pt x="56" y="14"/>
                  </a:cubicBezTo>
                  <a:lnTo>
                    <a:pt x="90" y="48"/>
                  </a:lnTo>
                  <a:close/>
                  <a:moveTo>
                    <a:pt x="56" y="107"/>
                  </a:moveTo>
                  <a:cubicBezTo>
                    <a:pt x="56" y="204"/>
                    <a:pt x="56" y="204"/>
                    <a:pt x="56" y="204"/>
                  </a:cubicBezTo>
                  <a:cubicBezTo>
                    <a:pt x="34" y="192"/>
                    <a:pt x="19" y="173"/>
                    <a:pt x="11" y="153"/>
                  </a:cubicBezTo>
                  <a:lnTo>
                    <a:pt x="56" y="107"/>
                  </a:lnTo>
                </a:path>
              </a:pathLst>
            </a:custGeom>
            <a:solidFill>
              <a:srgbClr val="4BACC6">
                <a:alpha val="100000"/>
              </a:srgbClr>
            </a:solidFill>
            <a:ln w="0" cap="flat">
              <a:noFill/>
              <a:prstDash val="solid"/>
              <a:miter lim="0"/>
            </a:ln>
          </p:spPr>
          <p:txBody>
            <a:bodyPr rtlCol="0"/>
            <a:lstStyle/>
            <a:p>
              <a:pPr algn="ctr"/>
              <a:endParaRPr lang="zh-CN" altLang="en-US"/>
            </a:p>
          </p:txBody>
        </p:sp>
        <p:sp>
          <p:nvSpPr>
            <p:cNvPr id="496" name="path 496"/>
            <p:cNvSpPr/>
            <p:nvPr/>
          </p:nvSpPr>
          <p:spPr>
            <a:xfrm>
              <a:off x="0" y="164058"/>
              <a:ext cx="129920" cy="104597"/>
            </a:xfrm>
            <a:custGeom>
              <a:avLst/>
              <a:gdLst/>
              <a:ahLst/>
              <a:cxnLst/>
              <a:rect l="0" t="0" r="0" b="0"/>
              <a:pathLst>
                <a:path w="204" h="164">
                  <a:moveTo>
                    <a:pt x="0" y="0"/>
                  </a:moveTo>
                  <a:cubicBezTo>
                    <a:pt x="0" y="164"/>
                    <a:pt x="0" y="164"/>
                    <a:pt x="0" y="164"/>
                  </a:cubicBezTo>
                  <a:cubicBezTo>
                    <a:pt x="204" y="164"/>
                    <a:pt x="204" y="164"/>
                    <a:pt x="204" y="164"/>
                  </a:cubicBezTo>
                  <a:cubicBezTo>
                    <a:pt x="204" y="0"/>
                    <a:pt x="204" y="0"/>
                    <a:pt x="204" y="0"/>
                  </a:cubicBezTo>
                  <a:lnTo>
                    <a:pt x="0" y="0"/>
                  </a:lnTo>
                  <a:close/>
                  <a:moveTo>
                    <a:pt x="190" y="150"/>
                  </a:moveTo>
                  <a:cubicBezTo>
                    <a:pt x="11" y="150"/>
                    <a:pt x="11" y="150"/>
                    <a:pt x="11" y="150"/>
                  </a:cubicBezTo>
                  <a:cubicBezTo>
                    <a:pt x="11" y="11"/>
                    <a:pt x="11" y="11"/>
                    <a:pt x="11" y="11"/>
                  </a:cubicBezTo>
                  <a:cubicBezTo>
                    <a:pt x="190" y="11"/>
                    <a:pt x="190" y="11"/>
                    <a:pt x="190" y="11"/>
                  </a:cubicBezTo>
                  <a:lnTo>
                    <a:pt x="190" y="150"/>
                  </a:lnTo>
                  <a:close/>
                  <a:moveTo>
                    <a:pt x="139" y="42"/>
                  </a:moveTo>
                  <a:cubicBezTo>
                    <a:pt x="139" y="53"/>
                    <a:pt x="147" y="62"/>
                    <a:pt x="159" y="62"/>
                  </a:cubicBezTo>
                  <a:cubicBezTo>
                    <a:pt x="170" y="62"/>
                    <a:pt x="179" y="53"/>
                    <a:pt x="179" y="42"/>
                  </a:cubicBezTo>
                  <a:cubicBezTo>
                    <a:pt x="179" y="34"/>
                    <a:pt x="170" y="25"/>
                    <a:pt x="159" y="25"/>
                  </a:cubicBezTo>
                  <a:cubicBezTo>
                    <a:pt x="147" y="25"/>
                    <a:pt x="139" y="34"/>
                    <a:pt x="139" y="42"/>
                  </a:cubicBezTo>
                  <a:moveTo>
                    <a:pt x="179" y="139"/>
                  </a:moveTo>
                  <a:cubicBezTo>
                    <a:pt x="25" y="139"/>
                    <a:pt x="25" y="139"/>
                    <a:pt x="25" y="139"/>
                  </a:cubicBezTo>
                  <a:cubicBezTo>
                    <a:pt x="62" y="36"/>
                    <a:pt x="62" y="36"/>
                    <a:pt x="62" y="36"/>
                  </a:cubicBezTo>
                  <a:cubicBezTo>
                    <a:pt x="113" y="99"/>
                    <a:pt x="113" y="99"/>
                    <a:pt x="113" y="99"/>
                  </a:cubicBezTo>
                  <a:cubicBezTo>
                    <a:pt x="139" y="82"/>
                    <a:pt x="139" y="82"/>
                    <a:pt x="139" y="82"/>
                  </a:cubicBezTo>
                  <a:lnTo>
                    <a:pt x="179" y="139"/>
                  </a:lnTo>
                </a:path>
              </a:pathLst>
            </a:custGeom>
            <a:solidFill>
              <a:srgbClr val="4F81BD">
                <a:alpha val="100000"/>
              </a:srgbClr>
            </a:solidFill>
            <a:ln w="0" cap="flat">
              <a:noFill/>
              <a:prstDash val="solid"/>
              <a:miter lim="0"/>
            </a:ln>
          </p:spPr>
          <p:txBody>
            <a:bodyPr rtlCol="0"/>
            <a:lstStyle/>
            <a:p>
              <a:pPr algn="ctr"/>
              <a:endParaRPr lang="zh-CN" altLang="en-US"/>
            </a:p>
          </p:txBody>
        </p:sp>
      </p:grpSp>
      <p:grpSp>
        <p:nvGrpSpPr>
          <p:cNvPr id="54" name="group 54"/>
          <p:cNvGrpSpPr/>
          <p:nvPr/>
        </p:nvGrpSpPr>
        <p:grpSpPr>
          <a:xfrm rot="21600000">
            <a:off x="7395057" y="1217472"/>
            <a:ext cx="235621" cy="420598"/>
            <a:chOff x="0" y="0"/>
            <a:chExt cx="235621" cy="420598"/>
          </a:xfrm>
        </p:grpSpPr>
        <p:sp>
          <p:nvSpPr>
            <p:cNvPr id="498" name="path 498"/>
            <p:cNvSpPr/>
            <p:nvPr/>
          </p:nvSpPr>
          <p:spPr>
            <a:xfrm>
              <a:off x="95783" y="280758"/>
              <a:ext cx="139837" cy="139839"/>
            </a:xfrm>
            <a:custGeom>
              <a:avLst/>
              <a:gdLst/>
              <a:ahLst/>
              <a:cxnLst/>
              <a:rect l="0" t="0" r="0" b="0"/>
              <a:pathLst>
                <a:path w="220" h="220">
                  <a:moveTo>
                    <a:pt x="116" y="0"/>
                  </a:moveTo>
                  <a:lnTo>
                    <a:pt x="95" y="19"/>
                  </a:lnTo>
                  <a:lnTo>
                    <a:pt x="116" y="41"/>
                  </a:lnTo>
                  <a:lnTo>
                    <a:pt x="67" y="95"/>
                  </a:lnTo>
                  <a:lnTo>
                    <a:pt x="19" y="95"/>
                  </a:lnTo>
                  <a:lnTo>
                    <a:pt x="58" y="133"/>
                  </a:lnTo>
                  <a:lnTo>
                    <a:pt x="0" y="211"/>
                  </a:lnTo>
                  <a:lnTo>
                    <a:pt x="0" y="220"/>
                  </a:lnTo>
                  <a:lnTo>
                    <a:pt x="6" y="220"/>
                  </a:lnTo>
                  <a:lnTo>
                    <a:pt x="84" y="161"/>
                  </a:lnTo>
                  <a:lnTo>
                    <a:pt x="123" y="197"/>
                  </a:lnTo>
                  <a:lnTo>
                    <a:pt x="123" y="149"/>
                  </a:lnTo>
                  <a:lnTo>
                    <a:pt x="176" y="102"/>
                  </a:lnTo>
                  <a:lnTo>
                    <a:pt x="197" y="124"/>
                  </a:lnTo>
                  <a:lnTo>
                    <a:pt x="220" y="102"/>
                  </a:lnTo>
                  <a:lnTo>
                    <a:pt x="116" y="0"/>
                  </a:lnTo>
                  <a:close/>
                  <a:moveTo>
                    <a:pt x="95" y="116"/>
                  </a:moveTo>
                  <a:lnTo>
                    <a:pt x="81" y="102"/>
                  </a:lnTo>
                  <a:lnTo>
                    <a:pt x="130" y="53"/>
                  </a:lnTo>
                  <a:lnTo>
                    <a:pt x="143" y="67"/>
                  </a:lnTo>
                  <a:lnTo>
                    <a:pt x="95" y="116"/>
                  </a:lnTo>
                </a:path>
              </a:pathLst>
            </a:custGeom>
            <a:solidFill>
              <a:srgbClr val="376092">
                <a:alpha val="100000"/>
              </a:srgbClr>
            </a:solidFill>
            <a:ln w="0" cap="flat">
              <a:noFill/>
              <a:prstDash val="solid"/>
              <a:miter lim="0"/>
            </a:ln>
          </p:spPr>
          <p:txBody>
            <a:bodyPr rtlCol="0"/>
            <a:lstStyle/>
            <a:p>
              <a:pPr algn="ctr"/>
              <a:endParaRPr lang="zh-CN" altLang="en-US"/>
            </a:p>
          </p:txBody>
        </p:sp>
        <p:sp>
          <p:nvSpPr>
            <p:cNvPr id="500" name="path 500"/>
            <p:cNvSpPr/>
            <p:nvPr/>
          </p:nvSpPr>
          <p:spPr>
            <a:xfrm>
              <a:off x="0" y="127723"/>
              <a:ext cx="215798" cy="204787"/>
            </a:xfrm>
            <a:custGeom>
              <a:avLst/>
              <a:gdLst/>
              <a:ahLst/>
              <a:cxnLst/>
              <a:rect l="0" t="0" r="0" b="0"/>
              <a:pathLst>
                <a:path w="339" h="322">
                  <a:moveTo>
                    <a:pt x="220" y="82"/>
                  </a:moveTo>
                  <a:cubicBezTo>
                    <a:pt x="235" y="0"/>
                    <a:pt x="235" y="0"/>
                    <a:pt x="235" y="0"/>
                  </a:cubicBezTo>
                  <a:cubicBezTo>
                    <a:pt x="339" y="147"/>
                    <a:pt x="339" y="147"/>
                    <a:pt x="339" y="147"/>
                  </a:cubicBezTo>
                  <a:cubicBezTo>
                    <a:pt x="192" y="254"/>
                    <a:pt x="192" y="254"/>
                    <a:pt x="192" y="254"/>
                  </a:cubicBezTo>
                  <a:cubicBezTo>
                    <a:pt x="206" y="169"/>
                    <a:pt x="206" y="169"/>
                    <a:pt x="206" y="169"/>
                  </a:cubicBezTo>
                  <a:cubicBezTo>
                    <a:pt x="59" y="144"/>
                    <a:pt x="50" y="248"/>
                    <a:pt x="76" y="322"/>
                  </a:cubicBezTo>
                  <a:cubicBezTo>
                    <a:pt x="0" y="206"/>
                    <a:pt x="45" y="50"/>
                    <a:pt x="220" y="82"/>
                  </a:cubicBezTo>
                </a:path>
              </a:pathLst>
            </a:custGeom>
            <a:solidFill>
              <a:srgbClr val="8064A2">
                <a:alpha val="100000"/>
              </a:srgbClr>
            </a:solidFill>
            <a:ln w="0" cap="flat">
              <a:noFill/>
              <a:prstDash val="solid"/>
              <a:miter lim="0"/>
            </a:ln>
          </p:spPr>
          <p:txBody>
            <a:bodyPr rtlCol="0"/>
            <a:lstStyle/>
            <a:p>
              <a:pPr algn="ctr"/>
              <a:endParaRPr lang="zh-CN" altLang="en-US"/>
            </a:p>
          </p:txBody>
        </p:sp>
        <p:sp>
          <p:nvSpPr>
            <p:cNvPr id="502" name="path 502"/>
            <p:cNvSpPr/>
            <p:nvPr/>
          </p:nvSpPr>
          <p:spPr>
            <a:xfrm>
              <a:off x="46240" y="0"/>
              <a:ext cx="135432" cy="142023"/>
            </a:xfrm>
            <a:custGeom>
              <a:avLst/>
              <a:gdLst/>
              <a:ahLst/>
              <a:cxnLst/>
              <a:rect l="0" t="0" r="0" b="0"/>
              <a:pathLst>
                <a:path w="213" h="223">
                  <a:moveTo>
                    <a:pt x="102" y="223"/>
                  </a:moveTo>
                  <a:lnTo>
                    <a:pt x="102" y="124"/>
                  </a:lnTo>
                  <a:lnTo>
                    <a:pt x="0" y="223"/>
                  </a:lnTo>
                  <a:lnTo>
                    <a:pt x="0" y="0"/>
                  </a:lnTo>
                  <a:lnTo>
                    <a:pt x="102" y="102"/>
                  </a:lnTo>
                  <a:lnTo>
                    <a:pt x="102" y="0"/>
                  </a:lnTo>
                  <a:lnTo>
                    <a:pt x="213" y="112"/>
                  </a:lnTo>
                  <a:lnTo>
                    <a:pt x="102" y="223"/>
                  </a:lnTo>
                </a:path>
              </a:pathLst>
            </a:custGeom>
            <a:solidFill>
              <a:srgbClr val="4BACC6">
                <a:alpha val="100000"/>
              </a:srgbClr>
            </a:solidFill>
            <a:ln w="0" cap="flat">
              <a:noFill/>
              <a:prstDash val="solid"/>
              <a:miter lim="0"/>
            </a:ln>
          </p:spPr>
          <p:txBody>
            <a:bodyPr rtlCol="0"/>
            <a:lstStyle/>
            <a:p>
              <a:pPr algn="ctr"/>
              <a:endParaRPr lang="zh-CN" altLang="en-US"/>
            </a:p>
          </p:txBody>
        </p:sp>
      </p:grpSp>
      <p:sp>
        <p:nvSpPr>
          <p:cNvPr id="504" name="path 504"/>
          <p:cNvSpPr/>
          <p:nvPr/>
        </p:nvSpPr>
        <p:spPr>
          <a:xfrm>
            <a:off x="7204570" y="1111770"/>
            <a:ext cx="204800" cy="483349"/>
          </a:xfrm>
          <a:custGeom>
            <a:avLst/>
            <a:gdLst/>
            <a:ahLst/>
            <a:cxnLst/>
            <a:rect l="0" t="0" r="0" b="0"/>
            <a:pathLst>
              <a:path w="322" h="761">
                <a:moveTo>
                  <a:pt x="36" y="732"/>
                </a:moveTo>
                <a:cubicBezTo>
                  <a:pt x="36" y="746"/>
                  <a:pt x="50" y="761"/>
                  <a:pt x="67" y="761"/>
                </a:cubicBezTo>
                <a:cubicBezTo>
                  <a:pt x="81" y="761"/>
                  <a:pt x="95" y="746"/>
                  <a:pt x="95" y="732"/>
                </a:cubicBezTo>
                <a:cubicBezTo>
                  <a:pt x="95" y="715"/>
                  <a:pt x="81" y="701"/>
                  <a:pt x="67" y="701"/>
                </a:cubicBezTo>
                <a:cubicBezTo>
                  <a:pt x="50" y="701"/>
                  <a:pt x="36" y="715"/>
                  <a:pt x="36" y="732"/>
                </a:cubicBezTo>
                <a:moveTo>
                  <a:pt x="231" y="732"/>
                </a:moveTo>
                <a:cubicBezTo>
                  <a:pt x="231" y="746"/>
                  <a:pt x="242" y="761"/>
                  <a:pt x="259" y="761"/>
                </a:cubicBezTo>
                <a:cubicBezTo>
                  <a:pt x="276" y="761"/>
                  <a:pt x="287" y="746"/>
                  <a:pt x="287" y="732"/>
                </a:cubicBezTo>
                <a:cubicBezTo>
                  <a:pt x="287" y="715"/>
                  <a:pt x="276" y="701"/>
                  <a:pt x="259" y="701"/>
                </a:cubicBezTo>
                <a:cubicBezTo>
                  <a:pt x="242" y="701"/>
                  <a:pt x="231" y="715"/>
                  <a:pt x="231" y="732"/>
                </a:cubicBezTo>
                <a:moveTo>
                  <a:pt x="287" y="605"/>
                </a:moveTo>
                <a:cubicBezTo>
                  <a:pt x="287" y="488"/>
                  <a:pt x="287" y="488"/>
                  <a:pt x="287" y="488"/>
                </a:cubicBezTo>
                <a:cubicBezTo>
                  <a:pt x="36" y="488"/>
                  <a:pt x="36" y="488"/>
                  <a:pt x="36" y="488"/>
                </a:cubicBezTo>
                <a:cubicBezTo>
                  <a:pt x="36" y="466"/>
                  <a:pt x="19" y="449"/>
                  <a:pt x="0" y="449"/>
                </a:cubicBezTo>
                <a:cubicBezTo>
                  <a:pt x="0" y="468"/>
                  <a:pt x="0" y="468"/>
                  <a:pt x="0" y="468"/>
                </a:cubicBezTo>
                <a:cubicBezTo>
                  <a:pt x="8" y="468"/>
                  <a:pt x="19" y="477"/>
                  <a:pt x="19" y="488"/>
                </a:cubicBezTo>
                <a:cubicBezTo>
                  <a:pt x="33" y="613"/>
                  <a:pt x="33" y="613"/>
                  <a:pt x="33" y="613"/>
                </a:cubicBezTo>
                <a:cubicBezTo>
                  <a:pt x="25" y="622"/>
                  <a:pt x="19" y="630"/>
                  <a:pt x="19" y="644"/>
                </a:cubicBezTo>
                <a:cubicBezTo>
                  <a:pt x="19" y="664"/>
                  <a:pt x="36" y="681"/>
                  <a:pt x="56" y="681"/>
                </a:cubicBezTo>
                <a:cubicBezTo>
                  <a:pt x="287" y="681"/>
                  <a:pt x="287" y="681"/>
                  <a:pt x="287" y="681"/>
                </a:cubicBezTo>
                <a:cubicBezTo>
                  <a:pt x="287" y="664"/>
                  <a:pt x="287" y="664"/>
                  <a:pt x="287" y="664"/>
                </a:cubicBezTo>
                <a:cubicBezTo>
                  <a:pt x="56" y="664"/>
                  <a:pt x="56" y="664"/>
                  <a:pt x="56" y="664"/>
                </a:cubicBezTo>
                <a:cubicBezTo>
                  <a:pt x="45" y="664"/>
                  <a:pt x="36" y="656"/>
                  <a:pt x="36" y="644"/>
                </a:cubicBezTo>
                <a:lnTo>
                  <a:pt x="287" y="605"/>
                </a:lnTo>
              </a:path>
              <a:path w="322" h="761">
                <a:moveTo>
                  <a:pt x="311" y="339"/>
                </a:moveTo>
                <a:cubicBezTo>
                  <a:pt x="311" y="336"/>
                  <a:pt x="311" y="330"/>
                  <a:pt x="311" y="325"/>
                </a:cubicBezTo>
                <a:cubicBezTo>
                  <a:pt x="311" y="265"/>
                  <a:pt x="260" y="214"/>
                  <a:pt x="201" y="214"/>
                </a:cubicBezTo>
                <a:cubicBezTo>
                  <a:pt x="195" y="214"/>
                  <a:pt x="189" y="214"/>
                  <a:pt x="181" y="217"/>
                </a:cubicBezTo>
                <a:cubicBezTo>
                  <a:pt x="172" y="209"/>
                  <a:pt x="158" y="206"/>
                  <a:pt x="147" y="206"/>
                </a:cubicBezTo>
                <a:cubicBezTo>
                  <a:pt x="110" y="206"/>
                  <a:pt x="79" y="234"/>
                  <a:pt x="79" y="271"/>
                </a:cubicBezTo>
                <a:cubicBezTo>
                  <a:pt x="79" y="285"/>
                  <a:pt x="85" y="296"/>
                  <a:pt x="91" y="308"/>
                </a:cubicBezTo>
                <a:cubicBezTo>
                  <a:pt x="91" y="313"/>
                  <a:pt x="91" y="319"/>
                  <a:pt x="91" y="325"/>
                </a:cubicBezTo>
                <a:cubicBezTo>
                  <a:pt x="91" y="387"/>
                  <a:pt x="139" y="435"/>
                  <a:pt x="201" y="435"/>
                </a:cubicBezTo>
                <a:cubicBezTo>
                  <a:pt x="206" y="435"/>
                  <a:pt x="215" y="435"/>
                  <a:pt x="220" y="432"/>
                </a:cubicBezTo>
                <a:cubicBezTo>
                  <a:pt x="232" y="441"/>
                  <a:pt x="243" y="443"/>
                  <a:pt x="254" y="443"/>
                </a:cubicBezTo>
                <a:cubicBezTo>
                  <a:pt x="291" y="443"/>
                  <a:pt x="322" y="412"/>
                  <a:pt x="322" y="378"/>
                </a:cubicBezTo>
                <a:cubicBezTo>
                  <a:pt x="322" y="364"/>
                  <a:pt x="316" y="350"/>
                  <a:pt x="311" y="339"/>
                </a:cubicBezTo>
                <a:moveTo>
                  <a:pt x="209" y="407"/>
                </a:moveTo>
                <a:cubicBezTo>
                  <a:pt x="175" y="407"/>
                  <a:pt x="158" y="401"/>
                  <a:pt x="144" y="387"/>
                </a:cubicBezTo>
                <a:cubicBezTo>
                  <a:pt x="127" y="370"/>
                  <a:pt x="133" y="353"/>
                  <a:pt x="147" y="350"/>
                </a:cubicBezTo>
                <a:cubicBezTo>
                  <a:pt x="161" y="350"/>
                  <a:pt x="170" y="367"/>
                  <a:pt x="175" y="373"/>
                </a:cubicBezTo>
                <a:cubicBezTo>
                  <a:pt x="184" y="376"/>
                  <a:pt x="212" y="387"/>
                  <a:pt x="226" y="370"/>
                </a:cubicBezTo>
                <a:cubicBezTo>
                  <a:pt x="243" y="350"/>
                  <a:pt x="215" y="342"/>
                  <a:pt x="195" y="339"/>
                </a:cubicBezTo>
                <a:cubicBezTo>
                  <a:pt x="170" y="336"/>
                  <a:pt x="133" y="319"/>
                  <a:pt x="136" y="291"/>
                </a:cubicBezTo>
                <a:cubicBezTo>
                  <a:pt x="139" y="260"/>
                  <a:pt x="161" y="245"/>
                  <a:pt x="184" y="243"/>
                </a:cubicBezTo>
                <a:cubicBezTo>
                  <a:pt x="215" y="240"/>
                  <a:pt x="235" y="248"/>
                  <a:pt x="251" y="260"/>
                </a:cubicBezTo>
                <a:cubicBezTo>
                  <a:pt x="268" y="277"/>
                  <a:pt x="257" y="293"/>
                  <a:pt x="246" y="293"/>
                </a:cubicBezTo>
                <a:cubicBezTo>
                  <a:pt x="235" y="296"/>
                  <a:pt x="223" y="268"/>
                  <a:pt x="198" y="268"/>
                </a:cubicBezTo>
                <a:cubicBezTo>
                  <a:pt x="172" y="268"/>
                  <a:pt x="155" y="296"/>
                  <a:pt x="187" y="305"/>
                </a:cubicBezTo>
                <a:cubicBezTo>
                  <a:pt x="218" y="310"/>
                  <a:pt x="251" y="313"/>
                  <a:pt x="266" y="344"/>
                </a:cubicBezTo>
                <a:cubicBezTo>
                  <a:pt x="277" y="373"/>
                  <a:pt x="246" y="404"/>
                  <a:pt x="209" y="407"/>
                </a:cubicBezTo>
              </a:path>
              <a:path w="322" h="761">
                <a:moveTo>
                  <a:pt x="302" y="22"/>
                </a:moveTo>
                <a:cubicBezTo>
                  <a:pt x="200" y="22"/>
                  <a:pt x="200" y="22"/>
                  <a:pt x="200" y="22"/>
                </a:cubicBezTo>
                <a:cubicBezTo>
                  <a:pt x="192" y="22"/>
                  <a:pt x="183" y="30"/>
                  <a:pt x="183" y="39"/>
                </a:cubicBezTo>
                <a:cubicBezTo>
                  <a:pt x="183" y="44"/>
                  <a:pt x="183" y="44"/>
                  <a:pt x="183" y="44"/>
                </a:cubicBezTo>
                <a:cubicBezTo>
                  <a:pt x="319" y="44"/>
                  <a:pt x="319" y="44"/>
                  <a:pt x="319" y="44"/>
                </a:cubicBezTo>
                <a:cubicBezTo>
                  <a:pt x="319" y="39"/>
                  <a:pt x="319" y="39"/>
                  <a:pt x="319" y="39"/>
                </a:cubicBezTo>
                <a:cubicBezTo>
                  <a:pt x="319" y="30"/>
                  <a:pt x="310" y="22"/>
                  <a:pt x="302" y="22"/>
                </a:cubicBezTo>
                <a:moveTo>
                  <a:pt x="271" y="11"/>
                </a:moveTo>
                <a:cubicBezTo>
                  <a:pt x="273" y="28"/>
                  <a:pt x="273" y="28"/>
                  <a:pt x="273" y="28"/>
                </a:cubicBezTo>
                <a:cubicBezTo>
                  <a:pt x="228" y="28"/>
                  <a:pt x="228" y="28"/>
                  <a:pt x="228" y="28"/>
                </a:cubicBezTo>
                <a:cubicBezTo>
                  <a:pt x="231" y="11"/>
                  <a:pt x="231" y="11"/>
                  <a:pt x="231" y="11"/>
                </a:cubicBezTo>
                <a:cubicBezTo>
                  <a:pt x="271" y="11"/>
                  <a:pt x="271" y="11"/>
                  <a:pt x="271" y="11"/>
                </a:cubicBezTo>
                <a:moveTo>
                  <a:pt x="273" y="0"/>
                </a:moveTo>
                <a:cubicBezTo>
                  <a:pt x="228" y="0"/>
                  <a:pt x="228" y="0"/>
                  <a:pt x="228" y="0"/>
                </a:cubicBezTo>
                <a:cubicBezTo>
                  <a:pt x="226" y="0"/>
                  <a:pt x="220" y="2"/>
                  <a:pt x="220" y="8"/>
                </a:cubicBezTo>
                <a:cubicBezTo>
                  <a:pt x="217" y="30"/>
                  <a:pt x="217" y="30"/>
                  <a:pt x="217" y="30"/>
                </a:cubicBezTo>
                <a:cubicBezTo>
                  <a:pt x="214" y="36"/>
                  <a:pt x="220" y="39"/>
                  <a:pt x="223" y="39"/>
                </a:cubicBezTo>
                <a:cubicBezTo>
                  <a:pt x="279" y="39"/>
                  <a:pt x="279" y="39"/>
                  <a:pt x="279" y="39"/>
                </a:cubicBezTo>
                <a:cubicBezTo>
                  <a:pt x="285" y="39"/>
                  <a:pt x="288" y="36"/>
                  <a:pt x="285" y="30"/>
                </a:cubicBezTo>
                <a:cubicBezTo>
                  <a:pt x="282" y="8"/>
                  <a:pt x="282" y="8"/>
                  <a:pt x="282" y="8"/>
                </a:cubicBezTo>
                <a:cubicBezTo>
                  <a:pt x="282" y="2"/>
                  <a:pt x="279" y="0"/>
                  <a:pt x="273" y="0"/>
                </a:cubicBezTo>
                <a:moveTo>
                  <a:pt x="304" y="56"/>
                </a:moveTo>
                <a:cubicBezTo>
                  <a:pt x="197" y="56"/>
                  <a:pt x="197" y="56"/>
                  <a:pt x="197" y="56"/>
                </a:cubicBezTo>
                <a:cubicBezTo>
                  <a:pt x="192" y="56"/>
                  <a:pt x="189" y="61"/>
                  <a:pt x="189" y="67"/>
                </a:cubicBezTo>
                <a:cubicBezTo>
                  <a:pt x="197" y="165"/>
                  <a:pt x="197" y="165"/>
                  <a:pt x="197" y="165"/>
                </a:cubicBezTo>
                <a:cubicBezTo>
                  <a:pt x="197" y="171"/>
                  <a:pt x="203" y="176"/>
                  <a:pt x="209" y="176"/>
                </a:cubicBezTo>
                <a:cubicBezTo>
                  <a:pt x="293" y="176"/>
                  <a:pt x="293" y="176"/>
                  <a:pt x="293" y="176"/>
                </a:cubicBezTo>
                <a:cubicBezTo>
                  <a:pt x="299" y="176"/>
                  <a:pt x="304" y="171"/>
                  <a:pt x="304" y="165"/>
                </a:cubicBezTo>
                <a:cubicBezTo>
                  <a:pt x="313" y="67"/>
                  <a:pt x="313" y="67"/>
                  <a:pt x="313" y="67"/>
                </a:cubicBezTo>
                <a:cubicBezTo>
                  <a:pt x="316" y="61"/>
                  <a:pt x="310" y="56"/>
                  <a:pt x="304" y="56"/>
                </a:cubicBezTo>
                <a:moveTo>
                  <a:pt x="228" y="154"/>
                </a:moveTo>
                <a:cubicBezTo>
                  <a:pt x="211" y="154"/>
                  <a:pt x="211" y="154"/>
                  <a:pt x="211" y="154"/>
                </a:cubicBezTo>
                <a:cubicBezTo>
                  <a:pt x="206" y="78"/>
                  <a:pt x="206" y="78"/>
                  <a:pt x="206" y="78"/>
                </a:cubicBezTo>
                <a:cubicBezTo>
                  <a:pt x="228" y="78"/>
                  <a:pt x="228" y="78"/>
                  <a:pt x="228" y="78"/>
                </a:cubicBezTo>
                <a:lnTo>
                  <a:pt x="228" y="154"/>
                </a:lnTo>
                <a:close/>
                <a:moveTo>
                  <a:pt x="262" y="154"/>
                </a:moveTo>
                <a:cubicBezTo>
                  <a:pt x="240" y="154"/>
                  <a:pt x="240" y="154"/>
                  <a:pt x="240" y="154"/>
                </a:cubicBezTo>
                <a:cubicBezTo>
                  <a:pt x="240" y="78"/>
                  <a:pt x="240" y="78"/>
                  <a:pt x="240" y="78"/>
                </a:cubicBezTo>
                <a:cubicBezTo>
                  <a:pt x="262" y="78"/>
                  <a:pt x="262" y="78"/>
                  <a:pt x="262" y="78"/>
                </a:cubicBezTo>
                <a:lnTo>
                  <a:pt x="262" y="154"/>
                </a:lnTo>
                <a:close/>
                <a:moveTo>
                  <a:pt x="290" y="154"/>
                </a:moveTo>
                <a:cubicBezTo>
                  <a:pt x="273" y="154"/>
                  <a:pt x="273" y="154"/>
                  <a:pt x="273" y="154"/>
                </a:cubicBezTo>
                <a:cubicBezTo>
                  <a:pt x="273" y="78"/>
                  <a:pt x="273" y="78"/>
                  <a:pt x="273" y="78"/>
                </a:cubicBezTo>
                <a:cubicBezTo>
                  <a:pt x="296" y="78"/>
                  <a:pt x="296" y="78"/>
                  <a:pt x="296" y="78"/>
                </a:cubicBezTo>
                <a:lnTo>
                  <a:pt x="290" y="154"/>
                </a:lnTo>
              </a:path>
            </a:pathLst>
          </a:custGeom>
          <a:solidFill>
            <a:srgbClr val="4BACC6">
              <a:alpha val="100000"/>
            </a:srgbClr>
          </a:solidFill>
          <a:ln w="0" cap="flat">
            <a:noFill/>
            <a:prstDash val="solid"/>
            <a:miter lim="0"/>
          </a:ln>
        </p:spPr>
        <p:txBody>
          <a:bodyPr rtlCol="0"/>
          <a:lstStyle/>
          <a:p>
            <a:pPr algn="ctr"/>
            <a:endParaRPr lang="zh-CN" altLang="en-US"/>
          </a:p>
        </p:txBody>
      </p:sp>
      <p:sp>
        <p:nvSpPr>
          <p:cNvPr id="506" name="textbox 506"/>
          <p:cNvSpPr/>
          <p:nvPr/>
        </p:nvSpPr>
        <p:spPr>
          <a:xfrm>
            <a:off x="6789990" y="3296742"/>
            <a:ext cx="227329" cy="335279"/>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12700" algn="l" rtl="0" eaLnBrk="0">
              <a:lnSpc>
                <a:spcPct val="78000"/>
              </a:lnSpc>
            </a:pPr>
            <a:r>
              <a:rPr sz="2600" kern="0" spc="990" dirty="0">
                <a:solidFill>
                  <a:srgbClr val="4BACC6">
                    <a:alpha val="100000"/>
                  </a:srgbClr>
                </a:solidFill>
                <a:latin typeface="Arial" panose="020B0604020202020204"/>
                <a:ea typeface="Arial" panose="020B0604020202020204"/>
                <a:cs typeface="Arial" panose="020B0604020202020204"/>
              </a:rPr>
              <a:t>j</a:t>
            </a:r>
            <a:endParaRPr sz="2600" dirty="0">
              <a:latin typeface="Arial" panose="020B0604020202020204"/>
              <a:ea typeface="Arial" panose="020B0604020202020204"/>
              <a:cs typeface="Arial" panose="020B0604020202020204"/>
            </a:endParaRPr>
          </a:p>
        </p:txBody>
      </p:sp>
      <p:sp>
        <p:nvSpPr>
          <p:cNvPr id="508" name="path 508"/>
          <p:cNvSpPr/>
          <p:nvPr/>
        </p:nvSpPr>
        <p:spPr>
          <a:xfrm>
            <a:off x="6926008" y="3564890"/>
            <a:ext cx="431609" cy="229006"/>
          </a:xfrm>
          <a:custGeom>
            <a:avLst/>
            <a:gdLst/>
            <a:ahLst/>
            <a:cxnLst/>
            <a:rect l="0" t="0" r="0" b="0"/>
            <a:pathLst>
              <a:path w="679" h="360">
                <a:moveTo>
                  <a:pt x="254" y="0"/>
                </a:moveTo>
                <a:cubicBezTo>
                  <a:pt x="28" y="0"/>
                  <a:pt x="28" y="0"/>
                  <a:pt x="28" y="0"/>
                </a:cubicBezTo>
                <a:cubicBezTo>
                  <a:pt x="11" y="0"/>
                  <a:pt x="0" y="14"/>
                  <a:pt x="0" y="28"/>
                </a:cubicBezTo>
                <a:cubicBezTo>
                  <a:pt x="0" y="275"/>
                  <a:pt x="0" y="275"/>
                  <a:pt x="0" y="275"/>
                </a:cubicBezTo>
                <a:cubicBezTo>
                  <a:pt x="0" y="289"/>
                  <a:pt x="11" y="303"/>
                  <a:pt x="28" y="303"/>
                </a:cubicBezTo>
                <a:cubicBezTo>
                  <a:pt x="254" y="303"/>
                  <a:pt x="254" y="303"/>
                  <a:pt x="254" y="303"/>
                </a:cubicBezTo>
                <a:cubicBezTo>
                  <a:pt x="268" y="303"/>
                  <a:pt x="282" y="289"/>
                  <a:pt x="282" y="275"/>
                </a:cubicBezTo>
                <a:cubicBezTo>
                  <a:pt x="282" y="28"/>
                  <a:pt x="282" y="28"/>
                  <a:pt x="282" y="28"/>
                </a:cubicBezTo>
                <a:cubicBezTo>
                  <a:pt x="282" y="14"/>
                  <a:pt x="268" y="0"/>
                  <a:pt x="254" y="0"/>
                </a:cubicBezTo>
                <a:moveTo>
                  <a:pt x="243" y="263"/>
                </a:moveTo>
                <a:cubicBezTo>
                  <a:pt x="36" y="263"/>
                  <a:pt x="36" y="263"/>
                  <a:pt x="36" y="263"/>
                </a:cubicBezTo>
                <a:cubicBezTo>
                  <a:pt x="36" y="36"/>
                  <a:pt x="36" y="36"/>
                  <a:pt x="36" y="36"/>
                </a:cubicBezTo>
                <a:cubicBezTo>
                  <a:pt x="243" y="36"/>
                  <a:pt x="243" y="36"/>
                  <a:pt x="243" y="36"/>
                </a:cubicBezTo>
                <a:lnTo>
                  <a:pt x="243" y="263"/>
                </a:lnTo>
                <a:close/>
                <a:moveTo>
                  <a:pt x="73" y="133"/>
                </a:moveTo>
                <a:cubicBezTo>
                  <a:pt x="206" y="133"/>
                  <a:pt x="206" y="133"/>
                  <a:pt x="206" y="133"/>
                </a:cubicBezTo>
                <a:cubicBezTo>
                  <a:pt x="206" y="150"/>
                  <a:pt x="206" y="150"/>
                  <a:pt x="206" y="150"/>
                </a:cubicBezTo>
                <a:cubicBezTo>
                  <a:pt x="73" y="150"/>
                  <a:pt x="73" y="150"/>
                  <a:pt x="73" y="150"/>
                </a:cubicBezTo>
                <a:lnTo>
                  <a:pt x="73" y="133"/>
                </a:lnTo>
                <a:close/>
                <a:moveTo>
                  <a:pt x="73" y="170"/>
                </a:moveTo>
                <a:cubicBezTo>
                  <a:pt x="206" y="170"/>
                  <a:pt x="206" y="170"/>
                  <a:pt x="206" y="170"/>
                </a:cubicBezTo>
                <a:cubicBezTo>
                  <a:pt x="206" y="190"/>
                  <a:pt x="206" y="190"/>
                  <a:pt x="206" y="190"/>
                </a:cubicBezTo>
                <a:cubicBezTo>
                  <a:pt x="73" y="190"/>
                  <a:pt x="73" y="190"/>
                  <a:pt x="73" y="190"/>
                </a:cubicBezTo>
                <a:lnTo>
                  <a:pt x="73" y="170"/>
                </a:lnTo>
                <a:close/>
                <a:moveTo>
                  <a:pt x="73" y="206"/>
                </a:moveTo>
                <a:cubicBezTo>
                  <a:pt x="206" y="206"/>
                  <a:pt x="206" y="206"/>
                  <a:pt x="206" y="206"/>
                </a:cubicBezTo>
                <a:cubicBezTo>
                  <a:pt x="206" y="226"/>
                  <a:pt x="206" y="226"/>
                  <a:pt x="206" y="226"/>
                </a:cubicBezTo>
                <a:cubicBezTo>
                  <a:pt x="73" y="226"/>
                  <a:pt x="73" y="226"/>
                  <a:pt x="73" y="226"/>
                </a:cubicBezTo>
                <a:lnTo>
                  <a:pt x="73" y="206"/>
                </a:lnTo>
                <a:close/>
                <a:moveTo>
                  <a:pt x="73" y="93"/>
                </a:moveTo>
                <a:cubicBezTo>
                  <a:pt x="206" y="93"/>
                  <a:pt x="206" y="93"/>
                  <a:pt x="206" y="93"/>
                </a:cubicBezTo>
                <a:cubicBezTo>
                  <a:pt x="206" y="113"/>
                  <a:pt x="206" y="113"/>
                  <a:pt x="206" y="113"/>
                </a:cubicBezTo>
                <a:cubicBezTo>
                  <a:pt x="73" y="113"/>
                  <a:pt x="73" y="113"/>
                  <a:pt x="73" y="113"/>
                </a:cubicBezTo>
                <a:lnTo>
                  <a:pt x="73" y="93"/>
                </a:lnTo>
              </a:path>
              <a:path w="679" h="360">
                <a:moveTo>
                  <a:pt x="600" y="241"/>
                </a:moveTo>
                <a:cubicBezTo>
                  <a:pt x="543" y="185"/>
                  <a:pt x="543" y="185"/>
                  <a:pt x="543" y="185"/>
                </a:cubicBezTo>
                <a:cubicBezTo>
                  <a:pt x="679" y="83"/>
                  <a:pt x="679" y="83"/>
                  <a:pt x="679" y="83"/>
                </a:cubicBezTo>
                <a:cubicBezTo>
                  <a:pt x="639" y="43"/>
                  <a:pt x="639" y="43"/>
                  <a:pt x="639" y="43"/>
                </a:cubicBezTo>
                <a:cubicBezTo>
                  <a:pt x="469" y="111"/>
                  <a:pt x="469" y="111"/>
                  <a:pt x="469" y="111"/>
                </a:cubicBezTo>
                <a:cubicBezTo>
                  <a:pt x="415" y="57"/>
                  <a:pt x="415" y="57"/>
                  <a:pt x="415" y="57"/>
                </a:cubicBezTo>
                <a:cubicBezTo>
                  <a:pt x="400" y="43"/>
                  <a:pt x="378" y="38"/>
                  <a:pt x="366" y="49"/>
                </a:cubicBezTo>
                <a:cubicBezTo>
                  <a:pt x="355" y="60"/>
                  <a:pt x="361" y="83"/>
                  <a:pt x="375" y="97"/>
                </a:cubicBezTo>
                <a:cubicBezTo>
                  <a:pt x="429" y="151"/>
                  <a:pt x="429" y="151"/>
                  <a:pt x="429" y="151"/>
                </a:cubicBezTo>
                <a:cubicBezTo>
                  <a:pt x="361" y="321"/>
                  <a:pt x="361" y="321"/>
                  <a:pt x="361" y="321"/>
                </a:cubicBezTo>
                <a:cubicBezTo>
                  <a:pt x="400" y="360"/>
                  <a:pt x="400" y="360"/>
                  <a:pt x="400" y="360"/>
                </a:cubicBezTo>
                <a:cubicBezTo>
                  <a:pt x="503" y="224"/>
                  <a:pt x="503" y="224"/>
                  <a:pt x="503" y="224"/>
                </a:cubicBezTo>
                <a:cubicBezTo>
                  <a:pt x="560" y="281"/>
                  <a:pt x="560" y="281"/>
                  <a:pt x="560" y="281"/>
                </a:cubicBezTo>
                <a:cubicBezTo>
                  <a:pt x="560" y="360"/>
                  <a:pt x="560" y="360"/>
                  <a:pt x="560" y="360"/>
                </a:cubicBezTo>
                <a:cubicBezTo>
                  <a:pt x="600" y="360"/>
                  <a:pt x="600" y="360"/>
                  <a:pt x="600" y="360"/>
                </a:cubicBezTo>
                <a:cubicBezTo>
                  <a:pt x="619" y="301"/>
                  <a:pt x="619" y="301"/>
                  <a:pt x="619" y="301"/>
                </a:cubicBezTo>
                <a:cubicBezTo>
                  <a:pt x="679" y="281"/>
                  <a:pt x="679" y="281"/>
                  <a:pt x="679" y="281"/>
                </a:cubicBezTo>
                <a:cubicBezTo>
                  <a:pt x="679" y="241"/>
                  <a:pt x="679" y="241"/>
                  <a:pt x="679" y="241"/>
                </a:cubicBezTo>
                <a:cubicBezTo>
                  <a:pt x="600" y="241"/>
                  <a:pt x="600" y="241"/>
                  <a:pt x="600" y="241"/>
                </a:cubicBezTo>
              </a:path>
            </a:pathLst>
          </a:custGeom>
          <a:solidFill>
            <a:srgbClr val="1F497D">
              <a:alpha val="100000"/>
            </a:srgbClr>
          </a:solidFill>
          <a:ln w="0" cap="flat">
            <a:noFill/>
            <a:prstDash val="solid"/>
            <a:miter lim="0"/>
          </a:ln>
        </p:spPr>
        <p:txBody>
          <a:bodyPr rtlCol="0"/>
          <a:lstStyle/>
          <a:p>
            <a:pPr algn="ctr"/>
            <a:endParaRPr lang="zh-CN" altLang="en-US"/>
          </a:p>
        </p:txBody>
      </p:sp>
      <p:sp>
        <p:nvSpPr>
          <p:cNvPr id="510" name="path 510"/>
          <p:cNvSpPr/>
          <p:nvPr/>
        </p:nvSpPr>
        <p:spPr>
          <a:xfrm>
            <a:off x="7182548" y="2822778"/>
            <a:ext cx="187187" cy="186080"/>
          </a:xfrm>
          <a:custGeom>
            <a:avLst/>
            <a:gdLst/>
            <a:ahLst/>
            <a:cxnLst/>
            <a:rect l="0" t="0" r="0" b="0"/>
            <a:pathLst>
              <a:path w="294" h="293">
                <a:moveTo>
                  <a:pt x="147" y="0"/>
                </a:moveTo>
                <a:cubicBezTo>
                  <a:pt x="65" y="0"/>
                  <a:pt x="0" y="64"/>
                  <a:pt x="0" y="146"/>
                </a:cubicBezTo>
                <a:cubicBezTo>
                  <a:pt x="0" y="228"/>
                  <a:pt x="65" y="293"/>
                  <a:pt x="147" y="293"/>
                </a:cubicBezTo>
                <a:cubicBezTo>
                  <a:pt x="229" y="293"/>
                  <a:pt x="294" y="228"/>
                  <a:pt x="294" y="146"/>
                </a:cubicBezTo>
                <a:cubicBezTo>
                  <a:pt x="294" y="64"/>
                  <a:pt x="229" y="0"/>
                  <a:pt x="147" y="0"/>
                </a:cubicBezTo>
                <a:moveTo>
                  <a:pt x="90" y="146"/>
                </a:moveTo>
                <a:cubicBezTo>
                  <a:pt x="90" y="115"/>
                  <a:pt x="116" y="90"/>
                  <a:pt x="147" y="90"/>
                </a:cubicBezTo>
                <a:cubicBezTo>
                  <a:pt x="178" y="90"/>
                  <a:pt x="204" y="115"/>
                  <a:pt x="204" y="146"/>
                </a:cubicBezTo>
                <a:cubicBezTo>
                  <a:pt x="204" y="177"/>
                  <a:pt x="178" y="200"/>
                  <a:pt x="147" y="200"/>
                </a:cubicBezTo>
                <a:cubicBezTo>
                  <a:pt x="116" y="200"/>
                  <a:pt x="90" y="177"/>
                  <a:pt x="90" y="146"/>
                </a:cubicBezTo>
                <a:moveTo>
                  <a:pt x="266" y="194"/>
                </a:moveTo>
                <a:cubicBezTo>
                  <a:pt x="215" y="174"/>
                  <a:pt x="215" y="174"/>
                  <a:pt x="215" y="174"/>
                </a:cubicBezTo>
                <a:cubicBezTo>
                  <a:pt x="218" y="166"/>
                  <a:pt x="221" y="154"/>
                  <a:pt x="221" y="146"/>
                </a:cubicBezTo>
                <a:cubicBezTo>
                  <a:pt x="221" y="135"/>
                  <a:pt x="218" y="126"/>
                  <a:pt x="215" y="118"/>
                </a:cubicBezTo>
                <a:cubicBezTo>
                  <a:pt x="252" y="104"/>
                  <a:pt x="252" y="104"/>
                  <a:pt x="252" y="104"/>
                </a:cubicBezTo>
                <a:cubicBezTo>
                  <a:pt x="266" y="95"/>
                  <a:pt x="266" y="95"/>
                  <a:pt x="266" y="95"/>
                </a:cubicBezTo>
                <a:cubicBezTo>
                  <a:pt x="272" y="112"/>
                  <a:pt x="277" y="129"/>
                  <a:pt x="277" y="146"/>
                </a:cubicBezTo>
                <a:cubicBezTo>
                  <a:pt x="277" y="163"/>
                  <a:pt x="272" y="180"/>
                  <a:pt x="266" y="194"/>
                </a:cubicBezTo>
                <a:moveTo>
                  <a:pt x="195" y="28"/>
                </a:moveTo>
                <a:cubicBezTo>
                  <a:pt x="175" y="78"/>
                  <a:pt x="175" y="78"/>
                  <a:pt x="175" y="78"/>
                </a:cubicBezTo>
                <a:cubicBezTo>
                  <a:pt x="167" y="73"/>
                  <a:pt x="158" y="73"/>
                  <a:pt x="147" y="73"/>
                </a:cubicBezTo>
                <a:cubicBezTo>
                  <a:pt x="136" y="73"/>
                  <a:pt x="127" y="73"/>
                  <a:pt x="119" y="78"/>
                </a:cubicBezTo>
                <a:cubicBezTo>
                  <a:pt x="107" y="53"/>
                  <a:pt x="107" y="53"/>
                  <a:pt x="107" y="53"/>
                </a:cubicBezTo>
                <a:cubicBezTo>
                  <a:pt x="99" y="28"/>
                  <a:pt x="99" y="28"/>
                  <a:pt x="99" y="28"/>
                </a:cubicBezTo>
                <a:cubicBezTo>
                  <a:pt x="113" y="19"/>
                  <a:pt x="130" y="16"/>
                  <a:pt x="147" y="16"/>
                </a:cubicBezTo>
                <a:cubicBezTo>
                  <a:pt x="164" y="16"/>
                  <a:pt x="181" y="19"/>
                  <a:pt x="195" y="28"/>
                </a:cubicBezTo>
                <a:moveTo>
                  <a:pt x="28" y="95"/>
                </a:moveTo>
                <a:cubicBezTo>
                  <a:pt x="53" y="107"/>
                  <a:pt x="53" y="107"/>
                  <a:pt x="53" y="107"/>
                </a:cubicBezTo>
                <a:cubicBezTo>
                  <a:pt x="79" y="118"/>
                  <a:pt x="79" y="118"/>
                  <a:pt x="79" y="118"/>
                </a:cubicBezTo>
                <a:cubicBezTo>
                  <a:pt x="76" y="126"/>
                  <a:pt x="73" y="135"/>
                  <a:pt x="73" y="146"/>
                </a:cubicBezTo>
                <a:cubicBezTo>
                  <a:pt x="73" y="154"/>
                  <a:pt x="76" y="166"/>
                  <a:pt x="79" y="174"/>
                </a:cubicBezTo>
                <a:cubicBezTo>
                  <a:pt x="28" y="194"/>
                  <a:pt x="28" y="194"/>
                  <a:pt x="28" y="194"/>
                </a:cubicBezTo>
                <a:cubicBezTo>
                  <a:pt x="22" y="180"/>
                  <a:pt x="17" y="163"/>
                  <a:pt x="17" y="146"/>
                </a:cubicBezTo>
                <a:cubicBezTo>
                  <a:pt x="17" y="129"/>
                  <a:pt x="22" y="112"/>
                  <a:pt x="28" y="95"/>
                </a:cubicBezTo>
                <a:moveTo>
                  <a:pt x="99" y="264"/>
                </a:moveTo>
                <a:cubicBezTo>
                  <a:pt x="104" y="247"/>
                  <a:pt x="104" y="247"/>
                  <a:pt x="104" y="247"/>
                </a:cubicBezTo>
                <a:cubicBezTo>
                  <a:pt x="119" y="214"/>
                  <a:pt x="119" y="214"/>
                  <a:pt x="119" y="214"/>
                </a:cubicBezTo>
                <a:cubicBezTo>
                  <a:pt x="127" y="216"/>
                  <a:pt x="136" y="219"/>
                  <a:pt x="147" y="219"/>
                </a:cubicBezTo>
                <a:cubicBezTo>
                  <a:pt x="158" y="219"/>
                  <a:pt x="167" y="216"/>
                  <a:pt x="175" y="214"/>
                </a:cubicBezTo>
                <a:cubicBezTo>
                  <a:pt x="195" y="264"/>
                  <a:pt x="195" y="264"/>
                  <a:pt x="195" y="264"/>
                </a:cubicBezTo>
                <a:cubicBezTo>
                  <a:pt x="181" y="270"/>
                  <a:pt x="164" y="273"/>
                  <a:pt x="147" y="273"/>
                </a:cubicBezTo>
                <a:cubicBezTo>
                  <a:pt x="130" y="273"/>
                  <a:pt x="113" y="270"/>
                  <a:pt x="99" y="264"/>
                </a:cubicBezTo>
              </a:path>
            </a:pathLst>
          </a:custGeom>
          <a:solidFill>
            <a:srgbClr val="8064A2">
              <a:alpha val="100000"/>
            </a:srgbClr>
          </a:solidFill>
          <a:ln w="0" cap="flat">
            <a:noFill/>
            <a:prstDash val="solid"/>
            <a:miter lim="0"/>
          </a:ln>
        </p:spPr>
        <p:txBody>
          <a:bodyPr rtlCol="0"/>
          <a:lstStyle/>
          <a:p>
            <a:pPr algn="ctr"/>
            <a:endParaRPr lang="zh-CN" altLang="en-US"/>
          </a:p>
        </p:txBody>
      </p:sp>
      <p:sp>
        <p:nvSpPr>
          <p:cNvPr id="512" name="path 512"/>
          <p:cNvSpPr/>
          <p:nvPr/>
        </p:nvSpPr>
        <p:spPr>
          <a:xfrm>
            <a:off x="6963447" y="2906458"/>
            <a:ext cx="244423" cy="373253"/>
          </a:xfrm>
          <a:custGeom>
            <a:avLst/>
            <a:gdLst/>
            <a:ahLst/>
            <a:cxnLst/>
            <a:rect l="0" t="0" r="0" b="0"/>
            <a:pathLst>
              <a:path w="384" h="587">
                <a:moveTo>
                  <a:pt x="178" y="185"/>
                </a:moveTo>
                <a:lnTo>
                  <a:pt x="223" y="185"/>
                </a:lnTo>
                <a:lnTo>
                  <a:pt x="223" y="93"/>
                </a:lnTo>
                <a:lnTo>
                  <a:pt x="291" y="93"/>
                </a:lnTo>
                <a:lnTo>
                  <a:pt x="201" y="0"/>
                </a:lnTo>
                <a:lnTo>
                  <a:pt x="107" y="93"/>
                </a:lnTo>
                <a:lnTo>
                  <a:pt x="178" y="93"/>
                </a:lnTo>
                <a:lnTo>
                  <a:pt x="178" y="185"/>
                </a:lnTo>
                <a:close/>
                <a:moveTo>
                  <a:pt x="246" y="133"/>
                </a:moveTo>
                <a:lnTo>
                  <a:pt x="246" y="168"/>
                </a:lnTo>
                <a:lnTo>
                  <a:pt x="350" y="208"/>
                </a:lnTo>
                <a:lnTo>
                  <a:pt x="201" y="263"/>
                </a:lnTo>
                <a:lnTo>
                  <a:pt x="48" y="208"/>
                </a:lnTo>
                <a:lnTo>
                  <a:pt x="152" y="168"/>
                </a:lnTo>
                <a:lnTo>
                  <a:pt x="152" y="133"/>
                </a:lnTo>
                <a:lnTo>
                  <a:pt x="17" y="185"/>
                </a:lnTo>
                <a:lnTo>
                  <a:pt x="17" y="277"/>
                </a:lnTo>
                <a:lnTo>
                  <a:pt x="201" y="346"/>
                </a:lnTo>
                <a:lnTo>
                  <a:pt x="384" y="277"/>
                </a:lnTo>
                <a:lnTo>
                  <a:pt x="384" y="185"/>
                </a:lnTo>
                <a:lnTo>
                  <a:pt x="246" y="133"/>
                </a:lnTo>
              </a:path>
              <a:path w="384" h="587">
                <a:moveTo>
                  <a:pt x="104" y="420"/>
                </a:moveTo>
                <a:cubicBezTo>
                  <a:pt x="104" y="442"/>
                  <a:pt x="124" y="462"/>
                  <a:pt x="150" y="462"/>
                </a:cubicBezTo>
                <a:cubicBezTo>
                  <a:pt x="173" y="462"/>
                  <a:pt x="192" y="442"/>
                  <a:pt x="192" y="420"/>
                </a:cubicBezTo>
                <a:cubicBezTo>
                  <a:pt x="192" y="394"/>
                  <a:pt x="173" y="374"/>
                  <a:pt x="150" y="374"/>
                </a:cubicBezTo>
                <a:cubicBezTo>
                  <a:pt x="124" y="374"/>
                  <a:pt x="104" y="394"/>
                  <a:pt x="104" y="420"/>
                </a:cubicBezTo>
                <a:moveTo>
                  <a:pt x="0" y="420"/>
                </a:moveTo>
                <a:cubicBezTo>
                  <a:pt x="0" y="442"/>
                  <a:pt x="19" y="462"/>
                  <a:pt x="45" y="462"/>
                </a:cubicBezTo>
                <a:cubicBezTo>
                  <a:pt x="68" y="462"/>
                  <a:pt x="87" y="442"/>
                  <a:pt x="87" y="420"/>
                </a:cubicBezTo>
                <a:cubicBezTo>
                  <a:pt x="87" y="394"/>
                  <a:pt x="68" y="374"/>
                  <a:pt x="45" y="374"/>
                </a:cubicBezTo>
                <a:cubicBezTo>
                  <a:pt x="19" y="374"/>
                  <a:pt x="0" y="394"/>
                  <a:pt x="0" y="420"/>
                </a:cubicBezTo>
                <a:moveTo>
                  <a:pt x="209" y="508"/>
                </a:moveTo>
                <a:cubicBezTo>
                  <a:pt x="209" y="479"/>
                  <a:pt x="209" y="479"/>
                  <a:pt x="209" y="479"/>
                </a:cubicBezTo>
                <a:cubicBezTo>
                  <a:pt x="209" y="471"/>
                  <a:pt x="204" y="462"/>
                  <a:pt x="192" y="462"/>
                </a:cubicBezTo>
                <a:cubicBezTo>
                  <a:pt x="150" y="462"/>
                  <a:pt x="150" y="462"/>
                  <a:pt x="150" y="462"/>
                </a:cubicBezTo>
                <a:cubicBezTo>
                  <a:pt x="45" y="462"/>
                  <a:pt x="45" y="462"/>
                  <a:pt x="45" y="462"/>
                </a:cubicBezTo>
                <a:cubicBezTo>
                  <a:pt x="17" y="462"/>
                  <a:pt x="17" y="462"/>
                  <a:pt x="17" y="462"/>
                </a:cubicBezTo>
                <a:cubicBezTo>
                  <a:pt x="8" y="462"/>
                  <a:pt x="0" y="471"/>
                  <a:pt x="0" y="479"/>
                </a:cubicBezTo>
                <a:cubicBezTo>
                  <a:pt x="0" y="567"/>
                  <a:pt x="0" y="567"/>
                  <a:pt x="0" y="567"/>
                </a:cubicBezTo>
                <a:cubicBezTo>
                  <a:pt x="0" y="579"/>
                  <a:pt x="8" y="587"/>
                  <a:pt x="17" y="587"/>
                </a:cubicBezTo>
                <a:cubicBezTo>
                  <a:pt x="192" y="587"/>
                  <a:pt x="192" y="587"/>
                  <a:pt x="192" y="587"/>
                </a:cubicBezTo>
                <a:cubicBezTo>
                  <a:pt x="204" y="587"/>
                  <a:pt x="209" y="579"/>
                  <a:pt x="209" y="567"/>
                </a:cubicBezTo>
                <a:cubicBezTo>
                  <a:pt x="209" y="542"/>
                  <a:pt x="209" y="542"/>
                  <a:pt x="209" y="542"/>
                </a:cubicBezTo>
                <a:cubicBezTo>
                  <a:pt x="280" y="587"/>
                  <a:pt x="280" y="587"/>
                  <a:pt x="280" y="587"/>
                </a:cubicBezTo>
                <a:cubicBezTo>
                  <a:pt x="280" y="462"/>
                  <a:pt x="280" y="462"/>
                  <a:pt x="280" y="462"/>
                </a:cubicBezTo>
                <a:lnTo>
                  <a:pt x="209" y="508"/>
                </a:lnTo>
                <a:close/>
                <a:moveTo>
                  <a:pt x="175" y="550"/>
                </a:moveTo>
                <a:cubicBezTo>
                  <a:pt x="36" y="550"/>
                  <a:pt x="36" y="550"/>
                  <a:pt x="36" y="550"/>
                </a:cubicBezTo>
                <a:cubicBezTo>
                  <a:pt x="36" y="499"/>
                  <a:pt x="36" y="499"/>
                  <a:pt x="36" y="499"/>
                </a:cubicBezTo>
                <a:cubicBezTo>
                  <a:pt x="175" y="499"/>
                  <a:pt x="175" y="499"/>
                  <a:pt x="175" y="499"/>
                </a:cubicBezTo>
                <a:lnTo>
                  <a:pt x="175" y="550"/>
                </a:lnTo>
              </a:path>
            </a:pathLst>
          </a:custGeom>
          <a:solidFill>
            <a:srgbClr val="8064A2">
              <a:alpha val="100000"/>
            </a:srgbClr>
          </a:solidFill>
          <a:ln w="0" cap="flat">
            <a:noFill/>
            <a:prstDash val="solid"/>
            <a:miter lim="0"/>
          </a:ln>
        </p:spPr>
        <p:txBody>
          <a:bodyPr rtlCol="0"/>
          <a:lstStyle/>
          <a:p>
            <a:pPr algn="ctr"/>
            <a:endParaRPr lang="zh-CN" altLang="en-US"/>
          </a:p>
        </p:txBody>
      </p:sp>
      <p:grpSp>
        <p:nvGrpSpPr>
          <p:cNvPr id="56" name="group 56"/>
          <p:cNvGrpSpPr/>
          <p:nvPr/>
        </p:nvGrpSpPr>
        <p:grpSpPr>
          <a:xfrm rot="21600000">
            <a:off x="6342456" y="1991499"/>
            <a:ext cx="391972" cy="230111"/>
            <a:chOff x="0" y="0"/>
            <a:chExt cx="391972" cy="230111"/>
          </a:xfrm>
        </p:grpSpPr>
        <p:sp>
          <p:nvSpPr>
            <p:cNvPr id="514" name="path 514"/>
            <p:cNvSpPr/>
            <p:nvPr/>
          </p:nvSpPr>
          <p:spPr>
            <a:xfrm>
              <a:off x="268655" y="0"/>
              <a:ext cx="123317" cy="131025"/>
            </a:xfrm>
            <a:custGeom>
              <a:avLst/>
              <a:gdLst/>
              <a:ahLst/>
              <a:cxnLst/>
              <a:rect l="0" t="0" r="0" b="0"/>
              <a:pathLst>
                <a:path w="194" h="206">
                  <a:moveTo>
                    <a:pt x="174" y="0"/>
                  </a:moveTo>
                  <a:cubicBezTo>
                    <a:pt x="19" y="0"/>
                    <a:pt x="19" y="0"/>
                    <a:pt x="19" y="0"/>
                  </a:cubicBezTo>
                  <a:cubicBezTo>
                    <a:pt x="11" y="0"/>
                    <a:pt x="0" y="8"/>
                    <a:pt x="0" y="19"/>
                  </a:cubicBezTo>
                  <a:cubicBezTo>
                    <a:pt x="0" y="186"/>
                    <a:pt x="0" y="186"/>
                    <a:pt x="0" y="186"/>
                  </a:cubicBezTo>
                  <a:cubicBezTo>
                    <a:pt x="0" y="197"/>
                    <a:pt x="11" y="206"/>
                    <a:pt x="19" y="206"/>
                  </a:cubicBezTo>
                  <a:cubicBezTo>
                    <a:pt x="174" y="206"/>
                    <a:pt x="174" y="206"/>
                    <a:pt x="174" y="206"/>
                  </a:cubicBezTo>
                  <a:cubicBezTo>
                    <a:pt x="185" y="206"/>
                    <a:pt x="194" y="197"/>
                    <a:pt x="194" y="186"/>
                  </a:cubicBezTo>
                  <a:cubicBezTo>
                    <a:pt x="194" y="19"/>
                    <a:pt x="194" y="19"/>
                    <a:pt x="194" y="19"/>
                  </a:cubicBezTo>
                  <a:cubicBezTo>
                    <a:pt x="194" y="8"/>
                    <a:pt x="185" y="0"/>
                    <a:pt x="174" y="0"/>
                  </a:cubicBezTo>
                  <a:moveTo>
                    <a:pt x="168" y="180"/>
                  </a:moveTo>
                  <a:cubicBezTo>
                    <a:pt x="28" y="180"/>
                    <a:pt x="28" y="180"/>
                    <a:pt x="28" y="180"/>
                  </a:cubicBezTo>
                  <a:cubicBezTo>
                    <a:pt x="28" y="25"/>
                    <a:pt x="28" y="25"/>
                    <a:pt x="28" y="25"/>
                  </a:cubicBezTo>
                  <a:cubicBezTo>
                    <a:pt x="168" y="25"/>
                    <a:pt x="168" y="25"/>
                    <a:pt x="168" y="25"/>
                  </a:cubicBezTo>
                  <a:lnTo>
                    <a:pt x="168" y="180"/>
                  </a:lnTo>
                  <a:close/>
                  <a:moveTo>
                    <a:pt x="53" y="90"/>
                  </a:moveTo>
                  <a:cubicBezTo>
                    <a:pt x="143" y="90"/>
                    <a:pt x="143" y="90"/>
                    <a:pt x="143" y="90"/>
                  </a:cubicBezTo>
                  <a:cubicBezTo>
                    <a:pt x="143" y="104"/>
                    <a:pt x="143" y="104"/>
                    <a:pt x="143" y="104"/>
                  </a:cubicBezTo>
                  <a:cubicBezTo>
                    <a:pt x="53" y="104"/>
                    <a:pt x="53" y="104"/>
                    <a:pt x="53" y="104"/>
                  </a:cubicBezTo>
                  <a:lnTo>
                    <a:pt x="53" y="90"/>
                  </a:lnTo>
                  <a:close/>
                  <a:moveTo>
                    <a:pt x="53" y="115"/>
                  </a:moveTo>
                  <a:cubicBezTo>
                    <a:pt x="143" y="115"/>
                    <a:pt x="143" y="115"/>
                    <a:pt x="143" y="115"/>
                  </a:cubicBezTo>
                  <a:cubicBezTo>
                    <a:pt x="143" y="130"/>
                    <a:pt x="143" y="130"/>
                    <a:pt x="143" y="130"/>
                  </a:cubicBezTo>
                  <a:cubicBezTo>
                    <a:pt x="53" y="130"/>
                    <a:pt x="53" y="130"/>
                    <a:pt x="53" y="130"/>
                  </a:cubicBezTo>
                  <a:lnTo>
                    <a:pt x="53" y="115"/>
                  </a:lnTo>
                  <a:close/>
                  <a:moveTo>
                    <a:pt x="53" y="141"/>
                  </a:moveTo>
                  <a:cubicBezTo>
                    <a:pt x="143" y="141"/>
                    <a:pt x="143" y="141"/>
                    <a:pt x="143" y="141"/>
                  </a:cubicBezTo>
                  <a:cubicBezTo>
                    <a:pt x="143" y="155"/>
                    <a:pt x="143" y="155"/>
                    <a:pt x="143" y="155"/>
                  </a:cubicBezTo>
                  <a:cubicBezTo>
                    <a:pt x="53" y="155"/>
                    <a:pt x="53" y="155"/>
                    <a:pt x="53" y="155"/>
                  </a:cubicBezTo>
                  <a:lnTo>
                    <a:pt x="53" y="141"/>
                  </a:lnTo>
                  <a:close/>
                  <a:moveTo>
                    <a:pt x="53" y="65"/>
                  </a:moveTo>
                  <a:cubicBezTo>
                    <a:pt x="143" y="65"/>
                    <a:pt x="143" y="65"/>
                    <a:pt x="143" y="65"/>
                  </a:cubicBezTo>
                  <a:cubicBezTo>
                    <a:pt x="143" y="76"/>
                    <a:pt x="143" y="76"/>
                    <a:pt x="143" y="76"/>
                  </a:cubicBezTo>
                  <a:cubicBezTo>
                    <a:pt x="53" y="76"/>
                    <a:pt x="53" y="76"/>
                    <a:pt x="53" y="76"/>
                  </a:cubicBezTo>
                  <a:lnTo>
                    <a:pt x="53" y="65"/>
                  </a:lnTo>
                </a:path>
              </a:pathLst>
            </a:custGeom>
            <a:solidFill>
              <a:srgbClr val="8064A2">
                <a:alpha val="100000"/>
              </a:srgbClr>
            </a:solidFill>
            <a:ln w="0" cap="flat">
              <a:noFill/>
              <a:prstDash val="solid"/>
              <a:miter lim="0"/>
            </a:ln>
          </p:spPr>
          <p:txBody>
            <a:bodyPr rtlCol="0"/>
            <a:lstStyle/>
            <a:p>
              <a:pPr algn="ctr"/>
              <a:endParaRPr lang="zh-CN" altLang="en-US"/>
            </a:p>
          </p:txBody>
        </p:sp>
        <p:sp>
          <p:nvSpPr>
            <p:cNvPr id="516" name="path 516"/>
            <p:cNvSpPr/>
            <p:nvPr/>
          </p:nvSpPr>
          <p:spPr>
            <a:xfrm>
              <a:off x="0" y="88087"/>
              <a:ext cx="136537" cy="142024"/>
            </a:xfrm>
            <a:custGeom>
              <a:avLst/>
              <a:gdLst/>
              <a:ahLst/>
              <a:cxnLst/>
              <a:rect l="0" t="0" r="0" b="0"/>
              <a:pathLst>
                <a:path w="215" h="223">
                  <a:moveTo>
                    <a:pt x="102" y="223"/>
                  </a:moveTo>
                  <a:lnTo>
                    <a:pt x="102" y="121"/>
                  </a:lnTo>
                  <a:lnTo>
                    <a:pt x="0" y="223"/>
                  </a:lnTo>
                  <a:lnTo>
                    <a:pt x="0" y="0"/>
                  </a:lnTo>
                  <a:lnTo>
                    <a:pt x="102" y="100"/>
                  </a:lnTo>
                  <a:lnTo>
                    <a:pt x="102" y="0"/>
                  </a:lnTo>
                  <a:lnTo>
                    <a:pt x="215" y="112"/>
                  </a:lnTo>
                  <a:lnTo>
                    <a:pt x="102" y="223"/>
                  </a:lnTo>
                </a:path>
              </a:pathLst>
            </a:custGeom>
            <a:solidFill>
              <a:srgbClr val="C0504D">
                <a:alpha val="100000"/>
              </a:srgbClr>
            </a:solidFill>
            <a:ln w="0" cap="flat">
              <a:noFill/>
              <a:prstDash val="solid"/>
              <a:miter lim="0"/>
            </a:ln>
          </p:spPr>
          <p:txBody>
            <a:bodyPr rtlCol="0"/>
            <a:lstStyle/>
            <a:p>
              <a:pPr algn="ctr"/>
              <a:endParaRPr lang="zh-CN" altLang="en-US"/>
            </a:p>
          </p:txBody>
        </p:sp>
      </p:grpSp>
      <p:grpSp>
        <p:nvGrpSpPr>
          <p:cNvPr id="58" name="group 58"/>
          <p:cNvGrpSpPr/>
          <p:nvPr/>
        </p:nvGrpSpPr>
        <p:grpSpPr>
          <a:xfrm rot="21600000">
            <a:off x="6704698" y="2336126"/>
            <a:ext cx="472351" cy="186067"/>
            <a:chOff x="0" y="0"/>
            <a:chExt cx="472351" cy="186067"/>
          </a:xfrm>
        </p:grpSpPr>
        <p:sp>
          <p:nvSpPr>
            <p:cNvPr id="518" name="path 518"/>
            <p:cNvSpPr/>
            <p:nvPr/>
          </p:nvSpPr>
          <p:spPr>
            <a:xfrm>
              <a:off x="247739" y="0"/>
              <a:ext cx="224611" cy="186067"/>
            </a:xfrm>
            <a:custGeom>
              <a:avLst/>
              <a:gdLst/>
              <a:ahLst/>
              <a:cxnLst/>
              <a:rect l="0" t="0" r="0" b="0"/>
              <a:pathLst>
                <a:path w="353" h="293">
                  <a:moveTo>
                    <a:pt x="353" y="156"/>
                  </a:moveTo>
                  <a:cubicBezTo>
                    <a:pt x="311" y="68"/>
                    <a:pt x="311" y="68"/>
                    <a:pt x="311" y="68"/>
                  </a:cubicBezTo>
                  <a:cubicBezTo>
                    <a:pt x="243" y="68"/>
                    <a:pt x="243" y="68"/>
                    <a:pt x="243" y="68"/>
                  </a:cubicBezTo>
                  <a:cubicBezTo>
                    <a:pt x="243" y="22"/>
                    <a:pt x="243" y="22"/>
                    <a:pt x="243" y="22"/>
                  </a:cubicBezTo>
                  <a:cubicBezTo>
                    <a:pt x="243" y="11"/>
                    <a:pt x="234" y="0"/>
                    <a:pt x="220" y="0"/>
                  </a:cubicBezTo>
                  <a:cubicBezTo>
                    <a:pt x="22" y="0"/>
                    <a:pt x="22" y="0"/>
                    <a:pt x="22" y="0"/>
                  </a:cubicBezTo>
                  <a:cubicBezTo>
                    <a:pt x="8" y="0"/>
                    <a:pt x="0" y="11"/>
                    <a:pt x="0" y="22"/>
                  </a:cubicBezTo>
                  <a:cubicBezTo>
                    <a:pt x="0" y="201"/>
                    <a:pt x="0" y="201"/>
                    <a:pt x="0" y="201"/>
                  </a:cubicBezTo>
                  <a:cubicBezTo>
                    <a:pt x="22" y="224"/>
                    <a:pt x="22" y="224"/>
                    <a:pt x="22" y="224"/>
                  </a:cubicBezTo>
                  <a:cubicBezTo>
                    <a:pt x="50" y="224"/>
                    <a:pt x="50" y="224"/>
                    <a:pt x="50" y="224"/>
                  </a:cubicBezTo>
                  <a:cubicBezTo>
                    <a:pt x="45" y="230"/>
                    <a:pt x="45" y="238"/>
                    <a:pt x="45" y="247"/>
                  </a:cubicBezTo>
                  <a:cubicBezTo>
                    <a:pt x="45" y="273"/>
                    <a:pt x="65" y="293"/>
                    <a:pt x="87" y="293"/>
                  </a:cubicBezTo>
                  <a:cubicBezTo>
                    <a:pt x="113" y="293"/>
                    <a:pt x="132" y="273"/>
                    <a:pt x="132" y="247"/>
                  </a:cubicBezTo>
                  <a:cubicBezTo>
                    <a:pt x="132" y="238"/>
                    <a:pt x="130" y="230"/>
                    <a:pt x="127" y="224"/>
                  </a:cubicBezTo>
                  <a:cubicBezTo>
                    <a:pt x="249" y="224"/>
                    <a:pt x="249" y="224"/>
                    <a:pt x="249" y="224"/>
                  </a:cubicBezTo>
                  <a:cubicBezTo>
                    <a:pt x="246" y="230"/>
                    <a:pt x="243" y="238"/>
                    <a:pt x="243" y="247"/>
                  </a:cubicBezTo>
                  <a:cubicBezTo>
                    <a:pt x="243" y="273"/>
                    <a:pt x="263" y="293"/>
                    <a:pt x="288" y="293"/>
                  </a:cubicBezTo>
                  <a:cubicBezTo>
                    <a:pt x="314" y="293"/>
                    <a:pt x="333" y="273"/>
                    <a:pt x="333" y="247"/>
                  </a:cubicBezTo>
                  <a:cubicBezTo>
                    <a:pt x="333" y="238"/>
                    <a:pt x="331" y="230"/>
                    <a:pt x="325" y="224"/>
                  </a:cubicBezTo>
                  <a:cubicBezTo>
                    <a:pt x="353" y="224"/>
                    <a:pt x="353" y="224"/>
                    <a:pt x="353" y="224"/>
                  </a:cubicBezTo>
                  <a:lnTo>
                    <a:pt x="353" y="156"/>
                  </a:lnTo>
                  <a:close/>
                  <a:moveTo>
                    <a:pt x="243" y="156"/>
                  </a:moveTo>
                  <a:cubicBezTo>
                    <a:pt x="243" y="102"/>
                    <a:pt x="243" y="102"/>
                    <a:pt x="243" y="102"/>
                  </a:cubicBezTo>
                  <a:cubicBezTo>
                    <a:pt x="288" y="102"/>
                    <a:pt x="288" y="102"/>
                    <a:pt x="288" y="102"/>
                  </a:cubicBezTo>
                  <a:cubicBezTo>
                    <a:pt x="316" y="156"/>
                    <a:pt x="316" y="156"/>
                    <a:pt x="316" y="156"/>
                  </a:cubicBezTo>
                  <a:lnTo>
                    <a:pt x="243" y="156"/>
                  </a:lnTo>
                </a:path>
              </a:pathLst>
            </a:custGeom>
            <a:solidFill>
              <a:srgbClr val="4F81BD">
                <a:alpha val="100000"/>
              </a:srgbClr>
            </a:solidFill>
            <a:ln w="0" cap="flat">
              <a:noFill/>
              <a:prstDash val="solid"/>
              <a:miter lim="0"/>
            </a:ln>
          </p:spPr>
          <p:txBody>
            <a:bodyPr rtlCol="0"/>
            <a:lstStyle/>
            <a:p>
              <a:pPr algn="ctr"/>
              <a:endParaRPr lang="zh-CN" altLang="en-US"/>
            </a:p>
          </p:txBody>
        </p:sp>
        <p:sp>
          <p:nvSpPr>
            <p:cNvPr id="520" name="path 520"/>
            <p:cNvSpPr/>
            <p:nvPr/>
          </p:nvSpPr>
          <p:spPr>
            <a:xfrm>
              <a:off x="0" y="0"/>
              <a:ext cx="208102" cy="183870"/>
            </a:xfrm>
            <a:custGeom>
              <a:avLst/>
              <a:gdLst/>
              <a:ahLst/>
              <a:cxnLst/>
              <a:rect l="0" t="0" r="0" b="0"/>
              <a:pathLst>
                <a:path w="327" h="289">
                  <a:moveTo>
                    <a:pt x="215" y="39"/>
                  </a:moveTo>
                  <a:lnTo>
                    <a:pt x="112" y="0"/>
                  </a:lnTo>
                  <a:lnTo>
                    <a:pt x="0" y="39"/>
                  </a:lnTo>
                  <a:lnTo>
                    <a:pt x="0" y="289"/>
                  </a:lnTo>
                  <a:lnTo>
                    <a:pt x="112" y="246"/>
                  </a:lnTo>
                  <a:lnTo>
                    <a:pt x="215" y="289"/>
                  </a:lnTo>
                  <a:lnTo>
                    <a:pt x="327" y="246"/>
                  </a:lnTo>
                  <a:lnTo>
                    <a:pt x="327" y="0"/>
                  </a:lnTo>
                  <a:lnTo>
                    <a:pt x="215" y="39"/>
                  </a:lnTo>
                  <a:close/>
                  <a:moveTo>
                    <a:pt x="121" y="26"/>
                  </a:moveTo>
                  <a:lnTo>
                    <a:pt x="206" y="60"/>
                  </a:lnTo>
                  <a:lnTo>
                    <a:pt x="206" y="263"/>
                  </a:lnTo>
                  <a:lnTo>
                    <a:pt x="121" y="230"/>
                  </a:lnTo>
                  <a:lnTo>
                    <a:pt x="121" y="26"/>
                  </a:lnTo>
                  <a:close/>
                  <a:moveTo>
                    <a:pt x="19" y="53"/>
                  </a:moveTo>
                  <a:lnTo>
                    <a:pt x="100" y="26"/>
                  </a:lnTo>
                  <a:lnTo>
                    <a:pt x="100" y="230"/>
                  </a:lnTo>
                  <a:lnTo>
                    <a:pt x="19" y="261"/>
                  </a:lnTo>
                  <a:lnTo>
                    <a:pt x="19" y="53"/>
                  </a:lnTo>
                  <a:close/>
                  <a:moveTo>
                    <a:pt x="308" y="232"/>
                  </a:moveTo>
                  <a:lnTo>
                    <a:pt x="225" y="263"/>
                  </a:lnTo>
                  <a:lnTo>
                    <a:pt x="225" y="60"/>
                  </a:lnTo>
                  <a:lnTo>
                    <a:pt x="308" y="29"/>
                  </a:lnTo>
                  <a:lnTo>
                    <a:pt x="308" y="232"/>
                  </a:lnTo>
                </a:path>
              </a:pathLst>
            </a:custGeom>
            <a:solidFill>
              <a:srgbClr val="C0504D">
                <a:alpha val="100000"/>
              </a:srgbClr>
            </a:solidFill>
            <a:ln w="0" cap="flat">
              <a:noFill/>
              <a:prstDash val="solid"/>
              <a:miter lim="0"/>
            </a:ln>
          </p:spPr>
          <p:txBody>
            <a:bodyPr rtlCol="0"/>
            <a:lstStyle/>
            <a:p>
              <a:pPr algn="ctr"/>
              <a:endParaRPr lang="zh-CN" altLang="en-US"/>
            </a:p>
          </p:txBody>
        </p:sp>
      </p:grpSp>
      <p:sp>
        <p:nvSpPr>
          <p:cNvPr id="522" name="path 522"/>
          <p:cNvSpPr/>
          <p:nvPr/>
        </p:nvSpPr>
        <p:spPr>
          <a:xfrm>
            <a:off x="7238710" y="3011055"/>
            <a:ext cx="329207" cy="255447"/>
          </a:xfrm>
          <a:custGeom>
            <a:avLst/>
            <a:gdLst/>
            <a:ahLst/>
            <a:cxnLst/>
            <a:rect l="0" t="0" r="0" b="0"/>
            <a:pathLst>
              <a:path w="518" h="402">
                <a:moveTo>
                  <a:pt x="322" y="139"/>
                </a:moveTo>
                <a:cubicBezTo>
                  <a:pt x="322" y="244"/>
                  <a:pt x="322" y="244"/>
                  <a:pt x="322" y="244"/>
                </a:cubicBezTo>
                <a:cubicBezTo>
                  <a:pt x="325" y="244"/>
                  <a:pt x="325" y="244"/>
                  <a:pt x="328" y="244"/>
                </a:cubicBezTo>
                <a:cubicBezTo>
                  <a:pt x="336" y="244"/>
                  <a:pt x="336" y="244"/>
                  <a:pt x="336" y="244"/>
                </a:cubicBezTo>
                <a:cubicBezTo>
                  <a:pt x="336" y="139"/>
                  <a:pt x="336" y="139"/>
                  <a:pt x="336" y="139"/>
                </a:cubicBezTo>
                <a:cubicBezTo>
                  <a:pt x="328" y="139"/>
                  <a:pt x="328" y="139"/>
                  <a:pt x="328" y="139"/>
                </a:cubicBezTo>
                <a:cubicBezTo>
                  <a:pt x="325" y="139"/>
                  <a:pt x="325" y="139"/>
                  <a:pt x="322" y="139"/>
                </a:cubicBezTo>
                <a:moveTo>
                  <a:pt x="458" y="139"/>
                </a:moveTo>
                <a:cubicBezTo>
                  <a:pt x="458" y="244"/>
                  <a:pt x="458" y="244"/>
                  <a:pt x="458" y="244"/>
                </a:cubicBezTo>
                <a:cubicBezTo>
                  <a:pt x="467" y="244"/>
                  <a:pt x="467" y="244"/>
                  <a:pt x="467" y="244"/>
                </a:cubicBezTo>
                <a:cubicBezTo>
                  <a:pt x="470" y="244"/>
                  <a:pt x="470" y="244"/>
                  <a:pt x="473" y="244"/>
                </a:cubicBezTo>
                <a:cubicBezTo>
                  <a:pt x="473" y="139"/>
                  <a:pt x="473" y="139"/>
                  <a:pt x="473" y="139"/>
                </a:cubicBezTo>
                <a:cubicBezTo>
                  <a:pt x="470" y="139"/>
                  <a:pt x="470" y="139"/>
                  <a:pt x="467" y="139"/>
                </a:cubicBezTo>
                <a:lnTo>
                  <a:pt x="458" y="139"/>
                </a:lnTo>
                <a:close/>
                <a:moveTo>
                  <a:pt x="518" y="122"/>
                </a:moveTo>
                <a:cubicBezTo>
                  <a:pt x="518" y="56"/>
                  <a:pt x="464" y="0"/>
                  <a:pt x="396" y="0"/>
                </a:cubicBezTo>
                <a:cubicBezTo>
                  <a:pt x="331" y="0"/>
                  <a:pt x="277" y="56"/>
                  <a:pt x="277" y="122"/>
                </a:cubicBezTo>
                <a:cubicBezTo>
                  <a:pt x="277" y="136"/>
                  <a:pt x="277" y="150"/>
                  <a:pt x="283" y="164"/>
                </a:cubicBezTo>
                <a:cubicBezTo>
                  <a:pt x="277" y="173"/>
                  <a:pt x="277" y="181"/>
                  <a:pt x="277" y="190"/>
                </a:cubicBezTo>
                <a:cubicBezTo>
                  <a:pt x="277" y="213"/>
                  <a:pt x="288" y="230"/>
                  <a:pt x="305" y="238"/>
                </a:cubicBezTo>
                <a:cubicBezTo>
                  <a:pt x="305" y="145"/>
                  <a:pt x="305" y="145"/>
                  <a:pt x="305" y="145"/>
                </a:cubicBezTo>
                <a:cubicBezTo>
                  <a:pt x="302" y="145"/>
                  <a:pt x="297" y="147"/>
                  <a:pt x="294" y="153"/>
                </a:cubicBezTo>
                <a:cubicBezTo>
                  <a:pt x="291" y="145"/>
                  <a:pt x="291" y="139"/>
                  <a:pt x="291" y="130"/>
                </a:cubicBezTo>
                <a:cubicBezTo>
                  <a:pt x="291" y="71"/>
                  <a:pt x="339" y="22"/>
                  <a:pt x="396" y="22"/>
                </a:cubicBezTo>
                <a:cubicBezTo>
                  <a:pt x="456" y="22"/>
                  <a:pt x="504" y="71"/>
                  <a:pt x="504" y="130"/>
                </a:cubicBezTo>
                <a:cubicBezTo>
                  <a:pt x="504" y="139"/>
                  <a:pt x="504" y="145"/>
                  <a:pt x="501" y="153"/>
                </a:cubicBezTo>
                <a:cubicBezTo>
                  <a:pt x="498" y="147"/>
                  <a:pt x="492" y="145"/>
                  <a:pt x="490" y="145"/>
                </a:cubicBezTo>
                <a:cubicBezTo>
                  <a:pt x="490" y="238"/>
                  <a:pt x="490" y="238"/>
                  <a:pt x="490" y="238"/>
                </a:cubicBezTo>
                <a:cubicBezTo>
                  <a:pt x="507" y="230"/>
                  <a:pt x="518" y="213"/>
                  <a:pt x="518" y="190"/>
                </a:cubicBezTo>
                <a:cubicBezTo>
                  <a:pt x="518" y="181"/>
                  <a:pt x="515" y="173"/>
                  <a:pt x="512" y="164"/>
                </a:cubicBezTo>
                <a:cubicBezTo>
                  <a:pt x="518" y="150"/>
                  <a:pt x="518" y="136"/>
                  <a:pt x="518" y="122"/>
                </a:cubicBezTo>
              </a:path>
              <a:path w="518" h="402">
                <a:moveTo>
                  <a:pt x="0" y="257"/>
                </a:moveTo>
                <a:cubicBezTo>
                  <a:pt x="0" y="274"/>
                  <a:pt x="11" y="285"/>
                  <a:pt x="28" y="285"/>
                </a:cubicBezTo>
                <a:cubicBezTo>
                  <a:pt x="42" y="285"/>
                  <a:pt x="56" y="274"/>
                  <a:pt x="56" y="257"/>
                </a:cubicBezTo>
                <a:cubicBezTo>
                  <a:pt x="56" y="155"/>
                  <a:pt x="56" y="155"/>
                  <a:pt x="56" y="155"/>
                </a:cubicBezTo>
                <a:cubicBezTo>
                  <a:pt x="291" y="390"/>
                  <a:pt x="291" y="390"/>
                  <a:pt x="291" y="390"/>
                </a:cubicBezTo>
                <a:cubicBezTo>
                  <a:pt x="303" y="402"/>
                  <a:pt x="320" y="402"/>
                  <a:pt x="331" y="390"/>
                </a:cubicBezTo>
                <a:cubicBezTo>
                  <a:pt x="337" y="385"/>
                  <a:pt x="339" y="379"/>
                  <a:pt x="339" y="371"/>
                </a:cubicBezTo>
                <a:cubicBezTo>
                  <a:pt x="339" y="365"/>
                  <a:pt x="337" y="356"/>
                  <a:pt x="331" y="351"/>
                </a:cubicBezTo>
                <a:cubicBezTo>
                  <a:pt x="96" y="115"/>
                  <a:pt x="96" y="115"/>
                  <a:pt x="96" y="115"/>
                </a:cubicBezTo>
                <a:cubicBezTo>
                  <a:pt x="198" y="115"/>
                  <a:pt x="198" y="115"/>
                  <a:pt x="198" y="115"/>
                </a:cubicBezTo>
                <a:cubicBezTo>
                  <a:pt x="212" y="115"/>
                  <a:pt x="226" y="101"/>
                  <a:pt x="226" y="87"/>
                </a:cubicBezTo>
                <a:cubicBezTo>
                  <a:pt x="226" y="70"/>
                  <a:pt x="212" y="58"/>
                  <a:pt x="198" y="58"/>
                </a:cubicBezTo>
                <a:cubicBezTo>
                  <a:pt x="0" y="58"/>
                  <a:pt x="0" y="58"/>
                  <a:pt x="0" y="58"/>
                </a:cubicBezTo>
                <a:lnTo>
                  <a:pt x="0" y="257"/>
                </a:lnTo>
              </a:path>
            </a:pathLst>
          </a:custGeom>
          <a:solidFill>
            <a:srgbClr val="8064A2">
              <a:alpha val="100000"/>
            </a:srgbClr>
          </a:solidFill>
          <a:ln w="0" cap="flat">
            <a:noFill/>
            <a:prstDash val="solid"/>
            <a:miter lim="0"/>
          </a:ln>
        </p:spPr>
        <p:txBody>
          <a:bodyPr rtlCol="0"/>
          <a:lstStyle/>
          <a:p>
            <a:pPr algn="ctr"/>
            <a:endParaRPr lang="zh-CN" altLang="en-US"/>
          </a:p>
        </p:txBody>
      </p:sp>
      <p:sp>
        <p:nvSpPr>
          <p:cNvPr id="524" name="path 524"/>
          <p:cNvSpPr/>
          <p:nvPr/>
        </p:nvSpPr>
        <p:spPr>
          <a:xfrm>
            <a:off x="7164933" y="3842346"/>
            <a:ext cx="246634" cy="332511"/>
          </a:xfrm>
          <a:custGeom>
            <a:avLst/>
            <a:gdLst/>
            <a:ahLst/>
            <a:cxnLst/>
            <a:rect l="0" t="0" r="0" b="0"/>
            <a:pathLst>
              <a:path w="388" h="523">
                <a:moveTo>
                  <a:pt x="305" y="31"/>
                </a:moveTo>
                <a:cubicBezTo>
                  <a:pt x="293" y="34"/>
                  <a:pt x="282" y="36"/>
                  <a:pt x="271" y="39"/>
                </a:cubicBezTo>
                <a:cubicBezTo>
                  <a:pt x="282" y="31"/>
                  <a:pt x="293" y="19"/>
                  <a:pt x="296" y="5"/>
                </a:cubicBezTo>
                <a:cubicBezTo>
                  <a:pt x="285" y="11"/>
                  <a:pt x="271" y="17"/>
                  <a:pt x="257" y="19"/>
                </a:cubicBezTo>
                <a:cubicBezTo>
                  <a:pt x="245" y="8"/>
                  <a:pt x="228" y="0"/>
                  <a:pt x="211" y="0"/>
                </a:cubicBezTo>
                <a:cubicBezTo>
                  <a:pt x="178" y="0"/>
                  <a:pt x="149" y="28"/>
                  <a:pt x="149" y="62"/>
                </a:cubicBezTo>
                <a:cubicBezTo>
                  <a:pt x="149" y="68"/>
                  <a:pt x="149" y="73"/>
                  <a:pt x="152" y="76"/>
                </a:cubicBezTo>
                <a:cubicBezTo>
                  <a:pt x="98" y="73"/>
                  <a:pt x="53" y="51"/>
                  <a:pt x="22" y="11"/>
                </a:cubicBezTo>
                <a:cubicBezTo>
                  <a:pt x="16" y="19"/>
                  <a:pt x="14" y="31"/>
                  <a:pt x="14" y="42"/>
                </a:cubicBezTo>
                <a:cubicBezTo>
                  <a:pt x="14" y="65"/>
                  <a:pt x="25" y="85"/>
                  <a:pt x="42" y="96"/>
                </a:cubicBezTo>
                <a:cubicBezTo>
                  <a:pt x="31" y="96"/>
                  <a:pt x="22" y="93"/>
                  <a:pt x="14" y="87"/>
                </a:cubicBezTo>
                <a:cubicBezTo>
                  <a:pt x="14" y="119"/>
                  <a:pt x="33" y="144"/>
                  <a:pt x="65" y="150"/>
                </a:cubicBezTo>
                <a:cubicBezTo>
                  <a:pt x="59" y="150"/>
                  <a:pt x="53" y="153"/>
                  <a:pt x="48" y="153"/>
                </a:cubicBezTo>
                <a:cubicBezTo>
                  <a:pt x="42" y="153"/>
                  <a:pt x="39" y="153"/>
                  <a:pt x="36" y="150"/>
                </a:cubicBezTo>
                <a:cubicBezTo>
                  <a:pt x="42" y="175"/>
                  <a:pt x="65" y="195"/>
                  <a:pt x="93" y="195"/>
                </a:cubicBezTo>
                <a:cubicBezTo>
                  <a:pt x="73" y="212"/>
                  <a:pt x="45" y="221"/>
                  <a:pt x="16" y="221"/>
                </a:cubicBezTo>
                <a:cubicBezTo>
                  <a:pt x="11" y="221"/>
                  <a:pt x="5" y="221"/>
                  <a:pt x="0" y="221"/>
                </a:cubicBezTo>
                <a:cubicBezTo>
                  <a:pt x="28" y="238"/>
                  <a:pt x="62" y="249"/>
                  <a:pt x="96" y="249"/>
                </a:cubicBezTo>
                <a:cubicBezTo>
                  <a:pt x="211" y="249"/>
                  <a:pt x="274" y="153"/>
                  <a:pt x="274" y="70"/>
                </a:cubicBezTo>
                <a:cubicBezTo>
                  <a:pt x="274" y="68"/>
                  <a:pt x="274" y="65"/>
                  <a:pt x="274" y="62"/>
                </a:cubicBezTo>
                <a:cubicBezTo>
                  <a:pt x="288" y="53"/>
                  <a:pt x="296" y="42"/>
                  <a:pt x="305" y="31"/>
                </a:cubicBezTo>
              </a:path>
              <a:path w="388" h="523">
                <a:moveTo>
                  <a:pt x="64" y="435"/>
                </a:moveTo>
                <a:cubicBezTo>
                  <a:pt x="92" y="464"/>
                  <a:pt x="92" y="464"/>
                  <a:pt x="92" y="464"/>
                </a:cubicBezTo>
                <a:cubicBezTo>
                  <a:pt x="149" y="407"/>
                  <a:pt x="149" y="407"/>
                  <a:pt x="149" y="407"/>
                </a:cubicBezTo>
                <a:cubicBezTo>
                  <a:pt x="180" y="438"/>
                  <a:pt x="180" y="438"/>
                  <a:pt x="180" y="438"/>
                </a:cubicBezTo>
                <a:cubicBezTo>
                  <a:pt x="123" y="495"/>
                  <a:pt x="123" y="495"/>
                  <a:pt x="123" y="495"/>
                </a:cubicBezTo>
                <a:cubicBezTo>
                  <a:pt x="152" y="523"/>
                  <a:pt x="152" y="523"/>
                  <a:pt x="152" y="523"/>
                </a:cubicBezTo>
                <a:cubicBezTo>
                  <a:pt x="209" y="467"/>
                  <a:pt x="209" y="467"/>
                  <a:pt x="209" y="467"/>
                </a:cubicBezTo>
                <a:cubicBezTo>
                  <a:pt x="246" y="503"/>
                  <a:pt x="246" y="503"/>
                  <a:pt x="246" y="503"/>
                </a:cubicBezTo>
                <a:cubicBezTo>
                  <a:pt x="274" y="475"/>
                  <a:pt x="274" y="475"/>
                  <a:pt x="274" y="475"/>
                </a:cubicBezTo>
                <a:cubicBezTo>
                  <a:pt x="112" y="314"/>
                  <a:pt x="112" y="314"/>
                  <a:pt x="112" y="314"/>
                </a:cubicBezTo>
                <a:cubicBezTo>
                  <a:pt x="84" y="342"/>
                  <a:pt x="84" y="342"/>
                  <a:pt x="84" y="342"/>
                </a:cubicBezTo>
                <a:cubicBezTo>
                  <a:pt x="121" y="379"/>
                  <a:pt x="121" y="379"/>
                  <a:pt x="121" y="379"/>
                </a:cubicBezTo>
                <a:lnTo>
                  <a:pt x="64" y="435"/>
                </a:lnTo>
                <a:close/>
                <a:moveTo>
                  <a:pt x="303" y="285"/>
                </a:moveTo>
                <a:cubicBezTo>
                  <a:pt x="249" y="235"/>
                  <a:pt x="180" y="274"/>
                  <a:pt x="138" y="311"/>
                </a:cubicBezTo>
                <a:cubicBezTo>
                  <a:pt x="277" y="450"/>
                  <a:pt x="277" y="450"/>
                  <a:pt x="277" y="450"/>
                </a:cubicBezTo>
                <a:cubicBezTo>
                  <a:pt x="314" y="407"/>
                  <a:pt x="354" y="339"/>
                  <a:pt x="303" y="285"/>
                </a:cubicBezTo>
                <a:moveTo>
                  <a:pt x="328" y="300"/>
                </a:moveTo>
                <a:cubicBezTo>
                  <a:pt x="288" y="260"/>
                  <a:pt x="288" y="260"/>
                  <a:pt x="288" y="260"/>
                </a:cubicBezTo>
                <a:cubicBezTo>
                  <a:pt x="348" y="201"/>
                  <a:pt x="348" y="201"/>
                  <a:pt x="348" y="201"/>
                </a:cubicBezTo>
                <a:cubicBezTo>
                  <a:pt x="388" y="240"/>
                  <a:pt x="388" y="240"/>
                  <a:pt x="388" y="240"/>
                </a:cubicBezTo>
                <a:lnTo>
                  <a:pt x="328" y="300"/>
                </a:lnTo>
              </a:path>
            </a:pathLst>
          </a:custGeom>
          <a:solidFill>
            <a:srgbClr val="1F497D">
              <a:alpha val="100000"/>
            </a:srgbClr>
          </a:solidFill>
          <a:ln w="0" cap="flat">
            <a:noFill/>
            <a:prstDash val="solid"/>
            <a:miter lim="0"/>
          </a:ln>
        </p:spPr>
        <p:txBody>
          <a:bodyPr rtlCol="0"/>
          <a:lstStyle/>
          <a:p>
            <a:pPr algn="ctr"/>
            <a:endParaRPr lang="zh-CN" altLang="en-US"/>
          </a:p>
        </p:txBody>
      </p:sp>
      <p:sp>
        <p:nvSpPr>
          <p:cNvPr id="526" name="path 526"/>
          <p:cNvSpPr/>
          <p:nvPr/>
        </p:nvSpPr>
        <p:spPr>
          <a:xfrm>
            <a:off x="7445705" y="1652384"/>
            <a:ext cx="378752" cy="215798"/>
          </a:xfrm>
          <a:custGeom>
            <a:avLst/>
            <a:gdLst/>
            <a:ahLst/>
            <a:cxnLst/>
            <a:rect l="0" t="0" r="0" b="0"/>
            <a:pathLst>
              <a:path w="596" h="339">
                <a:moveTo>
                  <a:pt x="466" y="237"/>
                </a:moveTo>
                <a:cubicBezTo>
                  <a:pt x="458" y="237"/>
                  <a:pt x="458" y="212"/>
                  <a:pt x="458" y="212"/>
                </a:cubicBezTo>
                <a:cubicBezTo>
                  <a:pt x="458" y="212"/>
                  <a:pt x="483" y="186"/>
                  <a:pt x="489" y="152"/>
                </a:cubicBezTo>
                <a:cubicBezTo>
                  <a:pt x="503" y="152"/>
                  <a:pt x="511" y="118"/>
                  <a:pt x="497" y="104"/>
                </a:cubicBezTo>
                <a:cubicBezTo>
                  <a:pt x="497" y="90"/>
                  <a:pt x="517" y="0"/>
                  <a:pt x="421" y="0"/>
                </a:cubicBezTo>
                <a:cubicBezTo>
                  <a:pt x="328" y="0"/>
                  <a:pt x="347" y="90"/>
                  <a:pt x="347" y="104"/>
                </a:cubicBezTo>
                <a:cubicBezTo>
                  <a:pt x="333" y="118"/>
                  <a:pt x="342" y="152"/>
                  <a:pt x="356" y="152"/>
                </a:cubicBezTo>
                <a:cubicBezTo>
                  <a:pt x="362" y="186"/>
                  <a:pt x="387" y="212"/>
                  <a:pt x="387" y="212"/>
                </a:cubicBezTo>
                <a:cubicBezTo>
                  <a:pt x="387" y="212"/>
                  <a:pt x="387" y="237"/>
                  <a:pt x="378" y="237"/>
                </a:cubicBezTo>
                <a:cubicBezTo>
                  <a:pt x="350" y="243"/>
                  <a:pt x="246" y="288"/>
                  <a:pt x="246" y="339"/>
                </a:cubicBezTo>
                <a:cubicBezTo>
                  <a:pt x="421" y="339"/>
                  <a:pt x="421" y="339"/>
                  <a:pt x="421" y="339"/>
                </a:cubicBezTo>
                <a:cubicBezTo>
                  <a:pt x="596" y="339"/>
                  <a:pt x="596" y="339"/>
                  <a:pt x="596" y="339"/>
                </a:cubicBezTo>
                <a:cubicBezTo>
                  <a:pt x="596" y="288"/>
                  <a:pt x="494" y="243"/>
                  <a:pt x="466" y="237"/>
                </a:cubicBezTo>
              </a:path>
              <a:path w="596" h="339">
                <a:moveTo>
                  <a:pt x="279" y="24"/>
                </a:moveTo>
                <a:cubicBezTo>
                  <a:pt x="237" y="18"/>
                  <a:pt x="192" y="15"/>
                  <a:pt x="147" y="15"/>
                </a:cubicBezTo>
                <a:cubicBezTo>
                  <a:pt x="98" y="15"/>
                  <a:pt x="53" y="18"/>
                  <a:pt x="11" y="24"/>
                </a:cubicBezTo>
                <a:cubicBezTo>
                  <a:pt x="5" y="55"/>
                  <a:pt x="0" y="88"/>
                  <a:pt x="0" y="122"/>
                </a:cubicBezTo>
                <a:cubicBezTo>
                  <a:pt x="0" y="159"/>
                  <a:pt x="5" y="192"/>
                  <a:pt x="11" y="221"/>
                </a:cubicBezTo>
                <a:cubicBezTo>
                  <a:pt x="53" y="226"/>
                  <a:pt x="98" y="232"/>
                  <a:pt x="147" y="232"/>
                </a:cubicBezTo>
                <a:cubicBezTo>
                  <a:pt x="192" y="232"/>
                  <a:pt x="237" y="226"/>
                  <a:pt x="279" y="221"/>
                </a:cubicBezTo>
                <a:cubicBezTo>
                  <a:pt x="285" y="192"/>
                  <a:pt x="291" y="159"/>
                  <a:pt x="291" y="122"/>
                </a:cubicBezTo>
                <a:cubicBezTo>
                  <a:pt x="291" y="88"/>
                  <a:pt x="285" y="55"/>
                  <a:pt x="279" y="24"/>
                </a:cubicBezTo>
                <a:moveTo>
                  <a:pt x="110" y="176"/>
                </a:moveTo>
                <a:cubicBezTo>
                  <a:pt x="110" y="69"/>
                  <a:pt x="110" y="69"/>
                  <a:pt x="110" y="69"/>
                </a:cubicBezTo>
                <a:cubicBezTo>
                  <a:pt x="200" y="122"/>
                  <a:pt x="200" y="122"/>
                  <a:pt x="200" y="122"/>
                </a:cubicBezTo>
                <a:lnTo>
                  <a:pt x="110" y="176"/>
                </a:lnTo>
              </a:path>
            </a:pathLst>
          </a:custGeom>
          <a:solidFill>
            <a:srgbClr val="376092">
              <a:alpha val="100000"/>
            </a:srgbClr>
          </a:solidFill>
          <a:ln w="0" cap="flat">
            <a:noFill/>
            <a:prstDash val="solid"/>
            <a:miter lim="0"/>
          </a:ln>
        </p:spPr>
        <p:txBody>
          <a:bodyPr rtlCol="0"/>
          <a:lstStyle/>
          <a:p>
            <a:pPr algn="ctr"/>
            <a:endParaRPr lang="zh-CN" altLang="en-US"/>
          </a:p>
        </p:txBody>
      </p:sp>
      <p:sp>
        <p:nvSpPr>
          <p:cNvPr id="528" name="path 528"/>
          <p:cNvSpPr/>
          <p:nvPr/>
        </p:nvSpPr>
        <p:spPr>
          <a:xfrm>
            <a:off x="7230998" y="3223564"/>
            <a:ext cx="362242" cy="210298"/>
          </a:xfrm>
          <a:custGeom>
            <a:avLst/>
            <a:gdLst/>
            <a:ahLst/>
            <a:cxnLst/>
            <a:rect l="0" t="0" r="0" b="0"/>
            <a:pathLst>
              <a:path w="570" h="331">
                <a:moveTo>
                  <a:pt x="298" y="187"/>
                </a:moveTo>
                <a:lnTo>
                  <a:pt x="298" y="98"/>
                </a:lnTo>
                <a:lnTo>
                  <a:pt x="409" y="81"/>
                </a:lnTo>
                <a:lnTo>
                  <a:pt x="409" y="187"/>
                </a:lnTo>
                <a:lnTo>
                  <a:pt x="298" y="187"/>
                </a:lnTo>
                <a:close/>
                <a:moveTo>
                  <a:pt x="424" y="79"/>
                </a:moveTo>
                <a:lnTo>
                  <a:pt x="570" y="58"/>
                </a:lnTo>
                <a:lnTo>
                  <a:pt x="570" y="187"/>
                </a:lnTo>
                <a:lnTo>
                  <a:pt x="424" y="187"/>
                </a:lnTo>
                <a:lnTo>
                  <a:pt x="424" y="79"/>
                </a:lnTo>
                <a:close/>
                <a:moveTo>
                  <a:pt x="570" y="204"/>
                </a:moveTo>
                <a:lnTo>
                  <a:pt x="570" y="331"/>
                </a:lnTo>
                <a:lnTo>
                  <a:pt x="424" y="312"/>
                </a:lnTo>
                <a:lnTo>
                  <a:pt x="424" y="204"/>
                </a:lnTo>
                <a:lnTo>
                  <a:pt x="570" y="204"/>
                </a:lnTo>
                <a:close/>
                <a:moveTo>
                  <a:pt x="409" y="308"/>
                </a:moveTo>
                <a:lnTo>
                  <a:pt x="298" y="294"/>
                </a:lnTo>
                <a:lnTo>
                  <a:pt x="298" y="204"/>
                </a:lnTo>
                <a:lnTo>
                  <a:pt x="409" y="204"/>
                </a:lnTo>
                <a:lnTo>
                  <a:pt x="409" y="308"/>
                </a:lnTo>
              </a:path>
              <a:path w="570" h="331">
                <a:moveTo>
                  <a:pt x="31" y="119"/>
                </a:moveTo>
                <a:cubicBezTo>
                  <a:pt x="31" y="155"/>
                  <a:pt x="51" y="184"/>
                  <a:pt x="82" y="198"/>
                </a:cubicBezTo>
                <a:cubicBezTo>
                  <a:pt x="39" y="85"/>
                  <a:pt x="39" y="85"/>
                  <a:pt x="39" y="85"/>
                </a:cubicBezTo>
                <a:cubicBezTo>
                  <a:pt x="34" y="96"/>
                  <a:pt x="31" y="107"/>
                  <a:pt x="31" y="119"/>
                </a:cubicBezTo>
                <a:moveTo>
                  <a:pt x="181" y="116"/>
                </a:moveTo>
                <a:cubicBezTo>
                  <a:pt x="181" y="104"/>
                  <a:pt x="178" y="96"/>
                  <a:pt x="175" y="90"/>
                </a:cubicBezTo>
                <a:cubicBezTo>
                  <a:pt x="170" y="85"/>
                  <a:pt x="167" y="79"/>
                  <a:pt x="167" y="70"/>
                </a:cubicBezTo>
                <a:cubicBezTo>
                  <a:pt x="167" y="62"/>
                  <a:pt x="172" y="56"/>
                  <a:pt x="181" y="56"/>
                </a:cubicBezTo>
                <a:cubicBezTo>
                  <a:pt x="167" y="42"/>
                  <a:pt x="144" y="31"/>
                  <a:pt x="121" y="31"/>
                </a:cubicBezTo>
                <a:cubicBezTo>
                  <a:pt x="90" y="31"/>
                  <a:pt x="62" y="48"/>
                  <a:pt x="45" y="70"/>
                </a:cubicBezTo>
                <a:cubicBezTo>
                  <a:pt x="48" y="70"/>
                  <a:pt x="51" y="70"/>
                  <a:pt x="51" y="70"/>
                </a:cubicBezTo>
                <a:cubicBezTo>
                  <a:pt x="62" y="70"/>
                  <a:pt x="76" y="70"/>
                  <a:pt x="76" y="70"/>
                </a:cubicBezTo>
                <a:cubicBezTo>
                  <a:pt x="82" y="70"/>
                  <a:pt x="82" y="76"/>
                  <a:pt x="76" y="79"/>
                </a:cubicBezTo>
                <a:cubicBezTo>
                  <a:pt x="76" y="79"/>
                  <a:pt x="70" y="79"/>
                  <a:pt x="65" y="79"/>
                </a:cubicBezTo>
                <a:cubicBezTo>
                  <a:pt x="99" y="172"/>
                  <a:pt x="99" y="172"/>
                  <a:pt x="99" y="172"/>
                </a:cubicBezTo>
                <a:cubicBezTo>
                  <a:pt x="119" y="116"/>
                  <a:pt x="119" y="116"/>
                  <a:pt x="119" y="116"/>
                </a:cubicBezTo>
                <a:cubicBezTo>
                  <a:pt x="104" y="79"/>
                  <a:pt x="104" y="79"/>
                  <a:pt x="104" y="79"/>
                </a:cubicBezTo>
                <a:cubicBezTo>
                  <a:pt x="99" y="79"/>
                  <a:pt x="96" y="79"/>
                  <a:pt x="96" y="79"/>
                </a:cubicBezTo>
                <a:cubicBezTo>
                  <a:pt x="90" y="76"/>
                  <a:pt x="90" y="70"/>
                  <a:pt x="96" y="70"/>
                </a:cubicBezTo>
                <a:cubicBezTo>
                  <a:pt x="96" y="70"/>
                  <a:pt x="110" y="70"/>
                  <a:pt x="119" y="70"/>
                </a:cubicBezTo>
                <a:cubicBezTo>
                  <a:pt x="130" y="70"/>
                  <a:pt x="144" y="70"/>
                  <a:pt x="144" y="70"/>
                </a:cubicBezTo>
                <a:cubicBezTo>
                  <a:pt x="147" y="70"/>
                  <a:pt x="150" y="76"/>
                  <a:pt x="144" y="79"/>
                </a:cubicBezTo>
                <a:cubicBezTo>
                  <a:pt x="144" y="79"/>
                  <a:pt x="138" y="79"/>
                  <a:pt x="133" y="79"/>
                </a:cubicBezTo>
                <a:cubicBezTo>
                  <a:pt x="167" y="172"/>
                  <a:pt x="167" y="172"/>
                  <a:pt x="167" y="172"/>
                </a:cubicBezTo>
                <a:cubicBezTo>
                  <a:pt x="175" y="144"/>
                  <a:pt x="175" y="144"/>
                  <a:pt x="175" y="144"/>
                </a:cubicBezTo>
                <a:cubicBezTo>
                  <a:pt x="178" y="133"/>
                  <a:pt x="181" y="121"/>
                  <a:pt x="181" y="116"/>
                </a:cubicBezTo>
                <a:moveTo>
                  <a:pt x="121" y="127"/>
                </a:moveTo>
                <a:cubicBezTo>
                  <a:pt x="96" y="204"/>
                  <a:pt x="96" y="204"/>
                  <a:pt x="96" y="204"/>
                </a:cubicBezTo>
                <a:cubicBezTo>
                  <a:pt x="104" y="206"/>
                  <a:pt x="113" y="206"/>
                  <a:pt x="121" y="206"/>
                </a:cubicBezTo>
                <a:cubicBezTo>
                  <a:pt x="133" y="206"/>
                  <a:pt x="141" y="206"/>
                  <a:pt x="150" y="204"/>
                </a:cubicBezTo>
                <a:cubicBezTo>
                  <a:pt x="150" y="201"/>
                  <a:pt x="150" y="201"/>
                  <a:pt x="150" y="201"/>
                </a:cubicBezTo>
                <a:lnTo>
                  <a:pt x="121" y="127"/>
                </a:lnTo>
                <a:close/>
                <a:moveTo>
                  <a:pt x="201" y="79"/>
                </a:moveTo>
                <a:cubicBezTo>
                  <a:pt x="201" y="82"/>
                  <a:pt x="201" y="85"/>
                  <a:pt x="201" y="87"/>
                </a:cubicBezTo>
                <a:cubicBezTo>
                  <a:pt x="201" y="96"/>
                  <a:pt x="198" y="104"/>
                  <a:pt x="195" y="119"/>
                </a:cubicBezTo>
                <a:cubicBezTo>
                  <a:pt x="167" y="195"/>
                  <a:pt x="167" y="195"/>
                  <a:pt x="167" y="195"/>
                </a:cubicBezTo>
                <a:cubicBezTo>
                  <a:pt x="192" y="181"/>
                  <a:pt x="212" y="153"/>
                  <a:pt x="212" y="119"/>
                </a:cubicBezTo>
                <a:cubicBezTo>
                  <a:pt x="212" y="104"/>
                  <a:pt x="206" y="90"/>
                  <a:pt x="201" y="79"/>
                </a:cubicBezTo>
                <a:moveTo>
                  <a:pt x="121" y="0"/>
                </a:moveTo>
                <a:cubicBezTo>
                  <a:pt x="53" y="0"/>
                  <a:pt x="0" y="53"/>
                  <a:pt x="0" y="119"/>
                </a:cubicBezTo>
                <a:cubicBezTo>
                  <a:pt x="0" y="187"/>
                  <a:pt x="53" y="240"/>
                  <a:pt x="121" y="240"/>
                </a:cubicBezTo>
                <a:cubicBezTo>
                  <a:pt x="187" y="240"/>
                  <a:pt x="241" y="187"/>
                  <a:pt x="241" y="119"/>
                </a:cubicBezTo>
                <a:cubicBezTo>
                  <a:pt x="241" y="53"/>
                  <a:pt x="187" y="0"/>
                  <a:pt x="121" y="0"/>
                </a:cubicBezTo>
                <a:moveTo>
                  <a:pt x="121" y="223"/>
                </a:moveTo>
                <a:cubicBezTo>
                  <a:pt x="62" y="223"/>
                  <a:pt x="17" y="178"/>
                  <a:pt x="17" y="119"/>
                </a:cubicBezTo>
                <a:cubicBezTo>
                  <a:pt x="17" y="62"/>
                  <a:pt x="62" y="14"/>
                  <a:pt x="121" y="14"/>
                </a:cubicBezTo>
                <a:cubicBezTo>
                  <a:pt x="178" y="14"/>
                  <a:pt x="226" y="62"/>
                  <a:pt x="226" y="119"/>
                </a:cubicBezTo>
                <a:cubicBezTo>
                  <a:pt x="226" y="178"/>
                  <a:pt x="178" y="223"/>
                  <a:pt x="121" y="223"/>
                </a:cubicBezTo>
              </a:path>
            </a:pathLst>
          </a:custGeom>
          <a:solidFill>
            <a:srgbClr val="8064A2">
              <a:alpha val="100000"/>
            </a:srgbClr>
          </a:solidFill>
          <a:ln w="0" cap="flat">
            <a:noFill/>
            <a:prstDash val="solid"/>
            <a:miter lim="0"/>
          </a:ln>
        </p:spPr>
        <p:txBody>
          <a:bodyPr rtlCol="0"/>
          <a:lstStyle/>
          <a:p>
            <a:pPr algn="ctr"/>
            <a:endParaRPr lang="zh-CN" altLang="en-US"/>
          </a:p>
        </p:txBody>
      </p:sp>
      <p:sp>
        <p:nvSpPr>
          <p:cNvPr id="530" name="path 530"/>
          <p:cNvSpPr/>
          <p:nvPr/>
        </p:nvSpPr>
        <p:spPr>
          <a:xfrm>
            <a:off x="7289355" y="2561844"/>
            <a:ext cx="150837" cy="150837"/>
          </a:xfrm>
          <a:custGeom>
            <a:avLst/>
            <a:gdLst/>
            <a:ahLst/>
            <a:cxnLst/>
            <a:rect l="0" t="0" r="0" b="0"/>
            <a:pathLst>
              <a:path w="237" h="237">
                <a:moveTo>
                  <a:pt x="118" y="0"/>
                </a:moveTo>
                <a:cubicBezTo>
                  <a:pt x="53" y="0"/>
                  <a:pt x="0" y="53"/>
                  <a:pt x="0" y="118"/>
                </a:cubicBezTo>
                <a:cubicBezTo>
                  <a:pt x="0" y="183"/>
                  <a:pt x="53" y="237"/>
                  <a:pt x="118" y="237"/>
                </a:cubicBezTo>
                <a:cubicBezTo>
                  <a:pt x="183" y="237"/>
                  <a:pt x="237" y="183"/>
                  <a:pt x="237" y="118"/>
                </a:cubicBezTo>
                <a:cubicBezTo>
                  <a:pt x="237" y="53"/>
                  <a:pt x="183" y="0"/>
                  <a:pt x="118" y="0"/>
                </a:cubicBezTo>
                <a:moveTo>
                  <a:pt x="118" y="214"/>
                </a:moveTo>
                <a:cubicBezTo>
                  <a:pt x="65" y="214"/>
                  <a:pt x="22" y="172"/>
                  <a:pt x="22" y="118"/>
                </a:cubicBezTo>
                <a:cubicBezTo>
                  <a:pt x="22" y="65"/>
                  <a:pt x="65" y="22"/>
                  <a:pt x="118" y="22"/>
                </a:cubicBezTo>
                <a:cubicBezTo>
                  <a:pt x="172" y="22"/>
                  <a:pt x="214" y="65"/>
                  <a:pt x="214" y="118"/>
                </a:cubicBezTo>
                <a:cubicBezTo>
                  <a:pt x="214" y="172"/>
                  <a:pt x="172" y="214"/>
                  <a:pt x="118" y="214"/>
                </a:cubicBezTo>
                <a:moveTo>
                  <a:pt x="73" y="73"/>
                </a:moveTo>
                <a:cubicBezTo>
                  <a:pt x="164" y="73"/>
                  <a:pt x="164" y="73"/>
                  <a:pt x="164" y="73"/>
                </a:cubicBezTo>
                <a:cubicBezTo>
                  <a:pt x="164" y="164"/>
                  <a:pt x="164" y="164"/>
                  <a:pt x="164" y="164"/>
                </a:cubicBezTo>
                <a:cubicBezTo>
                  <a:pt x="73" y="164"/>
                  <a:pt x="73" y="164"/>
                  <a:pt x="73" y="164"/>
                </a:cubicBezTo>
                <a:lnTo>
                  <a:pt x="73" y="73"/>
                </a:lnTo>
              </a:path>
            </a:pathLst>
          </a:custGeom>
          <a:solidFill>
            <a:srgbClr val="4BACC6">
              <a:alpha val="100000"/>
            </a:srgbClr>
          </a:solidFill>
          <a:ln w="0" cap="flat">
            <a:noFill/>
            <a:prstDash val="solid"/>
            <a:miter lim="0"/>
          </a:ln>
        </p:spPr>
        <p:txBody>
          <a:bodyPr rtlCol="0"/>
          <a:lstStyle/>
          <a:p>
            <a:pPr algn="ctr"/>
            <a:endParaRPr lang="zh-CN" altLang="en-US"/>
          </a:p>
        </p:txBody>
      </p:sp>
      <p:sp>
        <p:nvSpPr>
          <p:cNvPr id="532" name="textbox 532"/>
          <p:cNvSpPr/>
          <p:nvPr/>
        </p:nvSpPr>
        <p:spPr>
          <a:xfrm>
            <a:off x="7056449" y="2527122"/>
            <a:ext cx="288925" cy="288925"/>
          </a:xfrm>
          <a:prstGeom prst="rect">
            <a:avLst/>
          </a:prstGeom>
          <a:noFill/>
          <a:ln w="0" cap="flat">
            <a:noFill/>
            <a:prstDash val="solid"/>
            <a:miter lim="0"/>
          </a:ln>
        </p:spPr>
        <p:txBody>
          <a:bodyPr vert="horz" wrap="square" lIns="0" tIns="0" rIns="0" bIns="0"/>
          <a:lstStyle/>
          <a:p>
            <a:pPr algn="l" rtl="0" eaLnBrk="0">
              <a:lnSpc>
                <a:spcPct val="94000"/>
              </a:lnSpc>
            </a:pPr>
            <a:endParaRPr sz="100" dirty="0">
              <a:latin typeface="Arial" panose="020B0604020202020204"/>
              <a:ea typeface="Arial" panose="020B0604020202020204"/>
              <a:cs typeface="Arial" panose="020B0604020202020204"/>
            </a:endParaRPr>
          </a:p>
          <a:p>
            <a:pPr marL="12700" algn="l" rtl="0" eaLnBrk="0">
              <a:lnSpc>
                <a:spcPct val="66000"/>
              </a:lnSpc>
            </a:pPr>
            <a:r>
              <a:rPr sz="2600" kern="0" spc="30" dirty="0">
                <a:solidFill>
                  <a:srgbClr val="4F81BD">
                    <a:alpha val="100000"/>
                  </a:srgbClr>
                </a:solidFill>
                <a:latin typeface="Arial" panose="020B0604020202020204"/>
                <a:ea typeface="Arial" panose="020B0604020202020204"/>
                <a:cs typeface="Arial" panose="020B0604020202020204"/>
              </a:rPr>
              <a:t>Q</a:t>
            </a:r>
            <a:endParaRPr sz="2600" dirty="0">
              <a:latin typeface="Arial" panose="020B0604020202020204"/>
              <a:ea typeface="Arial" panose="020B0604020202020204"/>
              <a:cs typeface="Arial" panose="020B0604020202020204"/>
            </a:endParaRPr>
          </a:p>
        </p:txBody>
      </p:sp>
      <p:sp>
        <p:nvSpPr>
          <p:cNvPr id="534" name="path 534"/>
          <p:cNvSpPr/>
          <p:nvPr/>
        </p:nvSpPr>
        <p:spPr>
          <a:xfrm>
            <a:off x="5371350" y="1324267"/>
            <a:ext cx="171944" cy="398576"/>
          </a:xfrm>
          <a:custGeom>
            <a:avLst/>
            <a:gdLst/>
            <a:ahLst/>
            <a:cxnLst/>
            <a:rect l="0" t="0" r="0" b="0"/>
            <a:pathLst>
              <a:path w="270" h="627">
                <a:moveTo>
                  <a:pt x="187" y="557"/>
                </a:moveTo>
                <a:cubicBezTo>
                  <a:pt x="164" y="511"/>
                  <a:pt x="164" y="511"/>
                  <a:pt x="164" y="511"/>
                </a:cubicBezTo>
                <a:cubicBezTo>
                  <a:pt x="130" y="511"/>
                  <a:pt x="130" y="511"/>
                  <a:pt x="130" y="511"/>
                </a:cubicBezTo>
                <a:cubicBezTo>
                  <a:pt x="130" y="486"/>
                  <a:pt x="130" y="486"/>
                  <a:pt x="130" y="486"/>
                </a:cubicBezTo>
                <a:cubicBezTo>
                  <a:pt x="130" y="480"/>
                  <a:pt x="124" y="475"/>
                  <a:pt x="119" y="475"/>
                </a:cubicBezTo>
                <a:cubicBezTo>
                  <a:pt x="11" y="475"/>
                  <a:pt x="11" y="475"/>
                  <a:pt x="11" y="475"/>
                </a:cubicBezTo>
                <a:cubicBezTo>
                  <a:pt x="5" y="475"/>
                  <a:pt x="0" y="480"/>
                  <a:pt x="0" y="486"/>
                </a:cubicBezTo>
                <a:cubicBezTo>
                  <a:pt x="0" y="579"/>
                  <a:pt x="0" y="579"/>
                  <a:pt x="0" y="579"/>
                </a:cubicBezTo>
                <a:cubicBezTo>
                  <a:pt x="11" y="590"/>
                  <a:pt x="11" y="590"/>
                  <a:pt x="11" y="590"/>
                </a:cubicBezTo>
                <a:cubicBezTo>
                  <a:pt x="28" y="590"/>
                  <a:pt x="28" y="590"/>
                  <a:pt x="28" y="590"/>
                </a:cubicBezTo>
                <a:cubicBezTo>
                  <a:pt x="25" y="596"/>
                  <a:pt x="25" y="599"/>
                  <a:pt x="25" y="605"/>
                </a:cubicBezTo>
                <a:cubicBezTo>
                  <a:pt x="25" y="616"/>
                  <a:pt x="34" y="627"/>
                  <a:pt x="48" y="627"/>
                </a:cubicBezTo>
                <a:cubicBezTo>
                  <a:pt x="59" y="627"/>
                  <a:pt x="70" y="616"/>
                  <a:pt x="70" y="605"/>
                </a:cubicBezTo>
                <a:cubicBezTo>
                  <a:pt x="70" y="599"/>
                  <a:pt x="70" y="596"/>
                  <a:pt x="68" y="590"/>
                </a:cubicBezTo>
                <a:cubicBezTo>
                  <a:pt x="133" y="590"/>
                  <a:pt x="133" y="590"/>
                  <a:pt x="133" y="590"/>
                </a:cubicBezTo>
                <a:cubicBezTo>
                  <a:pt x="130" y="596"/>
                  <a:pt x="130" y="599"/>
                  <a:pt x="130" y="605"/>
                </a:cubicBezTo>
                <a:cubicBezTo>
                  <a:pt x="130" y="616"/>
                  <a:pt x="139" y="627"/>
                  <a:pt x="153" y="627"/>
                </a:cubicBezTo>
                <a:cubicBezTo>
                  <a:pt x="167" y="627"/>
                  <a:pt x="175" y="616"/>
                  <a:pt x="175" y="605"/>
                </a:cubicBezTo>
                <a:cubicBezTo>
                  <a:pt x="175" y="599"/>
                  <a:pt x="175" y="596"/>
                  <a:pt x="173" y="590"/>
                </a:cubicBezTo>
                <a:cubicBezTo>
                  <a:pt x="187" y="590"/>
                  <a:pt x="187" y="590"/>
                  <a:pt x="187" y="590"/>
                </a:cubicBezTo>
                <a:lnTo>
                  <a:pt x="187" y="557"/>
                </a:lnTo>
                <a:close/>
                <a:moveTo>
                  <a:pt x="130" y="557"/>
                </a:moveTo>
                <a:cubicBezTo>
                  <a:pt x="130" y="528"/>
                  <a:pt x="130" y="528"/>
                  <a:pt x="130" y="528"/>
                </a:cubicBezTo>
                <a:cubicBezTo>
                  <a:pt x="153" y="528"/>
                  <a:pt x="153" y="528"/>
                  <a:pt x="153" y="528"/>
                </a:cubicBezTo>
                <a:cubicBezTo>
                  <a:pt x="167" y="557"/>
                  <a:pt x="167" y="557"/>
                  <a:pt x="167" y="557"/>
                </a:cubicBezTo>
                <a:lnTo>
                  <a:pt x="130" y="557"/>
                </a:lnTo>
              </a:path>
              <a:path w="270" h="627">
                <a:moveTo>
                  <a:pt x="145" y="0"/>
                </a:moveTo>
                <a:cubicBezTo>
                  <a:pt x="196" y="0"/>
                  <a:pt x="196" y="0"/>
                  <a:pt x="196" y="0"/>
                </a:cubicBezTo>
                <a:cubicBezTo>
                  <a:pt x="196" y="8"/>
                  <a:pt x="196" y="8"/>
                  <a:pt x="196" y="8"/>
                </a:cubicBezTo>
                <a:cubicBezTo>
                  <a:pt x="145" y="8"/>
                  <a:pt x="145" y="8"/>
                  <a:pt x="145" y="8"/>
                </a:cubicBezTo>
                <a:lnTo>
                  <a:pt x="145" y="0"/>
                </a:lnTo>
                <a:close/>
                <a:moveTo>
                  <a:pt x="211" y="0"/>
                </a:moveTo>
                <a:cubicBezTo>
                  <a:pt x="262" y="0"/>
                  <a:pt x="262" y="0"/>
                  <a:pt x="262" y="0"/>
                </a:cubicBezTo>
                <a:cubicBezTo>
                  <a:pt x="262" y="8"/>
                  <a:pt x="262" y="8"/>
                  <a:pt x="262" y="8"/>
                </a:cubicBezTo>
                <a:cubicBezTo>
                  <a:pt x="211" y="8"/>
                  <a:pt x="211" y="8"/>
                  <a:pt x="211" y="8"/>
                </a:cubicBezTo>
                <a:lnTo>
                  <a:pt x="211" y="0"/>
                </a:lnTo>
                <a:close/>
                <a:moveTo>
                  <a:pt x="259" y="42"/>
                </a:moveTo>
                <a:cubicBezTo>
                  <a:pt x="253" y="42"/>
                  <a:pt x="253" y="42"/>
                  <a:pt x="253" y="42"/>
                </a:cubicBezTo>
                <a:cubicBezTo>
                  <a:pt x="253" y="8"/>
                  <a:pt x="253" y="8"/>
                  <a:pt x="253" y="8"/>
                </a:cubicBezTo>
                <a:cubicBezTo>
                  <a:pt x="219" y="8"/>
                  <a:pt x="219" y="8"/>
                  <a:pt x="219" y="8"/>
                </a:cubicBezTo>
                <a:cubicBezTo>
                  <a:pt x="219" y="42"/>
                  <a:pt x="219" y="42"/>
                  <a:pt x="219" y="42"/>
                </a:cubicBezTo>
                <a:cubicBezTo>
                  <a:pt x="188" y="42"/>
                  <a:pt x="188" y="42"/>
                  <a:pt x="188" y="42"/>
                </a:cubicBezTo>
                <a:cubicBezTo>
                  <a:pt x="188" y="8"/>
                  <a:pt x="188" y="8"/>
                  <a:pt x="188" y="8"/>
                </a:cubicBezTo>
                <a:cubicBezTo>
                  <a:pt x="154" y="8"/>
                  <a:pt x="154" y="8"/>
                  <a:pt x="154" y="8"/>
                </a:cubicBezTo>
                <a:cubicBezTo>
                  <a:pt x="154" y="42"/>
                  <a:pt x="154" y="42"/>
                  <a:pt x="154" y="42"/>
                </a:cubicBezTo>
                <a:cubicBezTo>
                  <a:pt x="148" y="42"/>
                  <a:pt x="148" y="42"/>
                  <a:pt x="148" y="42"/>
                </a:cubicBezTo>
                <a:cubicBezTo>
                  <a:pt x="142" y="42"/>
                  <a:pt x="137" y="45"/>
                  <a:pt x="137" y="51"/>
                </a:cubicBezTo>
                <a:cubicBezTo>
                  <a:pt x="137" y="125"/>
                  <a:pt x="137" y="125"/>
                  <a:pt x="137" y="125"/>
                </a:cubicBezTo>
                <a:cubicBezTo>
                  <a:pt x="137" y="127"/>
                  <a:pt x="142" y="133"/>
                  <a:pt x="148" y="133"/>
                </a:cubicBezTo>
                <a:cubicBezTo>
                  <a:pt x="185" y="133"/>
                  <a:pt x="185" y="133"/>
                  <a:pt x="185" y="133"/>
                </a:cubicBezTo>
                <a:cubicBezTo>
                  <a:pt x="191" y="133"/>
                  <a:pt x="196" y="127"/>
                  <a:pt x="196" y="125"/>
                </a:cubicBezTo>
                <a:cubicBezTo>
                  <a:pt x="196" y="76"/>
                  <a:pt x="196" y="76"/>
                  <a:pt x="196" y="76"/>
                </a:cubicBezTo>
                <a:cubicBezTo>
                  <a:pt x="211" y="76"/>
                  <a:pt x="211" y="76"/>
                  <a:pt x="211" y="76"/>
                </a:cubicBezTo>
                <a:cubicBezTo>
                  <a:pt x="211" y="125"/>
                  <a:pt x="211" y="125"/>
                  <a:pt x="211" y="125"/>
                </a:cubicBezTo>
                <a:cubicBezTo>
                  <a:pt x="211" y="127"/>
                  <a:pt x="216" y="133"/>
                  <a:pt x="222" y="133"/>
                </a:cubicBezTo>
                <a:cubicBezTo>
                  <a:pt x="259" y="133"/>
                  <a:pt x="259" y="133"/>
                  <a:pt x="259" y="133"/>
                </a:cubicBezTo>
                <a:cubicBezTo>
                  <a:pt x="265" y="133"/>
                  <a:pt x="270" y="127"/>
                  <a:pt x="270" y="125"/>
                </a:cubicBezTo>
                <a:cubicBezTo>
                  <a:pt x="270" y="51"/>
                  <a:pt x="270" y="51"/>
                  <a:pt x="270" y="51"/>
                </a:cubicBezTo>
                <a:cubicBezTo>
                  <a:pt x="270" y="45"/>
                  <a:pt x="265" y="42"/>
                  <a:pt x="259" y="42"/>
                </a:cubicBezTo>
                <a:moveTo>
                  <a:pt x="182" y="125"/>
                </a:moveTo>
                <a:cubicBezTo>
                  <a:pt x="151" y="125"/>
                  <a:pt x="151" y="125"/>
                  <a:pt x="151" y="125"/>
                </a:cubicBezTo>
                <a:cubicBezTo>
                  <a:pt x="148" y="125"/>
                  <a:pt x="145" y="122"/>
                  <a:pt x="145" y="119"/>
                </a:cubicBezTo>
                <a:cubicBezTo>
                  <a:pt x="145" y="119"/>
                  <a:pt x="148" y="116"/>
                  <a:pt x="151" y="116"/>
                </a:cubicBezTo>
                <a:cubicBezTo>
                  <a:pt x="182" y="116"/>
                  <a:pt x="182" y="116"/>
                  <a:pt x="182" y="116"/>
                </a:cubicBezTo>
                <a:cubicBezTo>
                  <a:pt x="185" y="116"/>
                  <a:pt x="188" y="119"/>
                  <a:pt x="188" y="119"/>
                </a:cubicBezTo>
                <a:cubicBezTo>
                  <a:pt x="188" y="122"/>
                  <a:pt x="185" y="125"/>
                  <a:pt x="182" y="125"/>
                </a:cubicBezTo>
                <a:moveTo>
                  <a:pt x="208" y="68"/>
                </a:moveTo>
                <a:cubicBezTo>
                  <a:pt x="199" y="68"/>
                  <a:pt x="199" y="68"/>
                  <a:pt x="199" y="68"/>
                </a:cubicBezTo>
                <a:cubicBezTo>
                  <a:pt x="196" y="68"/>
                  <a:pt x="196" y="65"/>
                  <a:pt x="196" y="62"/>
                </a:cubicBezTo>
                <a:cubicBezTo>
                  <a:pt x="196" y="59"/>
                  <a:pt x="196" y="59"/>
                  <a:pt x="199" y="59"/>
                </a:cubicBezTo>
                <a:cubicBezTo>
                  <a:pt x="208" y="59"/>
                  <a:pt x="208" y="59"/>
                  <a:pt x="208" y="59"/>
                </a:cubicBezTo>
                <a:cubicBezTo>
                  <a:pt x="211" y="59"/>
                  <a:pt x="211" y="59"/>
                  <a:pt x="211" y="62"/>
                </a:cubicBezTo>
                <a:cubicBezTo>
                  <a:pt x="211" y="65"/>
                  <a:pt x="211" y="68"/>
                  <a:pt x="208" y="68"/>
                </a:cubicBezTo>
                <a:moveTo>
                  <a:pt x="256" y="125"/>
                </a:moveTo>
                <a:cubicBezTo>
                  <a:pt x="225" y="125"/>
                  <a:pt x="225" y="125"/>
                  <a:pt x="225" y="125"/>
                </a:cubicBezTo>
                <a:cubicBezTo>
                  <a:pt x="222" y="125"/>
                  <a:pt x="219" y="122"/>
                  <a:pt x="219" y="119"/>
                </a:cubicBezTo>
                <a:cubicBezTo>
                  <a:pt x="219" y="119"/>
                  <a:pt x="222" y="116"/>
                  <a:pt x="225" y="116"/>
                </a:cubicBezTo>
                <a:cubicBezTo>
                  <a:pt x="256" y="116"/>
                  <a:pt x="256" y="116"/>
                  <a:pt x="256" y="116"/>
                </a:cubicBezTo>
                <a:cubicBezTo>
                  <a:pt x="259" y="116"/>
                  <a:pt x="262" y="119"/>
                  <a:pt x="262" y="119"/>
                </a:cubicBezTo>
                <a:cubicBezTo>
                  <a:pt x="262" y="122"/>
                  <a:pt x="259" y="125"/>
                  <a:pt x="256" y="125"/>
                </a:cubicBezTo>
              </a:path>
            </a:pathLst>
          </a:custGeom>
          <a:solidFill>
            <a:srgbClr val="4BACC6">
              <a:alpha val="100000"/>
            </a:srgbClr>
          </a:solidFill>
          <a:ln w="0" cap="flat">
            <a:noFill/>
            <a:prstDash val="solid"/>
            <a:miter lim="0"/>
          </a:ln>
        </p:spPr>
        <p:txBody>
          <a:bodyPr rtlCol="0"/>
          <a:lstStyle/>
          <a:p>
            <a:pPr algn="ctr"/>
            <a:endParaRPr lang="zh-CN" altLang="en-US"/>
          </a:p>
        </p:txBody>
      </p:sp>
      <p:sp>
        <p:nvSpPr>
          <p:cNvPr id="536" name="path 536"/>
          <p:cNvSpPr/>
          <p:nvPr/>
        </p:nvSpPr>
        <p:spPr>
          <a:xfrm>
            <a:off x="7069149" y="2031136"/>
            <a:ext cx="234519" cy="235623"/>
          </a:xfrm>
          <a:custGeom>
            <a:avLst/>
            <a:gdLst/>
            <a:ahLst/>
            <a:cxnLst/>
            <a:rect l="0" t="0" r="0" b="0"/>
            <a:pathLst>
              <a:path w="369" h="371">
                <a:moveTo>
                  <a:pt x="184" y="0"/>
                </a:moveTo>
                <a:cubicBezTo>
                  <a:pt x="82" y="0"/>
                  <a:pt x="0" y="82"/>
                  <a:pt x="0" y="184"/>
                </a:cubicBezTo>
                <a:cubicBezTo>
                  <a:pt x="0" y="286"/>
                  <a:pt x="82" y="371"/>
                  <a:pt x="184" y="371"/>
                </a:cubicBezTo>
                <a:cubicBezTo>
                  <a:pt x="286" y="371"/>
                  <a:pt x="369" y="286"/>
                  <a:pt x="369" y="184"/>
                </a:cubicBezTo>
                <a:cubicBezTo>
                  <a:pt x="369" y="82"/>
                  <a:pt x="286" y="0"/>
                  <a:pt x="184" y="0"/>
                </a:cubicBezTo>
                <a:moveTo>
                  <a:pt x="184" y="322"/>
                </a:moveTo>
                <a:cubicBezTo>
                  <a:pt x="107" y="322"/>
                  <a:pt x="45" y="260"/>
                  <a:pt x="45" y="184"/>
                </a:cubicBezTo>
                <a:cubicBezTo>
                  <a:pt x="45" y="107"/>
                  <a:pt x="107" y="48"/>
                  <a:pt x="184" y="48"/>
                </a:cubicBezTo>
                <a:cubicBezTo>
                  <a:pt x="261" y="48"/>
                  <a:pt x="323" y="107"/>
                  <a:pt x="323" y="184"/>
                </a:cubicBezTo>
                <a:cubicBezTo>
                  <a:pt x="323" y="260"/>
                  <a:pt x="261" y="322"/>
                  <a:pt x="184" y="322"/>
                </a:cubicBezTo>
                <a:moveTo>
                  <a:pt x="113" y="184"/>
                </a:moveTo>
                <a:cubicBezTo>
                  <a:pt x="113" y="223"/>
                  <a:pt x="144" y="254"/>
                  <a:pt x="184" y="254"/>
                </a:cubicBezTo>
                <a:cubicBezTo>
                  <a:pt x="221" y="254"/>
                  <a:pt x="252" y="223"/>
                  <a:pt x="252" y="184"/>
                </a:cubicBezTo>
                <a:cubicBezTo>
                  <a:pt x="252" y="147"/>
                  <a:pt x="221" y="116"/>
                  <a:pt x="184" y="116"/>
                </a:cubicBezTo>
                <a:cubicBezTo>
                  <a:pt x="144" y="116"/>
                  <a:pt x="113" y="147"/>
                  <a:pt x="113" y="184"/>
                </a:cubicBezTo>
              </a:path>
            </a:pathLst>
          </a:custGeom>
          <a:solidFill>
            <a:srgbClr val="8064A2">
              <a:alpha val="100000"/>
            </a:srgbClr>
          </a:solidFill>
          <a:ln w="0" cap="flat">
            <a:noFill/>
            <a:prstDash val="solid"/>
            <a:miter lim="0"/>
          </a:ln>
        </p:spPr>
        <p:txBody>
          <a:bodyPr rtlCol="0"/>
          <a:lstStyle/>
          <a:p>
            <a:pPr algn="ctr"/>
            <a:endParaRPr lang="zh-CN" altLang="en-US"/>
          </a:p>
        </p:txBody>
      </p:sp>
      <p:sp>
        <p:nvSpPr>
          <p:cNvPr id="538" name="path 538"/>
          <p:cNvSpPr/>
          <p:nvPr/>
        </p:nvSpPr>
        <p:spPr>
          <a:xfrm>
            <a:off x="6756451" y="1649082"/>
            <a:ext cx="227913" cy="230111"/>
          </a:xfrm>
          <a:custGeom>
            <a:avLst/>
            <a:gdLst/>
            <a:ahLst/>
            <a:cxnLst/>
            <a:rect l="0" t="0" r="0" b="0"/>
            <a:pathLst>
              <a:path w="358" h="362">
                <a:moveTo>
                  <a:pt x="178" y="0"/>
                </a:moveTo>
                <a:cubicBezTo>
                  <a:pt x="79" y="0"/>
                  <a:pt x="0" y="82"/>
                  <a:pt x="0" y="181"/>
                </a:cubicBezTo>
                <a:cubicBezTo>
                  <a:pt x="0" y="280"/>
                  <a:pt x="79" y="362"/>
                  <a:pt x="178" y="362"/>
                </a:cubicBezTo>
                <a:cubicBezTo>
                  <a:pt x="279" y="362"/>
                  <a:pt x="358" y="280"/>
                  <a:pt x="358" y="181"/>
                </a:cubicBezTo>
                <a:cubicBezTo>
                  <a:pt x="358" y="82"/>
                  <a:pt x="279" y="0"/>
                  <a:pt x="178" y="0"/>
                </a:cubicBezTo>
                <a:moveTo>
                  <a:pt x="146" y="294"/>
                </a:moveTo>
                <a:cubicBezTo>
                  <a:pt x="70" y="195"/>
                  <a:pt x="70" y="195"/>
                  <a:pt x="70" y="195"/>
                </a:cubicBezTo>
                <a:cubicBezTo>
                  <a:pt x="104" y="161"/>
                  <a:pt x="104" y="161"/>
                  <a:pt x="104" y="161"/>
                </a:cubicBezTo>
                <a:cubicBezTo>
                  <a:pt x="146" y="215"/>
                  <a:pt x="146" y="215"/>
                  <a:pt x="146" y="215"/>
                </a:cubicBezTo>
                <a:cubicBezTo>
                  <a:pt x="276" y="107"/>
                  <a:pt x="276" y="107"/>
                  <a:pt x="276" y="107"/>
                </a:cubicBezTo>
                <a:cubicBezTo>
                  <a:pt x="291" y="124"/>
                  <a:pt x="291" y="124"/>
                  <a:pt x="291" y="124"/>
                </a:cubicBezTo>
                <a:lnTo>
                  <a:pt x="146" y="294"/>
                </a:lnTo>
              </a:path>
            </a:pathLst>
          </a:custGeom>
          <a:solidFill>
            <a:srgbClr val="376092">
              <a:alpha val="100000"/>
            </a:srgbClr>
          </a:solidFill>
          <a:ln w="0" cap="flat">
            <a:noFill/>
            <a:prstDash val="solid"/>
            <a:miter lim="0"/>
          </a:ln>
        </p:spPr>
        <p:txBody>
          <a:bodyPr rtlCol="0"/>
          <a:lstStyle/>
          <a:p>
            <a:pPr algn="ctr"/>
            <a:endParaRPr lang="zh-CN" altLang="en-US"/>
          </a:p>
        </p:txBody>
      </p:sp>
      <p:sp>
        <p:nvSpPr>
          <p:cNvPr id="540" name="path 540"/>
          <p:cNvSpPr/>
          <p:nvPr/>
        </p:nvSpPr>
        <p:spPr>
          <a:xfrm>
            <a:off x="7588833" y="2965919"/>
            <a:ext cx="271958" cy="187172"/>
          </a:xfrm>
          <a:custGeom>
            <a:avLst/>
            <a:gdLst/>
            <a:ahLst/>
            <a:cxnLst/>
            <a:rect l="0" t="0" r="0" b="0"/>
            <a:pathLst>
              <a:path w="428" h="294">
                <a:moveTo>
                  <a:pt x="419" y="122"/>
                </a:moveTo>
                <a:cubicBezTo>
                  <a:pt x="411" y="119"/>
                  <a:pt x="402" y="122"/>
                  <a:pt x="399" y="128"/>
                </a:cubicBezTo>
                <a:cubicBezTo>
                  <a:pt x="397" y="130"/>
                  <a:pt x="397" y="130"/>
                  <a:pt x="397" y="130"/>
                </a:cubicBezTo>
                <a:cubicBezTo>
                  <a:pt x="266" y="105"/>
                  <a:pt x="266" y="105"/>
                  <a:pt x="266" y="105"/>
                </a:cubicBezTo>
                <a:cubicBezTo>
                  <a:pt x="269" y="91"/>
                  <a:pt x="269" y="91"/>
                  <a:pt x="269" y="91"/>
                </a:cubicBezTo>
                <a:cubicBezTo>
                  <a:pt x="269" y="82"/>
                  <a:pt x="264" y="77"/>
                  <a:pt x="258" y="74"/>
                </a:cubicBezTo>
                <a:cubicBezTo>
                  <a:pt x="221" y="68"/>
                  <a:pt x="221" y="68"/>
                  <a:pt x="221" y="68"/>
                </a:cubicBezTo>
                <a:cubicBezTo>
                  <a:pt x="213" y="65"/>
                  <a:pt x="207" y="71"/>
                  <a:pt x="204" y="80"/>
                </a:cubicBezTo>
                <a:cubicBezTo>
                  <a:pt x="204" y="88"/>
                  <a:pt x="207" y="94"/>
                  <a:pt x="215" y="96"/>
                </a:cubicBezTo>
                <a:cubicBezTo>
                  <a:pt x="238" y="99"/>
                  <a:pt x="238" y="99"/>
                  <a:pt x="238" y="99"/>
                </a:cubicBezTo>
                <a:cubicBezTo>
                  <a:pt x="232" y="204"/>
                  <a:pt x="232" y="204"/>
                  <a:pt x="232" y="204"/>
                </a:cubicBezTo>
                <a:cubicBezTo>
                  <a:pt x="232" y="210"/>
                  <a:pt x="235" y="215"/>
                  <a:pt x="244" y="218"/>
                </a:cubicBezTo>
                <a:cubicBezTo>
                  <a:pt x="363" y="241"/>
                  <a:pt x="363" y="241"/>
                  <a:pt x="363" y="241"/>
                </a:cubicBezTo>
                <a:cubicBezTo>
                  <a:pt x="368" y="243"/>
                  <a:pt x="374" y="241"/>
                  <a:pt x="377" y="232"/>
                </a:cubicBezTo>
                <a:cubicBezTo>
                  <a:pt x="425" y="142"/>
                  <a:pt x="425" y="142"/>
                  <a:pt x="425" y="142"/>
                </a:cubicBezTo>
                <a:cubicBezTo>
                  <a:pt x="428" y="133"/>
                  <a:pt x="425" y="125"/>
                  <a:pt x="419" y="122"/>
                </a:cubicBezTo>
                <a:moveTo>
                  <a:pt x="303" y="170"/>
                </a:moveTo>
                <a:cubicBezTo>
                  <a:pt x="306" y="156"/>
                  <a:pt x="306" y="156"/>
                  <a:pt x="306" y="156"/>
                </a:cubicBezTo>
                <a:cubicBezTo>
                  <a:pt x="334" y="161"/>
                  <a:pt x="334" y="161"/>
                  <a:pt x="334" y="161"/>
                </a:cubicBezTo>
                <a:cubicBezTo>
                  <a:pt x="332" y="176"/>
                  <a:pt x="332" y="176"/>
                  <a:pt x="332" y="176"/>
                </a:cubicBezTo>
                <a:lnTo>
                  <a:pt x="303" y="170"/>
                </a:lnTo>
                <a:close/>
                <a:moveTo>
                  <a:pt x="329" y="190"/>
                </a:moveTo>
                <a:cubicBezTo>
                  <a:pt x="326" y="204"/>
                  <a:pt x="326" y="204"/>
                  <a:pt x="326" y="204"/>
                </a:cubicBezTo>
                <a:cubicBezTo>
                  <a:pt x="298" y="198"/>
                  <a:pt x="298" y="198"/>
                  <a:pt x="298" y="198"/>
                </a:cubicBezTo>
                <a:cubicBezTo>
                  <a:pt x="300" y="184"/>
                  <a:pt x="300" y="184"/>
                  <a:pt x="300" y="184"/>
                </a:cubicBezTo>
                <a:lnTo>
                  <a:pt x="329" y="190"/>
                </a:lnTo>
                <a:close/>
                <a:moveTo>
                  <a:pt x="309" y="145"/>
                </a:moveTo>
                <a:cubicBezTo>
                  <a:pt x="312" y="130"/>
                  <a:pt x="312" y="130"/>
                  <a:pt x="312" y="130"/>
                </a:cubicBezTo>
                <a:cubicBezTo>
                  <a:pt x="340" y="136"/>
                  <a:pt x="340" y="136"/>
                  <a:pt x="340" y="136"/>
                </a:cubicBezTo>
                <a:cubicBezTo>
                  <a:pt x="337" y="147"/>
                  <a:pt x="337" y="147"/>
                  <a:pt x="337" y="147"/>
                </a:cubicBezTo>
                <a:lnTo>
                  <a:pt x="309" y="145"/>
                </a:lnTo>
                <a:close/>
                <a:moveTo>
                  <a:pt x="266" y="119"/>
                </a:moveTo>
                <a:cubicBezTo>
                  <a:pt x="298" y="128"/>
                  <a:pt x="298" y="128"/>
                  <a:pt x="298" y="128"/>
                </a:cubicBezTo>
                <a:cubicBezTo>
                  <a:pt x="295" y="142"/>
                  <a:pt x="295" y="142"/>
                  <a:pt x="295" y="142"/>
                </a:cubicBezTo>
                <a:cubicBezTo>
                  <a:pt x="264" y="136"/>
                  <a:pt x="264" y="136"/>
                  <a:pt x="264" y="136"/>
                </a:cubicBezTo>
                <a:lnTo>
                  <a:pt x="266" y="119"/>
                </a:lnTo>
                <a:close/>
                <a:moveTo>
                  <a:pt x="264" y="150"/>
                </a:moveTo>
                <a:cubicBezTo>
                  <a:pt x="292" y="156"/>
                  <a:pt x="292" y="156"/>
                  <a:pt x="292" y="156"/>
                </a:cubicBezTo>
                <a:cubicBezTo>
                  <a:pt x="289" y="167"/>
                  <a:pt x="289" y="167"/>
                  <a:pt x="289" y="167"/>
                </a:cubicBezTo>
                <a:cubicBezTo>
                  <a:pt x="264" y="164"/>
                  <a:pt x="264" y="164"/>
                  <a:pt x="264" y="164"/>
                </a:cubicBezTo>
                <a:lnTo>
                  <a:pt x="264" y="150"/>
                </a:lnTo>
                <a:close/>
                <a:moveTo>
                  <a:pt x="261" y="178"/>
                </a:moveTo>
                <a:cubicBezTo>
                  <a:pt x="286" y="181"/>
                  <a:pt x="286" y="181"/>
                  <a:pt x="286" y="181"/>
                </a:cubicBezTo>
                <a:cubicBezTo>
                  <a:pt x="283" y="195"/>
                  <a:pt x="283" y="195"/>
                  <a:pt x="283" y="195"/>
                </a:cubicBezTo>
                <a:cubicBezTo>
                  <a:pt x="261" y="193"/>
                  <a:pt x="261" y="193"/>
                  <a:pt x="261" y="193"/>
                </a:cubicBezTo>
                <a:lnTo>
                  <a:pt x="261" y="178"/>
                </a:lnTo>
                <a:close/>
                <a:moveTo>
                  <a:pt x="357" y="212"/>
                </a:moveTo>
                <a:cubicBezTo>
                  <a:pt x="340" y="207"/>
                  <a:pt x="340" y="207"/>
                  <a:pt x="340" y="207"/>
                </a:cubicBezTo>
                <a:cubicBezTo>
                  <a:pt x="343" y="193"/>
                  <a:pt x="343" y="193"/>
                  <a:pt x="343" y="193"/>
                </a:cubicBezTo>
                <a:cubicBezTo>
                  <a:pt x="365" y="198"/>
                  <a:pt x="365" y="198"/>
                  <a:pt x="365" y="198"/>
                </a:cubicBezTo>
                <a:lnTo>
                  <a:pt x="357" y="212"/>
                </a:lnTo>
                <a:close/>
                <a:moveTo>
                  <a:pt x="371" y="184"/>
                </a:moveTo>
                <a:cubicBezTo>
                  <a:pt x="346" y="178"/>
                  <a:pt x="346" y="178"/>
                  <a:pt x="346" y="178"/>
                </a:cubicBezTo>
                <a:cubicBezTo>
                  <a:pt x="349" y="164"/>
                  <a:pt x="349" y="164"/>
                  <a:pt x="349" y="164"/>
                </a:cubicBezTo>
                <a:cubicBezTo>
                  <a:pt x="377" y="170"/>
                  <a:pt x="377" y="170"/>
                  <a:pt x="377" y="170"/>
                </a:cubicBezTo>
                <a:lnTo>
                  <a:pt x="371" y="184"/>
                </a:lnTo>
                <a:close/>
                <a:moveTo>
                  <a:pt x="385" y="159"/>
                </a:moveTo>
                <a:cubicBezTo>
                  <a:pt x="351" y="150"/>
                  <a:pt x="351" y="150"/>
                  <a:pt x="351" y="150"/>
                </a:cubicBezTo>
                <a:cubicBezTo>
                  <a:pt x="354" y="136"/>
                  <a:pt x="354" y="136"/>
                  <a:pt x="354" y="136"/>
                </a:cubicBezTo>
                <a:cubicBezTo>
                  <a:pt x="391" y="145"/>
                  <a:pt x="391" y="145"/>
                  <a:pt x="391" y="145"/>
                </a:cubicBezTo>
                <a:lnTo>
                  <a:pt x="385" y="159"/>
                </a:lnTo>
                <a:close/>
                <a:moveTo>
                  <a:pt x="230" y="252"/>
                </a:moveTo>
                <a:cubicBezTo>
                  <a:pt x="227" y="263"/>
                  <a:pt x="235" y="274"/>
                  <a:pt x="247" y="277"/>
                </a:cubicBezTo>
                <a:cubicBezTo>
                  <a:pt x="258" y="280"/>
                  <a:pt x="269" y="272"/>
                  <a:pt x="272" y="260"/>
                </a:cubicBezTo>
                <a:cubicBezTo>
                  <a:pt x="275" y="249"/>
                  <a:pt x="266" y="238"/>
                  <a:pt x="255" y="235"/>
                </a:cubicBezTo>
                <a:cubicBezTo>
                  <a:pt x="244" y="232"/>
                  <a:pt x="232" y="241"/>
                  <a:pt x="230" y="252"/>
                </a:cubicBezTo>
                <a:moveTo>
                  <a:pt x="315" y="269"/>
                </a:moveTo>
                <a:cubicBezTo>
                  <a:pt x="312" y="280"/>
                  <a:pt x="320" y="291"/>
                  <a:pt x="332" y="294"/>
                </a:cubicBezTo>
                <a:cubicBezTo>
                  <a:pt x="343" y="294"/>
                  <a:pt x="354" y="289"/>
                  <a:pt x="357" y="277"/>
                </a:cubicBezTo>
                <a:cubicBezTo>
                  <a:pt x="357" y="263"/>
                  <a:pt x="351" y="252"/>
                  <a:pt x="340" y="252"/>
                </a:cubicBezTo>
                <a:cubicBezTo>
                  <a:pt x="326" y="249"/>
                  <a:pt x="315" y="258"/>
                  <a:pt x="315" y="269"/>
                </a:cubicBezTo>
              </a:path>
              <a:path w="428" h="294">
                <a:moveTo>
                  <a:pt x="88" y="0"/>
                </a:moveTo>
                <a:cubicBezTo>
                  <a:pt x="39" y="0"/>
                  <a:pt x="0" y="39"/>
                  <a:pt x="0" y="85"/>
                </a:cubicBezTo>
                <a:cubicBezTo>
                  <a:pt x="0" y="133"/>
                  <a:pt x="39" y="173"/>
                  <a:pt x="88" y="173"/>
                </a:cubicBezTo>
                <a:cubicBezTo>
                  <a:pt x="133" y="173"/>
                  <a:pt x="173" y="133"/>
                  <a:pt x="173" y="85"/>
                </a:cubicBezTo>
                <a:cubicBezTo>
                  <a:pt x="173" y="39"/>
                  <a:pt x="133" y="0"/>
                  <a:pt x="88" y="0"/>
                </a:cubicBezTo>
                <a:moveTo>
                  <a:pt x="88" y="156"/>
                </a:moveTo>
                <a:cubicBezTo>
                  <a:pt x="48" y="156"/>
                  <a:pt x="17" y="125"/>
                  <a:pt x="17" y="85"/>
                </a:cubicBezTo>
                <a:cubicBezTo>
                  <a:pt x="17" y="48"/>
                  <a:pt x="48" y="17"/>
                  <a:pt x="88" y="17"/>
                </a:cubicBezTo>
                <a:cubicBezTo>
                  <a:pt x="125" y="17"/>
                  <a:pt x="156" y="48"/>
                  <a:pt x="156" y="85"/>
                </a:cubicBezTo>
                <a:cubicBezTo>
                  <a:pt x="156" y="125"/>
                  <a:pt x="125" y="156"/>
                  <a:pt x="88" y="156"/>
                </a:cubicBezTo>
                <a:moveTo>
                  <a:pt x="76" y="42"/>
                </a:moveTo>
                <a:cubicBezTo>
                  <a:pt x="96" y="42"/>
                  <a:pt x="96" y="42"/>
                  <a:pt x="96" y="42"/>
                </a:cubicBezTo>
                <a:cubicBezTo>
                  <a:pt x="96" y="65"/>
                  <a:pt x="96" y="65"/>
                  <a:pt x="96" y="65"/>
                </a:cubicBezTo>
                <a:cubicBezTo>
                  <a:pt x="76" y="65"/>
                  <a:pt x="76" y="65"/>
                  <a:pt x="76" y="65"/>
                </a:cubicBezTo>
                <a:lnTo>
                  <a:pt x="76" y="42"/>
                </a:lnTo>
                <a:close/>
                <a:moveTo>
                  <a:pt x="108" y="130"/>
                </a:moveTo>
                <a:cubicBezTo>
                  <a:pt x="65" y="130"/>
                  <a:pt x="65" y="130"/>
                  <a:pt x="65" y="130"/>
                </a:cubicBezTo>
                <a:cubicBezTo>
                  <a:pt x="65" y="119"/>
                  <a:pt x="65" y="119"/>
                  <a:pt x="65" y="119"/>
                </a:cubicBezTo>
                <a:cubicBezTo>
                  <a:pt x="76" y="119"/>
                  <a:pt x="76" y="119"/>
                  <a:pt x="76" y="119"/>
                </a:cubicBezTo>
                <a:cubicBezTo>
                  <a:pt x="76" y="85"/>
                  <a:pt x="76" y="85"/>
                  <a:pt x="76" y="85"/>
                </a:cubicBezTo>
                <a:cubicBezTo>
                  <a:pt x="65" y="85"/>
                  <a:pt x="65" y="85"/>
                  <a:pt x="65" y="85"/>
                </a:cubicBezTo>
                <a:cubicBezTo>
                  <a:pt x="65" y="76"/>
                  <a:pt x="65" y="76"/>
                  <a:pt x="65" y="76"/>
                </a:cubicBezTo>
                <a:cubicBezTo>
                  <a:pt x="96" y="76"/>
                  <a:pt x="96" y="76"/>
                  <a:pt x="96" y="76"/>
                </a:cubicBezTo>
                <a:cubicBezTo>
                  <a:pt x="96" y="119"/>
                  <a:pt x="96" y="119"/>
                  <a:pt x="96" y="119"/>
                </a:cubicBezTo>
                <a:cubicBezTo>
                  <a:pt x="108" y="119"/>
                  <a:pt x="108" y="119"/>
                  <a:pt x="108" y="119"/>
                </a:cubicBezTo>
                <a:lnTo>
                  <a:pt x="108" y="130"/>
                </a:lnTo>
              </a:path>
            </a:pathLst>
          </a:custGeom>
          <a:solidFill>
            <a:srgbClr val="8064A2">
              <a:alpha val="100000"/>
            </a:srgbClr>
          </a:solidFill>
          <a:ln w="0" cap="flat">
            <a:noFill/>
            <a:prstDash val="solid"/>
            <a:miter lim="0"/>
          </a:ln>
        </p:spPr>
        <p:txBody>
          <a:bodyPr rtlCol="0"/>
          <a:lstStyle/>
          <a:p>
            <a:pPr algn="ctr"/>
            <a:endParaRPr lang="zh-CN" altLang="en-US"/>
          </a:p>
        </p:txBody>
      </p:sp>
      <p:sp>
        <p:nvSpPr>
          <p:cNvPr id="542" name="path 542"/>
          <p:cNvSpPr/>
          <p:nvPr/>
        </p:nvSpPr>
        <p:spPr>
          <a:xfrm>
            <a:off x="6473481" y="1583016"/>
            <a:ext cx="146444" cy="329209"/>
          </a:xfrm>
          <a:custGeom>
            <a:avLst/>
            <a:gdLst/>
            <a:ahLst/>
            <a:cxnLst/>
            <a:rect l="0" t="0" r="0" b="0"/>
            <a:pathLst>
              <a:path w="230" h="518">
                <a:moveTo>
                  <a:pt x="0" y="225"/>
                </a:moveTo>
                <a:lnTo>
                  <a:pt x="114" y="225"/>
                </a:lnTo>
                <a:lnTo>
                  <a:pt x="114" y="0"/>
                </a:lnTo>
                <a:lnTo>
                  <a:pt x="0" y="0"/>
                </a:lnTo>
                <a:lnTo>
                  <a:pt x="0" y="225"/>
                </a:lnTo>
                <a:close/>
                <a:moveTo>
                  <a:pt x="71" y="27"/>
                </a:moveTo>
                <a:lnTo>
                  <a:pt x="100" y="27"/>
                </a:lnTo>
                <a:lnTo>
                  <a:pt x="100" y="55"/>
                </a:lnTo>
                <a:lnTo>
                  <a:pt x="71" y="55"/>
                </a:lnTo>
                <a:lnTo>
                  <a:pt x="71" y="27"/>
                </a:lnTo>
                <a:close/>
                <a:moveTo>
                  <a:pt x="71" y="84"/>
                </a:moveTo>
                <a:lnTo>
                  <a:pt x="100" y="84"/>
                </a:lnTo>
                <a:lnTo>
                  <a:pt x="100" y="112"/>
                </a:lnTo>
                <a:lnTo>
                  <a:pt x="71" y="112"/>
                </a:lnTo>
                <a:lnTo>
                  <a:pt x="71" y="84"/>
                </a:lnTo>
                <a:close/>
                <a:moveTo>
                  <a:pt x="71" y="140"/>
                </a:moveTo>
                <a:lnTo>
                  <a:pt x="100" y="140"/>
                </a:lnTo>
                <a:lnTo>
                  <a:pt x="100" y="169"/>
                </a:lnTo>
                <a:lnTo>
                  <a:pt x="71" y="169"/>
                </a:lnTo>
                <a:lnTo>
                  <a:pt x="71" y="140"/>
                </a:lnTo>
                <a:close/>
                <a:moveTo>
                  <a:pt x="15" y="27"/>
                </a:moveTo>
                <a:lnTo>
                  <a:pt x="43" y="27"/>
                </a:lnTo>
                <a:lnTo>
                  <a:pt x="43" y="55"/>
                </a:lnTo>
                <a:lnTo>
                  <a:pt x="15" y="55"/>
                </a:lnTo>
                <a:lnTo>
                  <a:pt x="15" y="27"/>
                </a:lnTo>
                <a:close/>
                <a:moveTo>
                  <a:pt x="15" y="84"/>
                </a:moveTo>
                <a:lnTo>
                  <a:pt x="43" y="84"/>
                </a:lnTo>
                <a:lnTo>
                  <a:pt x="43" y="112"/>
                </a:lnTo>
                <a:lnTo>
                  <a:pt x="15" y="112"/>
                </a:lnTo>
                <a:lnTo>
                  <a:pt x="15" y="84"/>
                </a:lnTo>
                <a:close/>
                <a:moveTo>
                  <a:pt x="15" y="140"/>
                </a:moveTo>
                <a:lnTo>
                  <a:pt x="43" y="140"/>
                </a:lnTo>
                <a:lnTo>
                  <a:pt x="43" y="169"/>
                </a:lnTo>
                <a:lnTo>
                  <a:pt x="15" y="169"/>
                </a:lnTo>
                <a:lnTo>
                  <a:pt x="15" y="140"/>
                </a:lnTo>
                <a:close/>
                <a:moveTo>
                  <a:pt x="128" y="71"/>
                </a:moveTo>
                <a:lnTo>
                  <a:pt x="227" y="71"/>
                </a:lnTo>
                <a:lnTo>
                  <a:pt x="227" y="84"/>
                </a:lnTo>
                <a:lnTo>
                  <a:pt x="128" y="84"/>
                </a:lnTo>
                <a:lnTo>
                  <a:pt x="128" y="71"/>
                </a:lnTo>
                <a:close/>
                <a:moveTo>
                  <a:pt x="128" y="225"/>
                </a:moveTo>
                <a:lnTo>
                  <a:pt x="156" y="225"/>
                </a:lnTo>
                <a:lnTo>
                  <a:pt x="156" y="169"/>
                </a:lnTo>
                <a:lnTo>
                  <a:pt x="199" y="169"/>
                </a:lnTo>
                <a:lnTo>
                  <a:pt x="199" y="225"/>
                </a:lnTo>
                <a:lnTo>
                  <a:pt x="227" y="225"/>
                </a:lnTo>
                <a:lnTo>
                  <a:pt x="227" y="98"/>
                </a:lnTo>
                <a:lnTo>
                  <a:pt x="128" y="98"/>
                </a:lnTo>
                <a:lnTo>
                  <a:pt x="128" y="225"/>
                </a:lnTo>
              </a:path>
              <a:path w="230" h="518">
                <a:moveTo>
                  <a:pt x="222" y="464"/>
                </a:moveTo>
                <a:cubicBezTo>
                  <a:pt x="213" y="449"/>
                  <a:pt x="219" y="435"/>
                  <a:pt x="230" y="427"/>
                </a:cubicBezTo>
                <a:cubicBezTo>
                  <a:pt x="216" y="404"/>
                  <a:pt x="216" y="404"/>
                  <a:pt x="216" y="404"/>
                </a:cubicBezTo>
                <a:cubicBezTo>
                  <a:pt x="213" y="407"/>
                  <a:pt x="210" y="407"/>
                  <a:pt x="205" y="407"/>
                </a:cubicBezTo>
                <a:cubicBezTo>
                  <a:pt x="191" y="407"/>
                  <a:pt x="179" y="395"/>
                  <a:pt x="179" y="381"/>
                </a:cubicBezTo>
                <a:cubicBezTo>
                  <a:pt x="151" y="381"/>
                  <a:pt x="151" y="381"/>
                  <a:pt x="151" y="381"/>
                </a:cubicBezTo>
                <a:cubicBezTo>
                  <a:pt x="151" y="384"/>
                  <a:pt x="151" y="390"/>
                  <a:pt x="148" y="392"/>
                </a:cubicBezTo>
                <a:cubicBezTo>
                  <a:pt x="140" y="407"/>
                  <a:pt x="126" y="410"/>
                  <a:pt x="111" y="404"/>
                </a:cubicBezTo>
                <a:cubicBezTo>
                  <a:pt x="100" y="427"/>
                  <a:pt x="100" y="427"/>
                  <a:pt x="100" y="427"/>
                </a:cubicBezTo>
                <a:cubicBezTo>
                  <a:pt x="103" y="429"/>
                  <a:pt x="106" y="432"/>
                  <a:pt x="109" y="435"/>
                </a:cubicBezTo>
                <a:cubicBezTo>
                  <a:pt x="117" y="449"/>
                  <a:pt x="111" y="464"/>
                  <a:pt x="100" y="472"/>
                </a:cubicBezTo>
                <a:cubicBezTo>
                  <a:pt x="111" y="495"/>
                  <a:pt x="111" y="495"/>
                  <a:pt x="111" y="495"/>
                </a:cubicBezTo>
                <a:cubicBezTo>
                  <a:pt x="117" y="492"/>
                  <a:pt x="120" y="492"/>
                  <a:pt x="126" y="492"/>
                </a:cubicBezTo>
                <a:cubicBezTo>
                  <a:pt x="140" y="492"/>
                  <a:pt x="151" y="504"/>
                  <a:pt x="151" y="518"/>
                </a:cubicBezTo>
                <a:cubicBezTo>
                  <a:pt x="179" y="518"/>
                  <a:pt x="179" y="518"/>
                  <a:pt x="179" y="518"/>
                </a:cubicBezTo>
                <a:cubicBezTo>
                  <a:pt x="179" y="515"/>
                  <a:pt x="179" y="509"/>
                  <a:pt x="182" y="507"/>
                </a:cubicBezTo>
                <a:cubicBezTo>
                  <a:pt x="188" y="492"/>
                  <a:pt x="205" y="489"/>
                  <a:pt x="216" y="495"/>
                </a:cubicBezTo>
                <a:cubicBezTo>
                  <a:pt x="230" y="472"/>
                  <a:pt x="230" y="472"/>
                  <a:pt x="230" y="472"/>
                </a:cubicBezTo>
                <a:cubicBezTo>
                  <a:pt x="227" y="469"/>
                  <a:pt x="224" y="467"/>
                  <a:pt x="222" y="464"/>
                </a:cubicBezTo>
                <a:moveTo>
                  <a:pt x="165" y="478"/>
                </a:moveTo>
                <a:cubicBezTo>
                  <a:pt x="151" y="478"/>
                  <a:pt x="137" y="464"/>
                  <a:pt x="137" y="449"/>
                </a:cubicBezTo>
                <a:cubicBezTo>
                  <a:pt x="137" y="435"/>
                  <a:pt x="151" y="421"/>
                  <a:pt x="165" y="421"/>
                </a:cubicBezTo>
                <a:cubicBezTo>
                  <a:pt x="179" y="421"/>
                  <a:pt x="193" y="435"/>
                  <a:pt x="193" y="449"/>
                </a:cubicBezTo>
                <a:cubicBezTo>
                  <a:pt x="193" y="464"/>
                  <a:pt x="179" y="478"/>
                  <a:pt x="165" y="478"/>
                </a:cubicBezTo>
              </a:path>
            </a:pathLst>
          </a:custGeom>
          <a:solidFill>
            <a:srgbClr val="C0504D">
              <a:alpha val="100000"/>
            </a:srgbClr>
          </a:solidFill>
          <a:ln w="0" cap="flat">
            <a:noFill/>
            <a:prstDash val="solid"/>
            <a:miter lim="0"/>
          </a:ln>
        </p:spPr>
        <p:txBody>
          <a:bodyPr rtlCol="0"/>
          <a:lstStyle/>
          <a:p>
            <a:pPr algn="ctr"/>
            <a:endParaRPr lang="zh-CN" altLang="en-US"/>
          </a:p>
        </p:txBody>
      </p:sp>
      <p:sp>
        <p:nvSpPr>
          <p:cNvPr id="544" name="path 544"/>
          <p:cNvSpPr/>
          <p:nvPr/>
        </p:nvSpPr>
        <p:spPr>
          <a:xfrm>
            <a:off x="6866559" y="1903412"/>
            <a:ext cx="241121" cy="195986"/>
          </a:xfrm>
          <a:custGeom>
            <a:avLst/>
            <a:gdLst/>
            <a:ahLst/>
            <a:cxnLst/>
            <a:rect l="0" t="0" r="0" b="0"/>
            <a:pathLst>
              <a:path w="379" h="308">
                <a:moveTo>
                  <a:pt x="379" y="36"/>
                </a:moveTo>
                <a:cubicBezTo>
                  <a:pt x="365" y="42"/>
                  <a:pt x="351" y="48"/>
                  <a:pt x="334" y="48"/>
                </a:cubicBezTo>
                <a:cubicBezTo>
                  <a:pt x="351" y="39"/>
                  <a:pt x="362" y="25"/>
                  <a:pt x="368" y="5"/>
                </a:cubicBezTo>
                <a:cubicBezTo>
                  <a:pt x="354" y="14"/>
                  <a:pt x="337" y="22"/>
                  <a:pt x="320" y="25"/>
                </a:cubicBezTo>
                <a:cubicBezTo>
                  <a:pt x="306" y="8"/>
                  <a:pt x="286" y="0"/>
                  <a:pt x="263" y="0"/>
                </a:cubicBezTo>
                <a:cubicBezTo>
                  <a:pt x="221" y="0"/>
                  <a:pt x="184" y="33"/>
                  <a:pt x="184" y="79"/>
                </a:cubicBezTo>
                <a:cubicBezTo>
                  <a:pt x="184" y="84"/>
                  <a:pt x="187" y="90"/>
                  <a:pt x="187" y="96"/>
                </a:cubicBezTo>
                <a:cubicBezTo>
                  <a:pt x="121" y="93"/>
                  <a:pt x="65" y="62"/>
                  <a:pt x="28" y="14"/>
                </a:cubicBezTo>
                <a:cubicBezTo>
                  <a:pt x="19" y="25"/>
                  <a:pt x="17" y="39"/>
                  <a:pt x="17" y="53"/>
                </a:cubicBezTo>
                <a:cubicBezTo>
                  <a:pt x="17" y="79"/>
                  <a:pt x="31" y="104"/>
                  <a:pt x="51" y="118"/>
                </a:cubicBezTo>
                <a:cubicBezTo>
                  <a:pt x="39" y="118"/>
                  <a:pt x="25" y="113"/>
                  <a:pt x="17" y="107"/>
                </a:cubicBezTo>
                <a:cubicBezTo>
                  <a:pt x="17" y="107"/>
                  <a:pt x="17" y="110"/>
                  <a:pt x="17" y="110"/>
                </a:cubicBezTo>
                <a:cubicBezTo>
                  <a:pt x="17" y="147"/>
                  <a:pt x="42" y="178"/>
                  <a:pt x="79" y="186"/>
                </a:cubicBezTo>
                <a:cubicBezTo>
                  <a:pt x="70" y="186"/>
                  <a:pt x="65" y="189"/>
                  <a:pt x="56" y="189"/>
                </a:cubicBezTo>
                <a:cubicBezTo>
                  <a:pt x="53" y="189"/>
                  <a:pt x="48" y="186"/>
                  <a:pt x="42" y="186"/>
                </a:cubicBezTo>
                <a:cubicBezTo>
                  <a:pt x="53" y="218"/>
                  <a:pt x="82" y="240"/>
                  <a:pt x="116" y="240"/>
                </a:cubicBezTo>
                <a:cubicBezTo>
                  <a:pt x="87" y="260"/>
                  <a:pt x="56" y="274"/>
                  <a:pt x="19" y="274"/>
                </a:cubicBezTo>
                <a:cubicBezTo>
                  <a:pt x="14" y="274"/>
                  <a:pt x="5" y="274"/>
                  <a:pt x="0" y="271"/>
                </a:cubicBezTo>
                <a:cubicBezTo>
                  <a:pt x="34" y="294"/>
                  <a:pt x="76" y="308"/>
                  <a:pt x="119" y="308"/>
                </a:cubicBezTo>
                <a:cubicBezTo>
                  <a:pt x="263" y="308"/>
                  <a:pt x="340" y="189"/>
                  <a:pt x="340" y="87"/>
                </a:cubicBezTo>
                <a:cubicBezTo>
                  <a:pt x="340" y="84"/>
                  <a:pt x="340" y="79"/>
                  <a:pt x="340" y="76"/>
                </a:cubicBezTo>
                <a:cubicBezTo>
                  <a:pt x="357" y="65"/>
                  <a:pt x="368" y="50"/>
                  <a:pt x="379" y="36"/>
                </a:cubicBezTo>
              </a:path>
            </a:pathLst>
          </a:custGeom>
          <a:solidFill>
            <a:srgbClr val="C0504D">
              <a:alpha val="100000"/>
            </a:srgbClr>
          </a:solidFill>
          <a:ln w="0" cap="flat">
            <a:noFill/>
            <a:prstDash val="solid"/>
            <a:miter lim="0"/>
          </a:ln>
        </p:spPr>
        <p:txBody>
          <a:bodyPr rtlCol="0"/>
          <a:lstStyle/>
          <a:p>
            <a:pPr algn="ctr"/>
            <a:endParaRPr lang="zh-CN" altLang="en-US"/>
          </a:p>
        </p:txBody>
      </p:sp>
      <p:sp>
        <p:nvSpPr>
          <p:cNvPr id="546" name="path 546"/>
          <p:cNvSpPr/>
          <p:nvPr/>
        </p:nvSpPr>
        <p:spPr>
          <a:xfrm>
            <a:off x="4936820" y="1966175"/>
            <a:ext cx="380568" cy="114503"/>
          </a:xfrm>
          <a:custGeom>
            <a:avLst/>
            <a:gdLst/>
            <a:ahLst/>
            <a:cxnLst/>
            <a:rect l="0" t="0" r="0" b="0"/>
            <a:pathLst>
              <a:path w="599" h="180">
                <a:moveTo>
                  <a:pt x="65" y="1"/>
                </a:moveTo>
                <a:cubicBezTo>
                  <a:pt x="28" y="1"/>
                  <a:pt x="0" y="32"/>
                  <a:pt x="0" y="69"/>
                </a:cubicBezTo>
                <a:cubicBezTo>
                  <a:pt x="0" y="106"/>
                  <a:pt x="28" y="134"/>
                  <a:pt x="65" y="134"/>
                </a:cubicBezTo>
                <a:cubicBezTo>
                  <a:pt x="102" y="134"/>
                  <a:pt x="133" y="106"/>
                  <a:pt x="133" y="69"/>
                </a:cubicBezTo>
                <a:cubicBezTo>
                  <a:pt x="133" y="32"/>
                  <a:pt x="102" y="1"/>
                  <a:pt x="65" y="1"/>
                </a:cubicBezTo>
                <a:moveTo>
                  <a:pt x="14" y="69"/>
                </a:moveTo>
                <a:cubicBezTo>
                  <a:pt x="14" y="41"/>
                  <a:pt x="36" y="18"/>
                  <a:pt x="65" y="18"/>
                </a:cubicBezTo>
                <a:cubicBezTo>
                  <a:pt x="65" y="120"/>
                  <a:pt x="65" y="120"/>
                  <a:pt x="65" y="120"/>
                </a:cubicBezTo>
                <a:cubicBezTo>
                  <a:pt x="36" y="120"/>
                  <a:pt x="14" y="97"/>
                  <a:pt x="14" y="69"/>
                </a:cubicBezTo>
              </a:path>
              <a:path w="599" h="180">
                <a:moveTo>
                  <a:pt x="590" y="101"/>
                </a:moveTo>
                <a:cubicBezTo>
                  <a:pt x="590" y="98"/>
                  <a:pt x="590" y="95"/>
                  <a:pt x="590" y="90"/>
                </a:cubicBezTo>
                <a:cubicBezTo>
                  <a:pt x="590" y="45"/>
                  <a:pt x="554" y="8"/>
                  <a:pt x="508" y="8"/>
                </a:cubicBezTo>
                <a:cubicBezTo>
                  <a:pt x="503" y="8"/>
                  <a:pt x="497" y="8"/>
                  <a:pt x="494" y="8"/>
                </a:cubicBezTo>
                <a:cubicBezTo>
                  <a:pt x="486" y="2"/>
                  <a:pt x="477" y="0"/>
                  <a:pt x="466" y="0"/>
                </a:cubicBezTo>
                <a:cubicBezTo>
                  <a:pt x="438" y="0"/>
                  <a:pt x="415" y="22"/>
                  <a:pt x="415" y="50"/>
                </a:cubicBezTo>
                <a:cubicBezTo>
                  <a:pt x="415" y="59"/>
                  <a:pt x="418" y="70"/>
                  <a:pt x="424" y="78"/>
                </a:cubicBezTo>
                <a:cubicBezTo>
                  <a:pt x="424" y="81"/>
                  <a:pt x="424" y="87"/>
                  <a:pt x="424" y="90"/>
                </a:cubicBezTo>
                <a:cubicBezTo>
                  <a:pt x="424" y="138"/>
                  <a:pt x="460" y="174"/>
                  <a:pt x="508" y="174"/>
                </a:cubicBezTo>
                <a:cubicBezTo>
                  <a:pt x="511" y="174"/>
                  <a:pt x="517" y="174"/>
                  <a:pt x="522" y="174"/>
                </a:cubicBezTo>
                <a:cubicBezTo>
                  <a:pt x="531" y="177"/>
                  <a:pt x="539" y="180"/>
                  <a:pt x="548" y="180"/>
                </a:cubicBezTo>
                <a:cubicBezTo>
                  <a:pt x="576" y="180"/>
                  <a:pt x="599" y="157"/>
                  <a:pt x="599" y="129"/>
                </a:cubicBezTo>
                <a:cubicBezTo>
                  <a:pt x="599" y="121"/>
                  <a:pt x="596" y="109"/>
                  <a:pt x="590" y="101"/>
                </a:cubicBezTo>
                <a:moveTo>
                  <a:pt x="514" y="152"/>
                </a:moveTo>
                <a:cubicBezTo>
                  <a:pt x="489" y="154"/>
                  <a:pt x="474" y="149"/>
                  <a:pt x="463" y="138"/>
                </a:cubicBezTo>
                <a:cubicBezTo>
                  <a:pt x="452" y="126"/>
                  <a:pt x="457" y="112"/>
                  <a:pt x="466" y="109"/>
                </a:cubicBezTo>
                <a:cubicBezTo>
                  <a:pt x="477" y="109"/>
                  <a:pt x="483" y="123"/>
                  <a:pt x="489" y="126"/>
                </a:cubicBezTo>
                <a:cubicBezTo>
                  <a:pt x="494" y="129"/>
                  <a:pt x="517" y="138"/>
                  <a:pt x="528" y="123"/>
                </a:cubicBezTo>
                <a:cubicBezTo>
                  <a:pt x="539" y="109"/>
                  <a:pt x="520" y="104"/>
                  <a:pt x="506" y="101"/>
                </a:cubicBezTo>
                <a:cubicBezTo>
                  <a:pt x="483" y="98"/>
                  <a:pt x="455" y="87"/>
                  <a:pt x="457" y="64"/>
                </a:cubicBezTo>
                <a:cubicBezTo>
                  <a:pt x="460" y="42"/>
                  <a:pt x="477" y="31"/>
                  <a:pt x="494" y="28"/>
                </a:cubicBezTo>
                <a:cubicBezTo>
                  <a:pt x="520" y="25"/>
                  <a:pt x="534" y="31"/>
                  <a:pt x="545" y="42"/>
                </a:cubicBezTo>
                <a:cubicBezTo>
                  <a:pt x="559" y="53"/>
                  <a:pt x="551" y="67"/>
                  <a:pt x="542" y="67"/>
                </a:cubicBezTo>
                <a:cubicBezTo>
                  <a:pt x="534" y="67"/>
                  <a:pt x="525" y="47"/>
                  <a:pt x="506" y="47"/>
                </a:cubicBezTo>
                <a:cubicBezTo>
                  <a:pt x="486" y="47"/>
                  <a:pt x="472" y="67"/>
                  <a:pt x="497" y="76"/>
                </a:cubicBezTo>
                <a:cubicBezTo>
                  <a:pt x="520" y="81"/>
                  <a:pt x="548" y="84"/>
                  <a:pt x="556" y="104"/>
                </a:cubicBezTo>
                <a:cubicBezTo>
                  <a:pt x="565" y="126"/>
                  <a:pt x="542" y="152"/>
                  <a:pt x="514" y="152"/>
                </a:cubicBezTo>
              </a:path>
            </a:pathLst>
          </a:custGeom>
          <a:solidFill>
            <a:srgbClr val="4BACC6">
              <a:alpha val="100000"/>
            </a:srgbClr>
          </a:solidFill>
          <a:ln w="0" cap="flat">
            <a:noFill/>
            <a:prstDash val="solid"/>
            <a:miter lim="0"/>
          </a:ln>
        </p:spPr>
        <p:txBody>
          <a:bodyPr rtlCol="0"/>
          <a:lstStyle/>
          <a:p>
            <a:pPr algn="ctr"/>
            <a:endParaRPr lang="zh-CN" altLang="en-US"/>
          </a:p>
        </p:txBody>
      </p:sp>
      <p:sp>
        <p:nvSpPr>
          <p:cNvPr id="548" name="path 548"/>
          <p:cNvSpPr/>
          <p:nvPr/>
        </p:nvSpPr>
        <p:spPr>
          <a:xfrm>
            <a:off x="7564615" y="3325964"/>
            <a:ext cx="154140" cy="280759"/>
          </a:xfrm>
          <a:custGeom>
            <a:avLst/>
            <a:gdLst/>
            <a:ahLst/>
            <a:cxnLst/>
            <a:rect l="0" t="0" r="0" b="0"/>
            <a:pathLst>
              <a:path w="242" h="442">
                <a:moveTo>
                  <a:pt x="186" y="0"/>
                </a:moveTo>
                <a:cubicBezTo>
                  <a:pt x="152" y="0"/>
                  <a:pt x="126" y="25"/>
                  <a:pt x="126" y="56"/>
                </a:cubicBezTo>
                <a:cubicBezTo>
                  <a:pt x="126" y="115"/>
                  <a:pt x="186" y="183"/>
                  <a:pt x="186" y="183"/>
                </a:cubicBezTo>
                <a:cubicBezTo>
                  <a:pt x="186" y="183"/>
                  <a:pt x="242" y="115"/>
                  <a:pt x="242" y="56"/>
                </a:cubicBezTo>
                <a:cubicBezTo>
                  <a:pt x="242" y="25"/>
                  <a:pt x="217" y="0"/>
                  <a:pt x="186" y="0"/>
                </a:cubicBezTo>
                <a:moveTo>
                  <a:pt x="186" y="93"/>
                </a:moveTo>
                <a:cubicBezTo>
                  <a:pt x="166" y="93"/>
                  <a:pt x="149" y="76"/>
                  <a:pt x="149" y="56"/>
                </a:cubicBezTo>
                <a:cubicBezTo>
                  <a:pt x="149" y="36"/>
                  <a:pt x="166" y="22"/>
                  <a:pt x="186" y="22"/>
                </a:cubicBezTo>
                <a:cubicBezTo>
                  <a:pt x="205" y="22"/>
                  <a:pt x="220" y="36"/>
                  <a:pt x="220" y="56"/>
                </a:cubicBezTo>
                <a:cubicBezTo>
                  <a:pt x="220" y="76"/>
                  <a:pt x="205" y="93"/>
                  <a:pt x="186" y="93"/>
                </a:cubicBezTo>
                <a:moveTo>
                  <a:pt x="163" y="56"/>
                </a:moveTo>
                <a:cubicBezTo>
                  <a:pt x="163" y="70"/>
                  <a:pt x="171" y="79"/>
                  <a:pt x="186" y="79"/>
                </a:cubicBezTo>
                <a:cubicBezTo>
                  <a:pt x="197" y="79"/>
                  <a:pt x="208" y="70"/>
                  <a:pt x="208" y="56"/>
                </a:cubicBezTo>
                <a:cubicBezTo>
                  <a:pt x="208" y="45"/>
                  <a:pt x="197" y="33"/>
                  <a:pt x="186" y="33"/>
                </a:cubicBezTo>
                <a:cubicBezTo>
                  <a:pt x="171" y="33"/>
                  <a:pt x="163" y="45"/>
                  <a:pt x="163" y="56"/>
                </a:cubicBezTo>
              </a:path>
              <a:path w="242" h="442">
                <a:moveTo>
                  <a:pt x="163" y="223"/>
                </a:moveTo>
                <a:cubicBezTo>
                  <a:pt x="67" y="200"/>
                  <a:pt x="67" y="200"/>
                  <a:pt x="67" y="200"/>
                </a:cubicBezTo>
                <a:cubicBezTo>
                  <a:pt x="59" y="197"/>
                  <a:pt x="47" y="206"/>
                  <a:pt x="45" y="217"/>
                </a:cubicBezTo>
                <a:cubicBezTo>
                  <a:pt x="2" y="390"/>
                  <a:pt x="2" y="390"/>
                  <a:pt x="2" y="390"/>
                </a:cubicBezTo>
                <a:cubicBezTo>
                  <a:pt x="0" y="402"/>
                  <a:pt x="5" y="413"/>
                  <a:pt x="16" y="416"/>
                </a:cubicBezTo>
                <a:cubicBezTo>
                  <a:pt x="109" y="439"/>
                  <a:pt x="109" y="439"/>
                  <a:pt x="109" y="439"/>
                </a:cubicBezTo>
                <a:cubicBezTo>
                  <a:pt x="121" y="442"/>
                  <a:pt x="132" y="436"/>
                  <a:pt x="135" y="425"/>
                </a:cubicBezTo>
                <a:cubicBezTo>
                  <a:pt x="177" y="248"/>
                  <a:pt x="177" y="248"/>
                  <a:pt x="177" y="248"/>
                </a:cubicBezTo>
                <a:cubicBezTo>
                  <a:pt x="180" y="237"/>
                  <a:pt x="171" y="226"/>
                  <a:pt x="163" y="223"/>
                </a:cubicBezTo>
                <a:moveTo>
                  <a:pt x="87" y="217"/>
                </a:moveTo>
                <a:cubicBezTo>
                  <a:pt x="140" y="228"/>
                  <a:pt x="140" y="228"/>
                  <a:pt x="140" y="228"/>
                </a:cubicBezTo>
                <a:cubicBezTo>
                  <a:pt x="138" y="237"/>
                  <a:pt x="138" y="237"/>
                  <a:pt x="138" y="237"/>
                </a:cubicBezTo>
                <a:cubicBezTo>
                  <a:pt x="84" y="223"/>
                  <a:pt x="84" y="223"/>
                  <a:pt x="84" y="223"/>
                </a:cubicBezTo>
                <a:lnTo>
                  <a:pt x="87" y="217"/>
                </a:lnTo>
                <a:close/>
                <a:moveTo>
                  <a:pt x="67" y="413"/>
                </a:moveTo>
                <a:cubicBezTo>
                  <a:pt x="59" y="413"/>
                  <a:pt x="53" y="405"/>
                  <a:pt x="56" y="399"/>
                </a:cubicBezTo>
                <a:cubicBezTo>
                  <a:pt x="59" y="390"/>
                  <a:pt x="64" y="385"/>
                  <a:pt x="73" y="388"/>
                </a:cubicBezTo>
                <a:cubicBezTo>
                  <a:pt x="81" y="390"/>
                  <a:pt x="84" y="396"/>
                  <a:pt x="84" y="405"/>
                </a:cubicBezTo>
                <a:cubicBezTo>
                  <a:pt x="81" y="410"/>
                  <a:pt x="73" y="416"/>
                  <a:pt x="67" y="413"/>
                </a:cubicBezTo>
                <a:moveTo>
                  <a:pt x="129" y="388"/>
                </a:moveTo>
                <a:cubicBezTo>
                  <a:pt x="22" y="362"/>
                  <a:pt x="22" y="362"/>
                  <a:pt x="22" y="362"/>
                </a:cubicBezTo>
                <a:cubicBezTo>
                  <a:pt x="56" y="226"/>
                  <a:pt x="56" y="226"/>
                  <a:pt x="56" y="226"/>
                </a:cubicBezTo>
                <a:cubicBezTo>
                  <a:pt x="163" y="251"/>
                  <a:pt x="163" y="251"/>
                  <a:pt x="163" y="251"/>
                </a:cubicBezTo>
                <a:lnTo>
                  <a:pt x="129" y="388"/>
                </a:lnTo>
              </a:path>
            </a:pathLst>
          </a:custGeom>
          <a:solidFill>
            <a:srgbClr val="8064A2">
              <a:alpha val="100000"/>
            </a:srgbClr>
          </a:solidFill>
          <a:ln w="0" cap="flat">
            <a:noFill/>
            <a:prstDash val="solid"/>
            <a:miter lim="0"/>
          </a:ln>
        </p:spPr>
        <p:txBody>
          <a:bodyPr rtlCol="0"/>
          <a:lstStyle/>
          <a:p>
            <a:pPr algn="ctr"/>
            <a:endParaRPr lang="zh-CN" altLang="en-US"/>
          </a:p>
        </p:txBody>
      </p:sp>
      <p:sp>
        <p:nvSpPr>
          <p:cNvPr id="550" name="path 550"/>
          <p:cNvSpPr/>
          <p:nvPr/>
        </p:nvSpPr>
        <p:spPr>
          <a:xfrm>
            <a:off x="7431378" y="2551925"/>
            <a:ext cx="206998" cy="206997"/>
          </a:xfrm>
          <a:custGeom>
            <a:avLst/>
            <a:gdLst/>
            <a:ahLst/>
            <a:cxnLst/>
            <a:rect l="0" t="0" r="0" b="0"/>
            <a:pathLst>
              <a:path w="325" h="325">
                <a:moveTo>
                  <a:pt x="325" y="90"/>
                </a:moveTo>
                <a:cubicBezTo>
                  <a:pt x="294" y="62"/>
                  <a:pt x="294" y="62"/>
                  <a:pt x="294" y="62"/>
                </a:cubicBezTo>
                <a:cubicBezTo>
                  <a:pt x="238" y="119"/>
                  <a:pt x="238" y="119"/>
                  <a:pt x="238" y="119"/>
                </a:cubicBezTo>
                <a:cubicBezTo>
                  <a:pt x="206" y="85"/>
                  <a:pt x="206" y="85"/>
                  <a:pt x="206" y="85"/>
                </a:cubicBezTo>
                <a:cubicBezTo>
                  <a:pt x="263" y="28"/>
                  <a:pt x="263" y="28"/>
                  <a:pt x="263" y="28"/>
                </a:cubicBezTo>
                <a:cubicBezTo>
                  <a:pt x="235" y="0"/>
                  <a:pt x="235" y="0"/>
                  <a:pt x="235" y="0"/>
                </a:cubicBezTo>
                <a:cubicBezTo>
                  <a:pt x="178" y="56"/>
                  <a:pt x="178" y="56"/>
                  <a:pt x="178" y="56"/>
                </a:cubicBezTo>
                <a:cubicBezTo>
                  <a:pt x="141" y="19"/>
                  <a:pt x="141" y="19"/>
                  <a:pt x="141" y="19"/>
                </a:cubicBezTo>
                <a:cubicBezTo>
                  <a:pt x="113" y="48"/>
                  <a:pt x="113" y="48"/>
                  <a:pt x="113" y="48"/>
                </a:cubicBezTo>
                <a:cubicBezTo>
                  <a:pt x="277" y="209"/>
                  <a:pt x="277" y="209"/>
                  <a:pt x="277" y="209"/>
                </a:cubicBezTo>
                <a:cubicBezTo>
                  <a:pt x="303" y="184"/>
                  <a:pt x="303" y="184"/>
                  <a:pt x="303" y="184"/>
                </a:cubicBezTo>
                <a:cubicBezTo>
                  <a:pt x="269" y="147"/>
                  <a:pt x="269" y="147"/>
                  <a:pt x="269" y="147"/>
                </a:cubicBezTo>
                <a:lnTo>
                  <a:pt x="325" y="90"/>
                </a:lnTo>
                <a:close/>
                <a:moveTo>
                  <a:pt x="87" y="238"/>
                </a:moveTo>
                <a:cubicBezTo>
                  <a:pt x="138" y="291"/>
                  <a:pt x="209" y="249"/>
                  <a:pt x="252" y="215"/>
                </a:cubicBezTo>
                <a:cubicBezTo>
                  <a:pt x="110" y="73"/>
                  <a:pt x="110" y="73"/>
                  <a:pt x="110" y="73"/>
                </a:cubicBezTo>
                <a:cubicBezTo>
                  <a:pt x="76" y="116"/>
                  <a:pt x="34" y="187"/>
                  <a:pt x="87" y="238"/>
                </a:cubicBezTo>
                <a:moveTo>
                  <a:pt x="59" y="223"/>
                </a:moveTo>
                <a:cubicBezTo>
                  <a:pt x="102" y="263"/>
                  <a:pt x="102" y="263"/>
                  <a:pt x="102" y="263"/>
                </a:cubicBezTo>
                <a:cubicBezTo>
                  <a:pt x="39" y="325"/>
                  <a:pt x="39" y="325"/>
                  <a:pt x="39" y="325"/>
                </a:cubicBezTo>
                <a:cubicBezTo>
                  <a:pt x="0" y="283"/>
                  <a:pt x="0" y="283"/>
                  <a:pt x="0" y="283"/>
                </a:cubicBezTo>
                <a:lnTo>
                  <a:pt x="59" y="223"/>
                </a:lnTo>
              </a:path>
            </a:pathLst>
          </a:custGeom>
          <a:solidFill>
            <a:srgbClr val="4F81BD">
              <a:alpha val="100000"/>
            </a:srgbClr>
          </a:solidFill>
          <a:ln w="0" cap="flat">
            <a:noFill/>
            <a:prstDash val="solid"/>
            <a:miter lim="0"/>
          </a:ln>
        </p:spPr>
        <p:txBody>
          <a:bodyPr rtlCol="0"/>
          <a:lstStyle/>
          <a:p>
            <a:pPr algn="ctr"/>
            <a:endParaRPr lang="zh-CN" altLang="en-US"/>
          </a:p>
        </p:txBody>
      </p:sp>
      <p:sp>
        <p:nvSpPr>
          <p:cNvPr id="552" name="path 552"/>
          <p:cNvSpPr/>
          <p:nvPr/>
        </p:nvSpPr>
        <p:spPr>
          <a:xfrm>
            <a:off x="7598740" y="1143698"/>
            <a:ext cx="244437" cy="173964"/>
          </a:xfrm>
          <a:custGeom>
            <a:avLst/>
            <a:gdLst/>
            <a:ahLst/>
            <a:cxnLst/>
            <a:rect l="0" t="0" r="0" b="0"/>
            <a:pathLst>
              <a:path w="384" h="273">
                <a:moveTo>
                  <a:pt x="350" y="121"/>
                </a:moveTo>
                <a:cubicBezTo>
                  <a:pt x="365" y="121"/>
                  <a:pt x="379" y="112"/>
                  <a:pt x="384" y="107"/>
                </a:cubicBezTo>
                <a:cubicBezTo>
                  <a:pt x="384" y="214"/>
                  <a:pt x="384" y="214"/>
                  <a:pt x="384" y="214"/>
                </a:cubicBezTo>
                <a:cubicBezTo>
                  <a:pt x="379" y="220"/>
                  <a:pt x="365" y="225"/>
                  <a:pt x="350" y="225"/>
                </a:cubicBezTo>
                <a:cubicBezTo>
                  <a:pt x="336" y="225"/>
                  <a:pt x="325" y="223"/>
                  <a:pt x="316" y="217"/>
                </a:cubicBezTo>
                <a:cubicBezTo>
                  <a:pt x="308" y="211"/>
                  <a:pt x="297" y="206"/>
                  <a:pt x="282" y="206"/>
                </a:cubicBezTo>
                <a:cubicBezTo>
                  <a:pt x="268" y="206"/>
                  <a:pt x="257" y="214"/>
                  <a:pt x="249" y="220"/>
                </a:cubicBezTo>
                <a:cubicBezTo>
                  <a:pt x="249" y="112"/>
                  <a:pt x="249" y="112"/>
                  <a:pt x="249" y="112"/>
                </a:cubicBezTo>
                <a:cubicBezTo>
                  <a:pt x="257" y="107"/>
                  <a:pt x="268" y="101"/>
                  <a:pt x="282" y="101"/>
                </a:cubicBezTo>
                <a:cubicBezTo>
                  <a:pt x="297" y="101"/>
                  <a:pt x="308" y="104"/>
                  <a:pt x="316" y="109"/>
                </a:cubicBezTo>
                <a:cubicBezTo>
                  <a:pt x="325" y="115"/>
                  <a:pt x="336" y="121"/>
                  <a:pt x="350" y="121"/>
                </a:cubicBezTo>
                <a:moveTo>
                  <a:pt x="226" y="90"/>
                </a:moveTo>
                <a:cubicBezTo>
                  <a:pt x="232" y="90"/>
                  <a:pt x="237" y="92"/>
                  <a:pt x="237" y="101"/>
                </a:cubicBezTo>
                <a:cubicBezTo>
                  <a:pt x="237" y="273"/>
                  <a:pt x="237" y="273"/>
                  <a:pt x="237" y="273"/>
                </a:cubicBezTo>
                <a:cubicBezTo>
                  <a:pt x="215" y="273"/>
                  <a:pt x="215" y="273"/>
                  <a:pt x="215" y="273"/>
                </a:cubicBezTo>
                <a:cubicBezTo>
                  <a:pt x="215" y="101"/>
                  <a:pt x="215" y="101"/>
                  <a:pt x="215" y="101"/>
                </a:cubicBezTo>
                <a:cubicBezTo>
                  <a:pt x="215" y="92"/>
                  <a:pt x="217" y="90"/>
                  <a:pt x="226" y="90"/>
                </a:cubicBezTo>
              </a:path>
              <a:path w="384" h="273">
                <a:moveTo>
                  <a:pt x="152" y="0"/>
                </a:moveTo>
                <a:cubicBezTo>
                  <a:pt x="138" y="0"/>
                  <a:pt x="123" y="14"/>
                  <a:pt x="123" y="31"/>
                </a:cubicBezTo>
                <a:cubicBezTo>
                  <a:pt x="123" y="115"/>
                  <a:pt x="123" y="115"/>
                  <a:pt x="123" y="115"/>
                </a:cubicBezTo>
                <a:cubicBezTo>
                  <a:pt x="146" y="115"/>
                  <a:pt x="146" y="115"/>
                  <a:pt x="146" y="115"/>
                </a:cubicBezTo>
                <a:cubicBezTo>
                  <a:pt x="146" y="183"/>
                  <a:pt x="146" y="183"/>
                  <a:pt x="146" y="183"/>
                </a:cubicBezTo>
                <a:cubicBezTo>
                  <a:pt x="180" y="183"/>
                  <a:pt x="180" y="183"/>
                  <a:pt x="180" y="183"/>
                </a:cubicBezTo>
                <a:cubicBezTo>
                  <a:pt x="180" y="31"/>
                  <a:pt x="180" y="31"/>
                  <a:pt x="180" y="31"/>
                </a:cubicBezTo>
                <a:cubicBezTo>
                  <a:pt x="180" y="14"/>
                  <a:pt x="169" y="0"/>
                  <a:pt x="152" y="0"/>
                </a:cubicBezTo>
                <a:moveTo>
                  <a:pt x="73" y="0"/>
                </a:moveTo>
                <a:cubicBezTo>
                  <a:pt x="70" y="0"/>
                  <a:pt x="67" y="2"/>
                  <a:pt x="67" y="5"/>
                </a:cubicBezTo>
                <a:cubicBezTo>
                  <a:pt x="67" y="48"/>
                  <a:pt x="67" y="48"/>
                  <a:pt x="67" y="48"/>
                </a:cubicBezTo>
                <a:cubicBezTo>
                  <a:pt x="67" y="48"/>
                  <a:pt x="64" y="50"/>
                  <a:pt x="62" y="50"/>
                </a:cubicBezTo>
                <a:cubicBezTo>
                  <a:pt x="59" y="50"/>
                  <a:pt x="56" y="48"/>
                  <a:pt x="56" y="48"/>
                </a:cubicBezTo>
                <a:cubicBezTo>
                  <a:pt x="56" y="5"/>
                  <a:pt x="56" y="5"/>
                  <a:pt x="56" y="5"/>
                </a:cubicBezTo>
                <a:cubicBezTo>
                  <a:pt x="56" y="2"/>
                  <a:pt x="53" y="0"/>
                  <a:pt x="50" y="0"/>
                </a:cubicBezTo>
                <a:cubicBezTo>
                  <a:pt x="47" y="0"/>
                  <a:pt x="45" y="2"/>
                  <a:pt x="45" y="5"/>
                </a:cubicBezTo>
                <a:cubicBezTo>
                  <a:pt x="45" y="48"/>
                  <a:pt x="45" y="48"/>
                  <a:pt x="45" y="48"/>
                </a:cubicBezTo>
                <a:cubicBezTo>
                  <a:pt x="45" y="48"/>
                  <a:pt x="42" y="50"/>
                  <a:pt x="39" y="50"/>
                </a:cubicBezTo>
                <a:cubicBezTo>
                  <a:pt x="36" y="50"/>
                  <a:pt x="33" y="48"/>
                  <a:pt x="33" y="48"/>
                </a:cubicBezTo>
                <a:cubicBezTo>
                  <a:pt x="33" y="5"/>
                  <a:pt x="33" y="5"/>
                  <a:pt x="33" y="5"/>
                </a:cubicBezTo>
                <a:cubicBezTo>
                  <a:pt x="33" y="2"/>
                  <a:pt x="30" y="0"/>
                  <a:pt x="28" y="0"/>
                </a:cubicBezTo>
                <a:cubicBezTo>
                  <a:pt x="25" y="0"/>
                  <a:pt x="22" y="2"/>
                  <a:pt x="22" y="5"/>
                </a:cubicBezTo>
                <a:cubicBezTo>
                  <a:pt x="22" y="48"/>
                  <a:pt x="22" y="48"/>
                  <a:pt x="22" y="48"/>
                </a:cubicBezTo>
                <a:cubicBezTo>
                  <a:pt x="22" y="48"/>
                  <a:pt x="19" y="50"/>
                  <a:pt x="16" y="50"/>
                </a:cubicBezTo>
                <a:cubicBezTo>
                  <a:pt x="14" y="50"/>
                  <a:pt x="11" y="48"/>
                  <a:pt x="11" y="48"/>
                </a:cubicBezTo>
                <a:cubicBezTo>
                  <a:pt x="11" y="5"/>
                  <a:pt x="11" y="5"/>
                  <a:pt x="11" y="5"/>
                </a:cubicBezTo>
                <a:cubicBezTo>
                  <a:pt x="11" y="2"/>
                  <a:pt x="8" y="0"/>
                  <a:pt x="5" y="0"/>
                </a:cubicBezTo>
                <a:cubicBezTo>
                  <a:pt x="0" y="0"/>
                  <a:pt x="0" y="2"/>
                  <a:pt x="0" y="5"/>
                </a:cubicBezTo>
                <a:cubicBezTo>
                  <a:pt x="0" y="48"/>
                  <a:pt x="0" y="48"/>
                  <a:pt x="0" y="48"/>
                </a:cubicBezTo>
                <a:cubicBezTo>
                  <a:pt x="0" y="59"/>
                  <a:pt x="0" y="59"/>
                  <a:pt x="0" y="59"/>
                </a:cubicBezTo>
                <a:cubicBezTo>
                  <a:pt x="0" y="62"/>
                  <a:pt x="2" y="65"/>
                  <a:pt x="8" y="70"/>
                </a:cubicBezTo>
                <a:cubicBezTo>
                  <a:pt x="14" y="73"/>
                  <a:pt x="22" y="79"/>
                  <a:pt x="22" y="93"/>
                </a:cubicBezTo>
                <a:cubicBezTo>
                  <a:pt x="22" y="183"/>
                  <a:pt x="22" y="183"/>
                  <a:pt x="22" y="183"/>
                </a:cubicBezTo>
                <a:cubicBezTo>
                  <a:pt x="56" y="183"/>
                  <a:pt x="56" y="183"/>
                  <a:pt x="56" y="183"/>
                </a:cubicBezTo>
                <a:cubicBezTo>
                  <a:pt x="56" y="93"/>
                  <a:pt x="56" y="93"/>
                  <a:pt x="56" y="93"/>
                </a:cubicBezTo>
                <a:cubicBezTo>
                  <a:pt x="56" y="79"/>
                  <a:pt x="62" y="73"/>
                  <a:pt x="70" y="70"/>
                </a:cubicBezTo>
                <a:cubicBezTo>
                  <a:pt x="73" y="65"/>
                  <a:pt x="78" y="62"/>
                  <a:pt x="78" y="59"/>
                </a:cubicBezTo>
                <a:cubicBezTo>
                  <a:pt x="78" y="48"/>
                  <a:pt x="78" y="48"/>
                  <a:pt x="78" y="48"/>
                </a:cubicBezTo>
                <a:cubicBezTo>
                  <a:pt x="78" y="5"/>
                  <a:pt x="78" y="5"/>
                  <a:pt x="78" y="5"/>
                </a:cubicBezTo>
                <a:cubicBezTo>
                  <a:pt x="78" y="2"/>
                  <a:pt x="76" y="0"/>
                  <a:pt x="73" y="0"/>
                </a:cubicBezTo>
              </a:path>
            </a:pathLst>
          </a:custGeom>
          <a:solidFill>
            <a:srgbClr val="4BACC6">
              <a:alpha val="100000"/>
            </a:srgbClr>
          </a:solidFill>
          <a:ln w="0" cap="flat">
            <a:noFill/>
            <a:prstDash val="solid"/>
            <a:miter lim="0"/>
          </a:ln>
        </p:spPr>
        <p:txBody>
          <a:bodyPr rtlCol="0"/>
          <a:lstStyle/>
          <a:p>
            <a:pPr algn="ctr"/>
            <a:endParaRPr lang="zh-CN" altLang="en-US"/>
          </a:p>
        </p:txBody>
      </p:sp>
      <p:sp>
        <p:nvSpPr>
          <p:cNvPr id="554" name="path 554"/>
          <p:cNvSpPr/>
          <p:nvPr/>
        </p:nvSpPr>
        <p:spPr>
          <a:xfrm>
            <a:off x="7420381" y="3504323"/>
            <a:ext cx="204787" cy="202589"/>
          </a:xfrm>
          <a:custGeom>
            <a:avLst/>
            <a:gdLst/>
            <a:ahLst/>
            <a:cxnLst/>
            <a:rect l="0" t="0" r="0" b="0"/>
            <a:pathLst>
              <a:path w="322" h="319">
                <a:moveTo>
                  <a:pt x="311" y="254"/>
                </a:moveTo>
                <a:cubicBezTo>
                  <a:pt x="169" y="132"/>
                  <a:pt x="169" y="132"/>
                  <a:pt x="169" y="132"/>
                </a:cubicBezTo>
                <a:cubicBezTo>
                  <a:pt x="175" y="118"/>
                  <a:pt x="181" y="104"/>
                  <a:pt x="181" y="90"/>
                </a:cubicBezTo>
                <a:cubicBezTo>
                  <a:pt x="181" y="39"/>
                  <a:pt x="138" y="0"/>
                  <a:pt x="90" y="0"/>
                </a:cubicBezTo>
                <a:cubicBezTo>
                  <a:pt x="82" y="0"/>
                  <a:pt x="73" y="0"/>
                  <a:pt x="65" y="2"/>
                </a:cubicBezTo>
                <a:cubicBezTo>
                  <a:pt x="115" y="56"/>
                  <a:pt x="115" y="56"/>
                  <a:pt x="115" y="56"/>
                </a:cubicBezTo>
                <a:cubicBezTo>
                  <a:pt x="124" y="62"/>
                  <a:pt x="124" y="76"/>
                  <a:pt x="115" y="84"/>
                </a:cubicBezTo>
                <a:cubicBezTo>
                  <a:pt x="84" y="115"/>
                  <a:pt x="84" y="115"/>
                  <a:pt x="84" y="115"/>
                </a:cubicBezTo>
                <a:cubicBezTo>
                  <a:pt x="76" y="124"/>
                  <a:pt x="65" y="124"/>
                  <a:pt x="56" y="115"/>
                </a:cubicBezTo>
                <a:cubicBezTo>
                  <a:pt x="2" y="64"/>
                  <a:pt x="2" y="64"/>
                  <a:pt x="2" y="64"/>
                </a:cubicBezTo>
                <a:cubicBezTo>
                  <a:pt x="2" y="70"/>
                  <a:pt x="0" y="81"/>
                  <a:pt x="0" y="90"/>
                </a:cubicBezTo>
                <a:cubicBezTo>
                  <a:pt x="0" y="138"/>
                  <a:pt x="39" y="177"/>
                  <a:pt x="90" y="177"/>
                </a:cubicBezTo>
                <a:cubicBezTo>
                  <a:pt x="104" y="177"/>
                  <a:pt x="118" y="175"/>
                  <a:pt x="132" y="169"/>
                </a:cubicBezTo>
                <a:cubicBezTo>
                  <a:pt x="254" y="310"/>
                  <a:pt x="254" y="310"/>
                  <a:pt x="254" y="310"/>
                </a:cubicBezTo>
                <a:cubicBezTo>
                  <a:pt x="263" y="319"/>
                  <a:pt x="274" y="319"/>
                  <a:pt x="282" y="313"/>
                </a:cubicBezTo>
                <a:cubicBezTo>
                  <a:pt x="314" y="282"/>
                  <a:pt x="314" y="282"/>
                  <a:pt x="314" y="282"/>
                </a:cubicBezTo>
                <a:cubicBezTo>
                  <a:pt x="322" y="273"/>
                  <a:pt x="319" y="262"/>
                  <a:pt x="311" y="254"/>
                </a:cubicBezTo>
              </a:path>
            </a:pathLst>
          </a:custGeom>
          <a:solidFill>
            <a:srgbClr val="1F497D">
              <a:alpha val="100000"/>
            </a:srgbClr>
          </a:solidFill>
          <a:ln w="0" cap="flat">
            <a:noFill/>
            <a:prstDash val="solid"/>
            <a:miter lim="0"/>
          </a:ln>
        </p:spPr>
        <p:txBody>
          <a:bodyPr rtlCol="0"/>
          <a:lstStyle/>
          <a:p>
            <a:pPr algn="ctr"/>
            <a:endParaRPr lang="zh-CN" altLang="en-US"/>
          </a:p>
        </p:txBody>
      </p:sp>
      <p:sp>
        <p:nvSpPr>
          <p:cNvPr id="556" name="path 556"/>
          <p:cNvSpPr/>
          <p:nvPr/>
        </p:nvSpPr>
        <p:spPr>
          <a:xfrm>
            <a:off x="7387348" y="3709123"/>
            <a:ext cx="214693" cy="190474"/>
          </a:xfrm>
          <a:custGeom>
            <a:avLst/>
            <a:gdLst/>
            <a:ahLst/>
            <a:cxnLst/>
            <a:rect l="0" t="0" r="0" b="0"/>
            <a:pathLst>
              <a:path w="338" h="299">
                <a:moveTo>
                  <a:pt x="142" y="0"/>
                </a:moveTo>
                <a:cubicBezTo>
                  <a:pt x="218" y="0"/>
                  <a:pt x="281" y="50"/>
                  <a:pt x="281" y="113"/>
                </a:cubicBezTo>
                <a:cubicBezTo>
                  <a:pt x="281" y="178"/>
                  <a:pt x="218" y="229"/>
                  <a:pt x="142" y="229"/>
                </a:cubicBezTo>
                <a:cubicBezTo>
                  <a:pt x="133" y="229"/>
                  <a:pt x="125" y="226"/>
                  <a:pt x="119" y="226"/>
                </a:cubicBezTo>
                <a:cubicBezTo>
                  <a:pt x="88" y="257"/>
                  <a:pt x="53" y="263"/>
                  <a:pt x="19" y="263"/>
                </a:cubicBezTo>
                <a:cubicBezTo>
                  <a:pt x="19" y="254"/>
                  <a:pt x="19" y="254"/>
                  <a:pt x="19" y="254"/>
                </a:cubicBezTo>
                <a:cubicBezTo>
                  <a:pt x="36" y="246"/>
                  <a:pt x="53" y="229"/>
                  <a:pt x="53" y="209"/>
                </a:cubicBezTo>
                <a:cubicBezTo>
                  <a:pt x="53" y="206"/>
                  <a:pt x="53" y="203"/>
                  <a:pt x="51" y="203"/>
                </a:cubicBezTo>
                <a:cubicBezTo>
                  <a:pt x="19" y="181"/>
                  <a:pt x="0" y="149"/>
                  <a:pt x="0" y="113"/>
                </a:cubicBezTo>
                <a:cubicBezTo>
                  <a:pt x="0" y="50"/>
                  <a:pt x="62" y="0"/>
                  <a:pt x="142" y="0"/>
                </a:cubicBezTo>
                <a:moveTo>
                  <a:pt x="292" y="254"/>
                </a:moveTo>
                <a:cubicBezTo>
                  <a:pt x="292" y="271"/>
                  <a:pt x="304" y="285"/>
                  <a:pt x="321" y="294"/>
                </a:cubicBezTo>
                <a:cubicBezTo>
                  <a:pt x="321" y="299"/>
                  <a:pt x="321" y="299"/>
                  <a:pt x="321" y="299"/>
                </a:cubicBezTo>
                <a:cubicBezTo>
                  <a:pt x="289" y="299"/>
                  <a:pt x="261" y="294"/>
                  <a:pt x="235" y="268"/>
                </a:cubicBezTo>
                <a:cubicBezTo>
                  <a:pt x="230" y="268"/>
                  <a:pt x="224" y="271"/>
                  <a:pt x="215" y="271"/>
                </a:cubicBezTo>
                <a:cubicBezTo>
                  <a:pt x="187" y="271"/>
                  <a:pt x="161" y="263"/>
                  <a:pt x="142" y="249"/>
                </a:cubicBezTo>
                <a:cubicBezTo>
                  <a:pt x="184" y="249"/>
                  <a:pt x="224" y="237"/>
                  <a:pt x="255" y="212"/>
                </a:cubicBezTo>
                <a:cubicBezTo>
                  <a:pt x="269" y="200"/>
                  <a:pt x="284" y="183"/>
                  <a:pt x="292" y="169"/>
                </a:cubicBezTo>
                <a:cubicBezTo>
                  <a:pt x="301" y="152"/>
                  <a:pt x="304" y="133"/>
                  <a:pt x="304" y="113"/>
                </a:cubicBezTo>
                <a:cubicBezTo>
                  <a:pt x="304" y="110"/>
                  <a:pt x="304" y="107"/>
                  <a:pt x="304" y="104"/>
                </a:cubicBezTo>
                <a:cubicBezTo>
                  <a:pt x="326" y="121"/>
                  <a:pt x="338" y="147"/>
                  <a:pt x="338" y="172"/>
                </a:cubicBezTo>
                <a:cubicBezTo>
                  <a:pt x="338" y="203"/>
                  <a:pt x="321" y="232"/>
                  <a:pt x="292" y="249"/>
                </a:cubicBezTo>
                <a:cubicBezTo>
                  <a:pt x="292" y="251"/>
                  <a:pt x="292" y="251"/>
                  <a:pt x="292" y="254"/>
                </a:cubicBezTo>
              </a:path>
            </a:pathLst>
          </a:custGeom>
          <a:solidFill>
            <a:srgbClr val="1F497D">
              <a:alpha val="100000"/>
            </a:srgbClr>
          </a:solidFill>
          <a:ln w="0" cap="flat">
            <a:noFill/>
            <a:prstDash val="solid"/>
            <a:miter lim="0"/>
          </a:ln>
        </p:spPr>
        <p:txBody>
          <a:bodyPr rtlCol="0"/>
          <a:lstStyle/>
          <a:p>
            <a:pPr algn="ctr"/>
            <a:endParaRPr lang="zh-CN" altLang="en-US"/>
          </a:p>
        </p:txBody>
      </p:sp>
      <p:sp>
        <p:nvSpPr>
          <p:cNvPr id="558" name="path 558"/>
          <p:cNvSpPr/>
          <p:nvPr/>
        </p:nvSpPr>
        <p:spPr>
          <a:xfrm>
            <a:off x="6728930" y="1436573"/>
            <a:ext cx="225702" cy="167360"/>
          </a:xfrm>
          <a:custGeom>
            <a:avLst/>
            <a:gdLst/>
            <a:ahLst/>
            <a:cxnLst/>
            <a:rect l="0" t="0" r="0" b="0"/>
            <a:pathLst>
              <a:path w="355" h="263">
                <a:moveTo>
                  <a:pt x="287" y="0"/>
                </a:moveTo>
                <a:cubicBezTo>
                  <a:pt x="65" y="0"/>
                  <a:pt x="65" y="0"/>
                  <a:pt x="65" y="0"/>
                </a:cubicBezTo>
                <a:cubicBezTo>
                  <a:pt x="31" y="0"/>
                  <a:pt x="0" y="28"/>
                  <a:pt x="0" y="65"/>
                </a:cubicBezTo>
                <a:cubicBezTo>
                  <a:pt x="0" y="198"/>
                  <a:pt x="0" y="198"/>
                  <a:pt x="0" y="198"/>
                </a:cubicBezTo>
                <a:cubicBezTo>
                  <a:pt x="0" y="235"/>
                  <a:pt x="31" y="263"/>
                  <a:pt x="65" y="263"/>
                </a:cubicBezTo>
                <a:cubicBezTo>
                  <a:pt x="287" y="263"/>
                  <a:pt x="287" y="263"/>
                  <a:pt x="287" y="263"/>
                </a:cubicBezTo>
                <a:cubicBezTo>
                  <a:pt x="324" y="263"/>
                  <a:pt x="355" y="235"/>
                  <a:pt x="355" y="198"/>
                </a:cubicBezTo>
                <a:cubicBezTo>
                  <a:pt x="355" y="65"/>
                  <a:pt x="355" y="65"/>
                  <a:pt x="355" y="65"/>
                </a:cubicBezTo>
                <a:cubicBezTo>
                  <a:pt x="355" y="28"/>
                  <a:pt x="324" y="0"/>
                  <a:pt x="287" y="0"/>
                </a:cubicBezTo>
                <a:moveTo>
                  <a:pt x="133" y="221"/>
                </a:moveTo>
                <a:cubicBezTo>
                  <a:pt x="133" y="42"/>
                  <a:pt x="133" y="42"/>
                  <a:pt x="133" y="42"/>
                </a:cubicBezTo>
                <a:cubicBezTo>
                  <a:pt x="244" y="130"/>
                  <a:pt x="244" y="130"/>
                  <a:pt x="244" y="130"/>
                </a:cubicBezTo>
                <a:lnTo>
                  <a:pt x="133" y="221"/>
                </a:lnTo>
              </a:path>
            </a:pathLst>
          </a:custGeom>
          <a:solidFill>
            <a:srgbClr val="C0504D">
              <a:alpha val="100000"/>
            </a:srgbClr>
          </a:solidFill>
          <a:ln w="0" cap="flat">
            <a:noFill/>
            <a:prstDash val="solid"/>
            <a:miter lim="0"/>
          </a:ln>
        </p:spPr>
        <p:txBody>
          <a:bodyPr rtlCol="0"/>
          <a:lstStyle/>
          <a:p>
            <a:pPr algn="ctr"/>
            <a:endParaRPr lang="zh-CN" altLang="en-US"/>
          </a:p>
        </p:txBody>
      </p:sp>
      <p:sp>
        <p:nvSpPr>
          <p:cNvPr id="560" name="textbox 560"/>
          <p:cNvSpPr/>
          <p:nvPr/>
        </p:nvSpPr>
        <p:spPr>
          <a:xfrm>
            <a:off x="7129119" y="1836763"/>
            <a:ext cx="217170" cy="217170"/>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510"/>
              </a:lnSpc>
            </a:pPr>
            <a:r>
              <a:rPr sz="2500" kern="0" spc="30" dirty="0">
                <a:solidFill>
                  <a:srgbClr val="4F81BD">
                    <a:alpha val="100000"/>
                  </a:srgbClr>
                </a:solidFill>
                <a:latin typeface="Arial" panose="020B0604020202020204"/>
                <a:ea typeface="Arial" panose="020B0604020202020204"/>
                <a:cs typeface="Arial" panose="020B0604020202020204"/>
              </a:rPr>
              <a:t>&lt;</a:t>
            </a:r>
            <a:endParaRPr sz="2500" dirty="0">
              <a:latin typeface="Arial" panose="020B0604020202020204"/>
              <a:ea typeface="Arial" panose="020B0604020202020204"/>
              <a:cs typeface="Arial" panose="020B0604020202020204"/>
            </a:endParaRPr>
          </a:p>
        </p:txBody>
      </p:sp>
      <p:sp>
        <p:nvSpPr>
          <p:cNvPr id="562" name="path 562"/>
          <p:cNvSpPr/>
          <p:nvPr/>
        </p:nvSpPr>
        <p:spPr>
          <a:xfrm>
            <a:off x="6459169" y="3822522"/>
            <a:ext cx="209194" cy="175069"/>
          </a:xfrm>
          <a:custGeom>
            <a:avLst/>
            <a:gdLst/>
            <a:ahLst/>
            <a:cxnLst/>
            <a:rect l="0" t="0" r="0" b="0"/>
            <a:pathLst>
              <a:path w="329" h="275">
                <a:moveTo>
                  <a:pt x="161" y="2"/>
                </a:moveTo>
                <a:cubicBezTo>
                  <a:pt x="150" y="0"/>
                  <a:pt x="136" y="8"/>
                  <a:pt x="136" y="22"/>
                </a:cubicBezTo>
                <a:cubicBezTo>
                  <a:pt x="133" y="36"/>
                  <a:pt x="141" y="48"/>
                  <a:pt x="156" y="51"/>
                </a:cubicBezTo>
                <a:cubicBezTo>
                  <a:pt x="241" y="62"/>
                  <a:pt x="241" y="62"/>
                  <a:pt x="241" y="62"/>
                </a:cubicBezTo>
                <a:cubicBezTo>
                  <a:pt x="14" y="230"/>
                  <a:pt x="14" y="230"/>
                  <a:pt x="14" y="230"/>
                </a:cubicBezTo>
                <a:cubicBezTo>
                  <a:pt x="2" y="238"/>
                  <a:pt x="0" y="252"/>
                  <a:pt x="8" y="264"/>
                </a:cubicBezTo>
                <a:cubicBezTo>
                  <a:pt x="11" y="270"/>
                  <a:pt x="17" y="272"/>
                  <a:pt x="22" y="272"/>
                </a:cubicBezTo>
                <a:cubicBezTo>
                  <a:pt x="28" y="275"/>
                  <a:pt x="36" y="272"/>
                  <a:pt x="42" y="270"/>
                </a:cubicBezTo>
                <a:cubicBezTo>
                  <a:pt x="269" y="102"/>
                  <a:pt x="269" y="102"/>
                  <a:pt x="269" y="102"/>
                </a:cubicBezTo>
                <a:cubicBezTo>
                  <a:pt x="255" y="187"/>
                  <a:pt x="255" y="187"/>
                  <a:pt x="255" y="187"/>
                </a:cubicBezTo>
                <a:cubicBezTo>
                  <a:pt x="255" y="201"/>
                  <a:pt x="264" y="213"/>
                  <a:pt x="275" y="216"/>
                </a:cubicBezTo>
                <a:cubicBezTo>
                  <a:pt x="289" y="216"/>
                  <a:pt x="301" y="207"/>
                  <a:pt x="303" y="196"/>
                </a:cubicBezTo>
                <a:cubicBezTo>
                  <a:pt x="329" y="28"/>
                  <a:pt x="329" y="28"/>
                  <a:pt x="329" y="28"/>
                </a:cubicBezTo>
                <a:lnTo>
                  <a:pt x="161" y="2"/>
                </a:lnTo>
              </a:path>
            </a:pathLst>
          </a:custGeom>
          <a:solidFill>
            <a:srgbClr val="1F497D">
              <a:alpha val="100000"/>
            </a:srgbClr>
          </a:solidFill>
          <a:ln w="0" cap="flat">
            <a:noFill/>
            <a:prstDash val="solid"/>
            <a:miter lim="0"/>
          </a:ln>
        </p:spPr>
        <p:txBody>
          <a:bodyPr rtlCol="0"/>
          <a:lstStyle/>
          <a:p>
            <a:pPr algn="ctr"/>
            <a:endParaRPr lang="zh-CN" altLang="en-US"/>
          </a:p>
        </p:txBody>
      </p:sp>
      <p:sp>
        <p:nvSpPr>
          <p:cNvPr id="564" name="path 564"/>
          <p:cNvSpPr/>
          <p:nvPr/>
        </p:nvSpPr>
        <p:spPr>
          <a:xfrm>
            <a:off x="6921601" y="2704972"/>
            <a:ext cx="189383" cy="191579"/>
          </a:xfrm>
          <a:custGeom>
            <a:avLst/>
            <a:gdLst/>
            <a:ahLst/>
            <a:cxnLst/>
            <a:rect l="0" t="0" r="0" b="0"/>
            <a:pathLst>
              <a:path w="298" h="301">
                <a:moveTo>
                  <a:pt x="150" y="0"/>
                </a:moveTo>
                <a:cubicBezTo>
                  <a:pt x="65" y="0"/>
                  <a:pt x="0" y="68"/>
                  <a:pt x="0" y="150"/>
                </a:cubicBezTo>
                <a:cubicBezTo>
                  <a:pt x="0" y="233"/>
                  <a:pt x="65" y="301"/>
                  <a:pt x="150" y="301"/>
                </a:cubicBezTo>
                <a:cubicBezTo>
                  <a:pt x="232" y="301"/>
                  <a:pt x="298" y="233"/>
                  <a:pt x="298" y="150"/>
                </a:cubicBezTo>
                <a:cubicBezTo>
                  <a:pt x="298" y="68"/>
                  <a:pt x="232" y="0"/>
                  <a:pt x="150" y="0"/>
                </a:cubicBezTo>
                <a:moveTo>
                  <a:pt x="238" y="128"/>
                </a:moveTo>
                <a:cubicBezTo>
                  <a:pt x="227" y="185"/>
                  <a:pt x="173" y="233"/>
                  <a:pt x="156" y="241"/>
                </a:cubicBezTo>
                <a:cubicBezTo>
                  <a:pt x="139" y="253"/>
                  <a:pt x="122" y="239"/>
                  <a:pt x="116" y="227"/>
                </a:cubicBezTo>
                <a:cubicBezTo>
                  <a:pt x="110" y="213"/>
                  <a:pt x="93" y="142"/>
                  <a:pt x="88" y="136"/>
                </a:cubicBezTo>
                <a:cubicBezTo>
                  <a:pt x="82" y="130"/>
                  <a:pt x="68" y="142"/>
                  <a:pt x="68" y="142"/>
                </a:cubicBezTo>
                <a:cubicBezTo>
                  <a:pt x="59" y="133"/>
                  <a:pt x="59" y="133"/>
                  <a:pt x="59" y="133"/>
                </a:cubicBezTo>
                <a:cubicBezTo>
                  <a:pt x="59" y="133"/>
                  <a:pt x="90" y="96"/>
                  <a:pt x="113" y="93"/>
                </a:cubicBezTo>
                <a:cubicBezTo>
                  <a:pt x="139" y="88"/>
                  <a:pt x="139" y="130"/>
                  <a:pt x="144" y="153"/>
                </a:cubicBezTo>
                <a:cubicBezTo>
                  <a:pt x="150" y="176"/>
                  <a:pt x="153" y="190"/>
                  <a:pt x="159" y="190"/>
                </a:cubicBezTo>
                <a:cubicBezTo>
                  <a:pt x="164" y="190"/>
                  <a:pt x="173" y="176"/>
                  <a:pt x="181" y="156"/>
                </a:cubicBezTo>
                <a:cubicBezTo>
                  <a:pt x="193" y="139"/>
                  <a:pt x="181" y="122"/>
                  <a:pt x="161" y="133"/>
                </a:cubicBezTo>
                <a:cubicBezTo>
                  <a:pt x="170" y="85"/>
                  <a:pt x="247" y="74"/>
                  <a:pt x="238" y="128"/>
                </a:cubicBezTo>
              </a:path>
            </a:pathLst>
          </a:custGeom>
          <a:solidFill>
            <a:srgbClr val="8064A2">
              <a:alpha val="100000"/>
            </a:srgbClr>
          </a:solidFill>
          <a:ln w="0" cap="flat">
            <a:noFill/>
            <a:prstDash val="solid"/>
            <a:miter lim="0"/>
          </a:ln>
        </p:spPr>
        <p:txBody>
          <a:bodyPr rtlCol="0"/>
          <a:lstStyle/>
          <a:p>
            <a:pPr algn="ctr"/>
            <a:endParaRPr lang="zh-CN" altLang="en-US"/>
          </a:p>
        </p:txBody>
      </p:sp>
      <p:sp>
        <p:nvSpPr>
          <p:cNvPr id="566" name="path 566"/>
          <p:cNvSpPr/>
          <p:nvPr/>
        </p:nvSpPr>
        <p:spPr>
          <a:xfrm>
            <a:off x="6853339" y="2120315"/>
            <a:ext cx="189382" cy="189382"/>
          </a:xfrm>
          <a:custGeom>
            <a:avLst/>
            <a:gdLst/>
            <a:ahLst/>
            <a:cxnLst/>
            <a:rect l="0" t="0" r="0" b="0"/>
            <a:pathLst>
              <a:path w="298" h="298">
                <a:moveTo>
                  <a:pt x="286" y="82"/>
                </a:moveTo>
                <a:cubicBezTo>
                  <a:pt x="261" y="79"/>
                  <a:pt x="232" y="76"/>
                  <a:pt x="204" y="73"/>
                </a:cubicBezTo>
                <a:cubicBezTo>
                  <a:pt x="252" y="28"/>
                  <a:pt x="252" y="28"/>
                  <a:pt x="252" y="28"/>
                </a:cubicBezTo>
                <a:cubicBezTo>
                  <a:pt x="232" y="8"/>
                  <a:pt x="232" y="8"/>
                  <a:pt x="232" y="8"/>
                </a:cubicBezTo>
                <a:cubicBezTo>
                  <a:pt x="167" y="73"/>
                  <a:pt x="167" y="73"/>
                  <a:pt x="167" y="73"/>
                </a:cubicBezTo>
                <a:cubicBezTo>
                  <a:pt x="161" y="73"/>
                  <a:pt x="156" y="73"/>
                  <a:pt x="150" y="73"/>
                </a:cubicBezTo>
                <a:cubicBezTo>
                  <a:pt x="73" y="0"/>
                  <a:pt x="73" y="0"/>
                  <a:pt x="73" y="0"/>
                </a:cubicBezTo>
                <a:cubicBezTo>
                  <a:pt x="56" y="17"/>
                  <a:pt x="56" y="17"/>
                  <a:pt x="56" y="17"/>
                </a:cubicBezTo>
                <a:cubicBezTo>
                  <a:pt x="113" y="73"/>
                  <a:pt x="113" y="73"/>
                  <a:pt x="113" y="73"/>
                </a:cubicBezTo>
                <a:cubicBezTo>
                  <a:pt x="76" y="76"/>
                  <a:pt x="42" y="79"/>
                  <a:pt x="11" y="82"/>
                </a:cubicBezTo>
                <a:cubicBezTo>
                  <a:pt x="5" y="113"/>
                  <a:pt x="0" y="150"/>
                  <a:pt x="0" y="184"/>
                </a:cubicBezTo>
                <a:cubicBezTo>
                  <a:pt x="0" y="221"/>
                  <a:pt x="5" y="258"/>
                  <a:pt x="11" y="289"/>
                </a:cubicBezTo>
                <a:cubicBezTo>
                  <a:pt x="53" y="295"/>
                  <a:pt x="99" y="298"/>
                  <a:pt x="150" y="298"/>
                </a:cubicBezTo>
                <a:cubicBezTo>
                  <a:pt x="198" y="298"/>
                  <a:pt x="244" y="295"/>
                  <a:pt x="286" y="289"/>
                </a:cubicBezTo>
                <a:cubicBezTo>
                  <a:pt x="295" y="258"/>
                  <a:pt x="298" y="221"/>
                  <a:pt x="298" y="184"/>
                </a:cubicBezTo>
                <a:cubicBezTo>
                  <a:pt x="298" y="150"/>
                  <a:pt x="295" y="113"/>
                  <a:pt x="286" y="82"/>
                </a:cubicBezTo>
                <a:moveTo>
                  <a:pt x="252" y="255"/>
                </a:moveTo>
                <a:cubicBezTo>
                  <a:pt x="221" y="258"/>
                  <a:pt x="184" y="261"/>
                  <a:pt x="150" y="261"/>
                </a:cubicBezTo>
                <a:cubicBezTo>
                  <a:pt x="113" y="261"/>
                  <a:pt x="76" y="258"/>
                  <a:pt x="45" y="255"/>
                </a:cubicBezTo>
                <a:cubicBezTo>
                  <a:pt x="39" y="232"/>
                  <a:pt x="36" y="210"/>
                  <a:pt x="36" y="184"/>
                </a:cubicBezTo>
                <a:cubicBezTo>
                  <a:pt x="36" y="161"/>
                  <a:pt x="39" y="139"/>
                  <a:pt x="45" y="116"/>
                </a:cubicBezTo>
                <a:cubicBezTo>
                  <a:pt x="76" y="113"/>
                  <a:pt x="113" y="110"/>
                  <a:pt x="150" y="110"/>
                </a:cubicBezTo>
                <a:cubicBezTo>
                  <a:pt x="184" y="110"/>
                  <a:pt x="221" y="113"/>
                  <a:pt x="252" y="116"/>
                </a:cubicBezTo>
                <a:cubicBezTo>
                  <a:pt x="258" y="139"/>
                  <a:pt x="261" y="161"/>
                  <a:pt x="261" y="184"/>
                </a:cubicBezTo>
                <a:cubicBezTo>
                  <a:pt x="261" y="210"/>
                  <a:pt x="258" y="232"/>
                  <a:pt x="252" y="255"/>
                </a:cubicBezTo>
              </a:path>
            </a:pathLst>
          </a:custGeom>
          <a:solidFill>
            <a:srgbClr val="C0504D">
              <a:alpha val="100000"/>
            </a:srgbClr>
          </a:solidFill>
          <a:ln w="0" cap="flat">
            <a:noFill/>
            <a:prstDash val="solid"/>
            <a:miter lim="0"/>
          </a:ln>
        </p:spPr>
        <p:txBody>
          <a:bodyPr rtlCol="0"/>
          <a:lstStyle/>
          <a:p>
            <a:pPr algn="ctr"/>
            <a:endParaRPr lang="zh-CN" altLang="en-US"/>
          </a:p>
        </p:txBody>
      </p:sp>
      <p:sp>
        <p:nvSpPr>
          <p:cNvPr id="568" name="path 568"/>
          <p:cNvSpPr/>
          <p:nvPr/>
        </p:nvSpPr>
        <p:spPr>
          <a:xfrm>
            <a:off x="7225487" y="1623758"/>
            <a:ext cx="187184" cy="189369"/>
          </a:xfrm>
          <a:custGeom>
            <a:avLst/>
            <a:gdLst/>
            <a:ahLst/>
            <a:cxnLst/>
            <a:rect l="0" t="0" r="0" b="0"/>
            <a:pathLst>
              <a:path w="294" h="298">
                <a:moveTo>
                  <a:pt x="243" y="0"/>
                </a:moveTo>
                <a:cubicBezTo>
                  <a:pt x="48" y="0"/>
                  <a:pt x="48" y="0"/>
                  <a:pt x="48" y="0"/>
                </a:cubicBezTo>
                <a:cubicBezTo>
                  <a:pt x="19" y="0"/>
                  <a:pt x="0" y="22"/>
                  <a:pt x="0" y="51"/>
                </a:cubicBezTo>
                <a:cubicBezTo>
                  <a:pt x="0" y="247"/>
                  <a:pt x="0" y="247"/>
                  <a:pt x="0" y="247"/>
                </a:cubicBezTo>
                <a:cubicBezTo>
                  <a:pt x="0" y="275"/>
                  <a:pt x="19" y="298"/>
                  <a:pt x="48" y="298"/>
                </a:cubicBezTo>
                <a:cubicBezTo>
                  <a:pt x="243" y="298"/>
                  <a:pt x="243" y="298"/>
                  <a:pt x="243" y="298"/>
                </a:cubicBezTo>
                <a:cubicBezTo>
                  <a:pt x="272" y="298"/>
                  <a:pt x="294" y="275"/>
                  <a:pt x="294" y="247"/>
                </a:cubicBezTo>
                <a:cubicBezTo>
                  <a:pt x="294" y="51"/>
                  <a:pt x="294" y="51"/>
                  <a:pt x="294" y="51"/>
                </a:cubicBezTo>
                <a:cubicBezTo>
                  <a:pt x="294" y="22"/>
                  <a:pt x="272" y="0"/>
                  <a:pt x="243" y="0"/>
                </a:cubicBezTo>
                <a:moveTo>
                  <a:pt x="79" y="241"/>
                </a:moveTo>
                <a:cubicBezTo>
                  <a:pt x="65" y="241"/>
                  <a:pt x="53" y="230"/>
                  <a:pt x="53" y="215"/>
                </a:cubicBezTo>
                <a:cubicBezTo>
                  <a:pt x="53" y="201"/>
                  <a:pt x="65" y="190"/>
                  <a:pt x="79" y="190"/>
                </a:cubicBezTo>
                <a:cubicBezTo>
                  <a:pt x="93" y="190"/>
                  <a:pt x="104" y="201"/>
                  <a:pt x="104" y="215"/>
                </a:cubicBezTo>
                <a:cubicBezTo>
                  <a:pt x="104" y="230"/>
                  <a:pt x="93" y="241"/>
                  <a:pt x="79" y="241"/>
                </a:cubicBezTo>
                <a:moveTo>
                  <a:pt x="141" y="241"/>
                </a:moveTo>
                <a:cubicBezTo>
                  <a:pt x="141" y="218"/>
                  <a:pt x="133" y="195"/>
                  <a:pt x="116" y="178"/>
                </a:cubicBezTo>
                <a:cubicBezTo>
                  <a:pt x="99" y="161"/>
                  <a:pt x="76" y="153"/>
                  <a:pt x="53" y="153"/>
                </a:cubicBezTo>
                <a:cubicBezTo>
                  <a:pt x="53" y="116"/>
                  <a:pt x="53" y="116"/>
                  <a:pt x="53" y="116"/>
                </a:cubicBezTo>
                <a:cubicBezTo>
                  <a:pt x="121" y="116"/>
                  <a:pt x="178" y="173"/>
                  <a:pt x="178" y="241"/>
                </a:cubicBezTo>
                <a:cubicBezTo>
                  <a:pt x="141" y="241"/>
                  <a:pt x="141" y="241"/>
                  <a:pt x="141" y="241"/>
                </a:cubicBezTo>
                <a:moveTo>
                  <a:pt x="206" y="241"/>
                </a:moveTo>
                <a:cubicBezTo>
                  <a:pt x="206" y="156"/>
                  <a:pt x="138" y="88"/>
                  <a:pt x="53" y="88"/>
                </a:cubicBezTo>
                <a:cubicBezTo>
                  <a:pt x="53" y="51"/>
                  <a:pt x="53" y="51"/>
                  <a:pt x="53" y="51"/>
                </a:cubicBezTo>
                <a:cubicBezTo>
                  <a:pt x="158" y="51"/>
                  <a:pt x="243" y="136"/>
                  <a:pt x="243" y="241"/>
                </a:cubicBezTo>
                <a:cubicBezTo>
                  <a:pt x="206" y="241"/>
                  <a:pt x="206" y="241"/>
                  <a:pt x="206" y="241"/>
                </a:cubicBezTo>
              </a:path>
            </a:pathLst>
          </a:custGeom>
          <a:solidFill>
            <a:srgbClr val="376092">
              <a:alpha val="100000"/>
            </a:srgbClr>
          </a:solidFill>
          <a:ln w="0" cap="flat">
            <a:noFill/>
            <a:prstDash val="solid"/>
            <a:miter lim="0"/>
          </a:ln>
        </p:spPr>
        <p:txBody>
          <a:bodyPr rtlCol="0"/>
          <a:lstStyle/>
          <a:p>
            <a:pPr algn="ctr"/>
            <a:endParaRPr lang="zh-CN" altLang="en-US"/>
          </a:p>
        </p:txBody>
      </p:sp>
      <p:sp>
        <p:nvSpPr>
          <p:cNvPr id="570" name="path 570"/>
          <p:cNvSpPr/>
          <p:nvPr/>
        </p:nvSpPr>
        <p:spPr>
          <a:xfrm>
            <a:off x="7043826" y="3320452"/>
            <a:ext cx="171753" cy="195986"/>
          </a:xfrm>
          <a:custGeom>
            <a:avLst/>
            <a:gdLst/>
            <a:ahLst/>
            <a:cxnLst/>
            <a:rect l="0" t="0" r="0" b="0"/>
            <a:pathLst>
              <a:path w="270" h="308">
                <a:moveTo>
                  <a:pt x="113" y="172"/>
                </a:moveTo>
                <a:cubicBezTo>
                  <a:pt x="96" y="152"/>
                  <a:pt x="96" y="152"/>
                  <a:pt x="96" y="152"/>
                </a:cubicBezTo>
                <a:cubicBezTo>
                  <a:pt x="37" y="212"/>
                  <a:pt x="37" y="212"/>
                  <a:pt x="37" y="212"/>
                </a:cubicBezTo>
                <a:cubicBezTo>
                  <a:pt x="96" y="269"/>
                  <a:pt x="96" y="269"/>
                  <a:pt x="96" y="269"/>
                </a:cubicBezTo>
                <a:cubicBezTo>
                  <a:pt x="113" y="249"/>
                  <a:pt x="113" y="249"/>
                  <a:pt x="113" y="249"/>
                </a:cubicBezTo>
                <a:cubicBezTo>
                  <a:pt x="76" y="212"/>
                  <a:pt x="76" y="212"/>
                  <a:pt x="76" y="212"/>
                </a:cubicBezTo>
                <a:lnTo>
                  <a:pt x="113" y="172"/>
                </a:lnTo>
                <a:close/>
                <a:moveTo>
                  <a:pt x="153" y="249"/>
                </a:moveTo>
                <a:cubicBezTo>
                  <a:pt x="173" y="269"/>
                  <a:pt x="173" y="269"/>
                  <a:pt x="173" y="269"/>
                </a:cubicBezTo>
                <a:cubicBezTo>
                  <a:pt x="230" y="212"/>
                  <a:pt x="230" y="212"/>
                  <a:pt x="230" y="212"/>
                </a:cubicBezTo>
                <a:cubicBezTo>
                  <a:pt x="173" y="152"/>
                  <a:pt x="173" y="152"/>
                  <a:pt x="173" y="152"/>
                </a:cubicBezTo>
                <a:cubicBezTo>
                  <a:pt x="153" y="172"/>
                  <a:pt x="153" y="172"/>
                  <a:pt x="153" y="172"/>
                </a:cubicBezTo>
                <a:cubicBezTo>
                  <a:pt x="193" y="212"/>
                  <a:pt x="193" y="212"/>
                  <a:pt x="193" y="212"/>
                </a:cubicBezTo>
                <a:lnTo>
                  <a:pt x="153" y="249"/>
                </a:lnTo>
                <a:close/>
                <a:moveTo>
                  <a:pt x="253" y="59"/>
                </a:moveTo>
                <a:cubicBezTo>
                  <a:pt x="210" y="16"/>
                  <a:pt x="210" y="16"/>
                  <a:pt x="210" y="16"/>
                </a:cubicBezTo>
                <a:cubicBezTo>
                  <a:pt x="199" y="8"/>
                  <a:pt x="182" y="0"/>
                  <a:pt x="167" y="0"/>
                </a:cubicBezTo>
                <a:cubicBezTo>
                  <a:pt x="22" y="0"/>
                  <a:pt x="22" y="0"/>
                  <a:pt x="22" y="0"/>
                </a:cubicBezTo>
                <a:cubicBezTo>
                  <a:pt x="8" y="0"/>
                  <a:pt x="0" y="11"/>
                  <a:pt x="0" y="22"/>
                </a:cubicBezTo>
                <a:cubicBezTo>
                  <a:pt x="0" y="283"/>
                  <a:pt x="0" y="283"/>
                  <a:pt x="0" y="283"/>
                </a:cubicBezTo>
                <a:cubicBezTo>
                  <a:pt x="0" y="297"/>
                  <a:pt x="8" y="308"/>
                  <a:pt x="22" y="308"/>
                </a:cubicBezTo>
                <a:cubicBezTo>
                  <a:pt x="244" y="308"/>
                  <a:pt x="244" y="308"/>
                  <a:pt x="244" y="308"/>
                </a:cubicBezTo>
                <a:cubicBezTo>
                  <a:pt x="259" y="308"/>
                  <a:pt x="270" y="297"/>
                  <a:pt x="270" y="283"/>
                </a:cubicBezTo>
                <a:cubicBezTo>
                  <a:pt x="270" y="101"/>
                  <a:pt x="270" y="101"/>
                  <a:pt x="270" y="101"/>
                </a:cubicBezTo>
                <a:cubicBezTo>
                  <a:pt x="270" y="87"/>
                  <a:pt x="261" y="67"/>
                  <a:pt x="253" y="59"/>
                </a:cubicBezTo>
                <a:moveTo>
                  <a:pt x="239" y="73"/>
                </a:moveTo>
                <a:cubicBezTo>
                  <a:pt x="239" y="73"/>
                  <a:pt x="242" y="76"/>
                  <a:pt x="242" y="76"/>
                </a:cubicBezTo>
                <a:cubicBezTo>
                  <a:pt x="193" y="76"/>
                  <a:pt x="193" y="76"/>
                  <a:pt x="193" y="76"/>
                </a:cubicBezTo>
                <a:cubicBezTo>
                  <a:pt x="193" y="28"/>
                  <a:pt x="193" y="28"/>
                  <a:pt x="193" y="28"/>
                </a:cubicBezTo>
                <a:cubicBezTo>
                  <a:pt x="193" y="28"/>
                  <a:pt x="193" y="28"/>
                  <a:pt x="196" y="31"/>
                </a:cubicBezTo>
                <a:lnTo>
                  <a:pt x="239" y="73"/>
                </a:lnTo>
                <a:close/>
                <a:moveTo>
                  <a:pt x="250" y="283"/>
                </a:moveTo>
                <a:cubicBezTo>
                  <a:pt x="250" y="285"/>
                  <a:pt x="247" y="288"/>
                  <a:pt x="244" y="288"/>
                </a:cubicBezTo>
                <a:cubicBezTo>
                  <a:pt x="22" y="288"/>
                  <a:pt x="22" y="288"/>
                  <a:pt x="22" y="288"/>
                </a:cubicBezTo>
                <a:cubicBezTo>
                  <a:pt x="19" y="288"/>
                  <a:pt x="17" y="285"/>
                  <a:pt x="17" y="283"/>
                </a:cubicBezTo>
                <a:cubicBezTo>
                  <a:pt x="17" y="22"/>
                  <a:pt x="17" y="22"/>
                  <a:pt x="17" y="22"/>
                </a:cubicBezTo>
                <a:cubicBezTo>
                  <a:pt x="17" y="19"/>
                  <a:pt x="19" y="19"/>
                  <a:pt x="22" y="19"/>
                </a:cubicBezTo>
                <a:cubicBezTo>
                  <a:pt x="167" y="19"/>
                  <a:pt x="167" y="19"/>
                  <a:pt x="167" y="19"/>
                </a:cubicBezTo>
                <a:cubicBezTo>
                  <a:pt x="170" y="19"/>
                  <a:pt x="170" y="19"/>
                  <a:pt x="173" y="19"/>
                </a:cubicBezTo>
                <a:cubicBezTo>
                  <a:pt x="173" y="96"/>
                  <a:pt x="173" y="96"/>
                  <a:pt x="173" y="96"/>
                </a:cubicBezTo>
                <a:cubicBezTo>
                  <a:pt x="250" y="96"/>
                  <a:pt x="250" y="96"/>
                  <a:pt x="250" y="96"/>
                </a:cubicBezTo>
                <a:cubicBezTo>
                  <a:pt x="250" y="96"/>
                  <a:pt x="250" y="99"/>
                  <a:pt x="250" y="101"/>
                </a:cubicBezTo>
                <a:lnTo>
                  <a:pt x="250" y="283"/>
                </a:lnTo>
              </a:path>
            </a:pathLst>
          </a:custGeom>
          <a:solidFill>
            <a:srgbClr val="8064A2">
              <a:alpha val="100000"/>
            </a:srgbClr>
          </a:solidFill>
          <a:ln w="0" cap="flat">
            <a:noFill/>
            <a:prstDash val="solid"/>
            <a:miter lim="0"/>
          </a:ln>
        </p:spPr>
        <p:txBody>
          <a:bodyPr rtlCol="0"/>
          <a:lstStyle/>
          <a:p>
            <a:pPr algn="ctr"/>
            <a:endParaRPr lang="zh-CN" altLang="en-US"/>
          </a:p>
        </p:txBody>
      </p:sp>
      <p:sp>
        <p:nvSpPr>
          <p:cNvPr id="572" name="path 572"/>
          <p:cNvSpPr/>
          <p:nvPr/>
        </p:nvSpPr>
        <p:spPr>
          <a:xfrm>
            <a:off x="7006387" y="1690916"/>
            <a:ext cx="178371" cy="188277"/>
          </a:xfrm>
          <a:custGeom>
            <a:avLst/>
            <a:gdLst/>
            <a:ahLst/>
            <a:cxnLst/>
            <a:rect l="0" t="0" r="0" b="0"/>
            <a:pathLst>
              <a:path w="280" h="296">
                <a:moveTo>
                  <a:pt x="93" y="112"/>
                </a:moveTo>
                <a:lnTo>
                  <a:pt x="130" y="112"/>
                </a:lnTo>
                <a:lnTo>
                  <a:pt x="130" y="149"/>
                </a:lnTo>
                <a:lnTo>
                  <a:pt x="93" y="149"/>
                </a:lnTo>
                <a:lnTo>
                  <a:pt x="93" y="112"/>
                </a:lnTo>
                <a:close/>
                <a:moveTo>
                  <a:pt x="150" y="112"/>
                </a:moveTo>
                <a:lnTo>
                  <a:pt x="187" y="112"/>
                </a:lnTo>
                <a:lnTo>
                  <a:pt x="187" y="149"/>
                </a:lnTo>
                <a:lnTo>
                  <a:pt x="150" y="149"/>
                </a:lnTo>
                <a:lnTo>
                  <a:pt x="150" y="112"/>
                </a:lnTo>
                <a:close/>
                <a:moveTo>
                  <a:pt x="204" y="112"/>
                </a:moveTo>
                <a:lnTo>
                  <a:pt x="241" y="112"/>
                </a:lnTo>
                <a:lnTo>
                  <a:pt x="241" y="149"/>
                </a:lnTo>
                <a:lnTo>
                  <a:pt x="204" y="149"/>
                </a:lnTo>
                <a:lnTo>
                  <a:pt x="204" y="112"/>
                </a:lnTo>
                <a:close/>
                <a:moveTo>
                  <a:pt x="36" y="223"/>
                </a:moveTo>
                <a:lnTo>
                  <a:pt x="74" y="223"/>
                </a:lnTo>
                <a:lnTo>
                  <a:pt x="74" y="260"/>
                </a:lnTo>
                <a:lnTo>
                  <a:pt x="36" y="260"/>
                </a:lnTo>
                <a:lnTo>
                  <a:pt x="36" y="223"/>
                </a:lnTo>
                <a:close/>
                <a:moveTo>
                  <a:pt x="93" y="223"/>
                </a:moveTo>
                <a:lnTo>
                  <a:pt x="130" y="223"/>
                </a:lnTo>
                <a:lnTo>
                  <a:pt x="130" y="260"/>
                </a:lnTo>
                <a:lnTo>
                  <a:pt x="93" y="260"/>
                </a:lnTo>
                <a:lnTo>
                  <a:pt x="93" y="223"/>
                </a:lnTo>
                <a:close/>
                <a:moveTo>
                  <a:pt x="150" y="223"/>
                </a:moveTo>
                <a:lnTo>
                  <a:pt x="187" y="223"/>
                </a:lnTo>
                <a:lnTo>
                  <a:pt x="187" y="260"/>
                </a:lnTo>
                <a:lnTo>
                  <a:pt x="150" y="260"/>
                </a:lnTo>
                <a:lnTo>
                  <a:pt x="150" y="223"/>
                </a:lnTo>
                <a:close/>
                <a:moveTo>
                  <a:pt x="93" y="166"/>
                </a:moveTo>
                <a:lnTo>
                  <a:pt x="130" y="166"/>
                </a:lnTo>
                <a:lnTo>
                  <a:pt x="130" y="202"/>
                </a:lnTo>
                <a:lnTo>
                  <a:pt x="93" y="202"/>
                </a:lnTo>
                <a:lnTo>
                  <a:pt x="93" y="166"/>
                </a:lnTo>
                <a:close/>
                <a:moveTo>
                  <a:pt x="150" y="166"/>
                </a:moveTo>
                <a:lnTo>
                  <a:pt x="187" y="166"/>
                </a:lnTo>
                <a:lnTo>
                  <a:pt x="187" y="202"/>
                </a:lnTo>
                <a:lnTo>
                  <a:pt x="150" y="202"/>
                </a:lnTo>
                <a:lnTo>
                  <a:pt x="150" y="166"/>
                </a:lnTo>
                <a:close/>
                <a:moveTo>
                  <a:pt x="204" y="166"/>
                </a:moveTo>
                <a:lnTo>
                  <a:pt x="241" y="166"/>
                </a:lnTo>
                <a:lnTo>
                  <a:pt x="241" y="202"/>
                </a:lnTo>
                <a:lnTo>
                  <a:pt x="204" y="202"/>
                </a:lnTo>
                <a:lnTo>
                  <a:pt x="204" y="166"/>
                </a:lnTo>
                <a:close/>
                <a:moveTo>
                  <a:pt x="36" y="166"/>
                </a:moveTo>
                <a:lnTo>
                  <a:pt x="74" y="166"/>
                </a:lnTo>
                <a:lnTo>
                  <a:pt x="74" y="202"/>
                </a:lnTo>
                <a:lnTo>
                  <a:pt x="36" y="202"/>
                </a:lnTo>
                <a:lnTo>
                  <a:pt x="36" y="166"/>
                </a:lnTo>
                <a:close/>
                <a:moveTo>
                  <a:pt x="241" y="0"/>
                </a:moveTo>
                <a:lnTo>
                  <a:pt x="241" y="19"/>
                </a:lnTo>
                <a:lnTo>
                  <a:pt x="204" y="19"/>
                </a:lnTo>
                <a:lnTo>
                  <a:pt x="204" y="0"/>
                </a:lnTo>
                <a:lnTo>
                  <a:pt x="74" y="0"/>
                </a:lnTo>
                <a:lnTo>
                  <a:pt x="74" y="19"/>
                </a:lnTo>
                <a:lnTo>
                  <a:pt x="36" y="19"/>
                </a:lnTo>
                <a:lnTo>
                  <a:pt x="36" y="0"/>
                </a:lnTo>
                <a:lnTo>
                  <a:pt x="0" y="0"/>
                </a:lnTo>
                <a:lnTo>
                  <a:pt x="0" y="296"/>
                </a:lnTo>
                <a:lnTo>
                  <a:pt x="280" y="296"/>
                </a:lnTo>
                <a:lnTo>
                  <a:pt x="280" y="0"/>
                </a:lnTo>
                <a:lnTo>
                  <a:pt x="241" y="0"/>
                </a:lnTo>
                <a:close/>
                <a:moveTo>
                  <a:pt x="260" y="279"/>
                </a:moveTo>
                <a:lnTo>
                  <a:pt x="19" y="279"/>
                </a:lnTo>
                <a:lnTo>
                  <a:pt x="19" y="76"/>
                </a:lnTo>
                <a:lnTo>
                  <a:pt x="260" y="76"/>
                </a:lnTo>
                <a:lnTo>
                  <a:pt x="260" y="279"/>
                </a:lnTo>
              </a:path>
            </a:pathLst>
          </a:custGeom>
          <a:solidFill>
            <a:srgbClr val="376092">
              <a:alpha val="100000"/>
            </a:srgbClr>
          </a:solidFill>
          <a:ln w="0" cap="flat">
            <a:noFill/>
            <a:prstDash val="solid"/>
            <a:miter lim="0"/>
          </a:ln>
        </p:spPr>
        <p:txBody>
          <a:bodyPr rtlCol="0"/>
          <a:lstStyle/>
          <a:p>
            <a:pPr algn="ctr"/>
            <a:endParaRPr lang="zh-CN" altLang="en-US"/>
          </a:p>
        </p:txBody>
      </p:sp>
      <p:sp>
        <p:nvSpPr>
          <p:cNvPr id="574" name="path 574"/>
          <p:cNvSpPr/>
          <p:nvPr/>
        </p:nvSpPr>
        <p:spPr>
          <a:xfrm>
            <a:off x="7210082" y="2355938"/>
            <a:ext cx="172859" cy="181673"/>
          </a:xfrm>
          <a:custGeom>
            <a:avLst/>
            <a:gdLst/>
            <a:ahLst/>
            <a:cxnLst/>
            <a:rect l="0" t="0" r="0" b="0"/>
            <a:pathLst>
              <a:path w="272" h="286">
                <a:moveTo>
                  <a:pt x="136" y="17"/>
                </a:moveTo>
                <a:cubicBezTo>
                  <a:pt x="130" y="17"/>
                  <a:pt x="121" y="17"/>
                  <a:pt x="116" y="17"/>
                </a:cubicBezTo>
                <a:cubicBezTo>
                  <a:pt x="119" y="14"/>
                  <a:pt x="121" y="11"/>
                  <a:pt x="119" y="5"/>
                </a:cubicBezTo>
                <a:cubicBezTo>
                  <a:pt x="119" y="2"/>
                  <a:pt x="113" y="0"/>
                  <a:pt x="107" y="0"/>
                </a:cubicBezTo>
                <a:cubicBezTo>
                  <a:pt x="104" y="0"/>
                  <a:pt x="104" y="0"/>
                  <a:pt x="102" y="0"/>
                </a:cubicBezTo>
                <a:cubicBezTo>
                  <a:pt x="93" y="0"/>
                  <a:pt x="87" y="8"/>
                  <a:pt x="90" y="14"/>
                </a:cubicBezTo>
                <a:cubicBezTo>
                  <a:pt x="90" y="17"/>
                  <a:pt x="93" y="19"/>
                  <a:pt x="99" y="19"/>
                </a:cubicBezTo>
                <a:cubicBezTo>
                  <a:pt x="99" y="22"/>
                  <a:pt x="99" y="22"/>
                  <a:pt x="99" y="22"/>
                </a:cubicBezTo>
                <a:cubicBezTo>
                  <a:pt x="42" y="36"/>
                  <a:pt x="0" y="90"/>
                  <a:pt x="0" y="152"/>
                </a:cubicBezTo>
                <a:cubicBezTo>
                  <a:pt x="0" y="226"/>
                  <a:pt x="62" y="286"/>
                  <a:pt x="136" y="286"/>
                </a:cubicBezTo>
                <a:cubicBezTo>
                  <a:pt x="209" y="286"/>
                  <a:pt x="272" y="226"/>
                  <a:pt x="272" y="152"/>
                </a:cubicBezTo>
                <a:cubicBezTo>
                  <a:pt x="272" y="76"/>
                  <a:pt x="209" y="17"/>
                  <a:pt x="136" y="17"/>
                </a:cubicBezTo>
                <a:moveTo>
                  <a:pt x="93" y="11"/>
                </a:moveTo>
                <a:cubicBezTo>
                  <a:pt x="93" y="8"/>
                  <a:pt x="99" y="5"/>
                  <a:pt x="104" y="2"/>
                </a:cubicBezTo>
                <a:cubicBezTo>
                  <a:pt x="104" y="2"/>
                  <a:pt x="104" y="2"/>
                  <a:pt x="107" y="2"/>
                </a:cubicBezTo>
                <a:cubicBezTo>
                  <a:pt x="110" y="2"/>
                  <a:pt x="116" y="5"/>
                  <a:pt x="116" y="8"/>
                </a:cubicBezTo>
                <a:cubicBezTo>
                  <a:pt x="116" y="11"/>
                  <a:pt x="116" y="11"/>
                  <a:pt x="113" y="14"/>
                </a:cubicBezTo>
                <a:cubicBezTo>
                  <a:pt x="110" y="11"/>
                  <a:pt x="107" y="11"/>
                  <a:pt x="104" y="11"/>
                </a:cubicBezTo>
                <a:cubicBezTo>
                  <a:pt x="102" y="14"/>
                  <a:pt x="102" y="14"/>
                  <a:pt x="99" y="17"/>
                </a:cubicBezTo>
                <a:cubicBezTo>
                  <a:pt x="96" y="17"/>
                  <a:pt x="93" y="14"/>
                  <a:pt x="93" y="11"/>
                </a:cubicBezTo>
                <a:moveTo>
                  <a:pt x="206" y="223"/>
                </a:moveTo>
                <a:cubicBezTo>
                  <a:pt x="195" y="237"/>
                  <a:pt x="181" y="246"/>
                  <a:pt x="164" y="249"/>
                </a:cubicBezTo>
                <a:cubicBezTo>
                  <a:pt x="153" y="229"/>
                  <a:pt x="153" y="229"/>
                  <a:pt x="153" y="229"/>
                </a:cubicBezTo>
                <a:cubicBezTo>
                  <a:pt x="150" y="252"/>
                  <a:pt x="150" y="252"/>
                  <a:pt x="150" y="252"/>
                </a:cubicBezTo>
                <a:cubicBezTo>
                  <a:pt x="144" y="254"/>
                  <a:pt x="141" y="254"/>
                  <a:pt x="136" y="254"/>
                </a:cubicBezTo>
                <a:cubicBezTo>
                  <a:pt x="107" y="254"/>
                  <a:pt x="82" y="243"/>
                  <a:pt x="62" y="223"/>
                </a:cubicBezTo>
                <a:cubicBezTo>
                  <a:pt x="51" y="212"/>
                  <a:pt x="42" y="198"/>
                  <a:pt x="36" y="181"/>
                </a:cubicBezTo>
                <a:cubicBezTo>
                  <a:pt x="56" y="169"/>
                  <a:pt x="56" y="169"/>
                  <a:pt x="56" y="169"/>
                </a:cubicBezTo>
                <a:cubicBezTo>
                  <a:pt x="34" y="164"/>
                  <a:pt x="34" y="164"/>
                  <a:pt x="34" y="164"/>
                </a:cubicBezTo>
                <a:cubicBezTo>
                  <a:pt x="34" y="161"/>
                  <a:pt x="34" y="155"/>
                  <a:pt x="34" y="152"/>
                </a:cubicBezTo>
                <a:cubicBezTo>
                  <a:pt x="34" y="124"/>
                  <a:pt x="42" y="99"/>
                  <a:pt x="62" y="79"/>
                </a:cubicBezTo>
                <a:cubicBezTo>
                  <a:pt x="76" y="67"/>
                  <a:pt x="90" y="59"/>
                  <a:pt x="107" y="53"/>
                </a:cubicBezTo>
                <a:cubicBezTo>
                  <a:pt x="119" y="73"/>
                  <a:pt x="119" y="73"/>
                  <a:pt x="119" y="73"/>
                </a:cubicBezTo>
                <a:cubicBezTo>
                  <a:pt x="121" y="51"/>
                  <a:pt x="121" y="51"/>
                  <a:pt x="121" y="51"/>
                </a:cubicBezTo>
                <a:cubicBezTo>
                  <a:pt x="127" y="51"/>
                  <a:pt x="130" y="48"/>
                  <a:pt x="136" y="48"/>
                </a:cubicBezTo>
                <a:cubicBezTo>
                  <a:pt x="164" y="48"/>
                  <a:pt x="189" y="59"/>
                  <a:pt x="206" y="79"/>
                </a:cubicBezTo>
                <a:cubicBezTo>
                  <a:pt x="221" y="90"/>
                  <a:pt x="229" y="107"/>
                  <a:pt x="235" y="121"/>
                </a:cubicBezTo>
                <a:cubicBezTo>
                  <a:pt x="215" y="135"/>
                  <a:pt x="215" y="135"/>
                  <a:pt x="215" y="135"/>
                </a:cubicBezTo>
                <a:cubicBezTo>
                  <a:pt x="238" y="138"/>
                  <a:pt x="238" y="138"/>
                  <a:pt x="238" y="138"/>
                </a:cubicBezTo>
                <a:cubicBezTo>
                  <a:pt x="238" y="141"/>
                  <a:pt x="238" y="147"/>
                  <a:pt x="238" y="152"/>
                </a:cubicBezTo>
                <a:cubicBezTo>
                  <a:pt x="238" y="178"/>
                  <a:pt x="226" y="203"/>
                  <a:pt x="206" y="223"/>
                </a:cubicBezTo>
                <a:moveTo>
                  <a:pt x="206" y="82"/>
                </a:moveTo>
                <a:cubicBezTo>
                  <a:pt x="150" y="124"/>
                  <a:pt x="150" y="124"/>
                  <a:pt x="150" y="124"/>
                </a:cubicBezTo>
                <a:cubicBezTo>
                  <a:pt x="147" y="121"/>
                  <a:pt x="141" y="121"/>
                  <a:pt x="136" y="118"/>
                </a:cubicBezTo>
                <a:cubicBezTo>
                  <a:pt x="121" y="90"/>
                  <a:pt x="121" y="90"/>
                  <a:pt x="121" y="90"/>
                </a:cubicBezTo>
                <a:cubicBezTo>
                  <a:pt x="121" y="124"/>
                  <a:pt x="121" y="124"/>
                  <a:pt x="121" y="124"/>
                </a:cubicBezTo>
                <a:cubicBezTo>
                  <a:pt x="119" y="124"/>
                  <a:pt x="113" y="127"/>
                  <a:pt x="113" y="130"/>
                </a:cubicBezTo>
                <a:cubicBezTo>
                  <a:pt x="93" y="124"/>
                  <a:pt x="93" y="124"/>
                  <a:pt x="93" y="124"/>
                </a:cubicBezTo>
                <a:cubicBezTo>
                  <a:pt x="107" y="138"/>
                  <a:pt x="107" y="138"/>
                  <a:pt x="107" y="138"/>
                </a:cubicBezTo>
                <a:cubicBezTo>
                  <a:pt x="104" y="141"/>
                  <a:pt x="104" y="147"/>
                  <a:pt x="104" y="150"/>
                </a:cubicBezTo>
                <a:cubicBezTo>
                  <a:pt x="73" y="164"/>
                  <a:pt x="73" y="164"/>
                  <a:pt x="73" y="164"/>
                </a:cubicBezTo>
                <a:cubicBezTo>
                  <a:pt x="107" y="167"/>
                  <a:pt x="107" y="167"/>
                  <a:pt x="107" y="167"/>
                </a:cubicBezTo>
                <a:cubicBezTo>
                  <a:pt x="65" y="220"/>
                  <a:pt x="65" y="220"/>
                  <a:pt x="65" y="220"/>
                </a:cubicBezTo>
                <a:cubicBezTo>
                  <a:pt x="121" y="178"/>
                  <a:pt x="121" y="178"/>
                  <a:pt x="121" y="178"/>
                </a:cubicBezTo>
                <a:cubicBezTo>
                  <a:pt x="124" y="181"/>
                  <a:pt x="130" y="184"/>
                  <a:pt x="133" y="184"/>
                </a:cubicBezTo>
                <a:cubicBezTo>
                  <a:pt x="150" y="212"/>
                  <a:pt x="150" y="212"/>
                  <a:pt x="150" y="212"/>
                </a:cubicBezTo>
                <a:cubicBezTo>
                  <a:pt x="150" y="181"/>
                  <a:pt x="150" y="181"/>
                  <a:pt x="150" y="181"/>
                </a:cubicBezTo>
                <a:cubicBezTo>
                  <a:pt x="153" y="178"/>
                  <a:pt x="155" y="175"/>
                  <a:pt x="158" y="172"/>
                </a:cubicBezTo>
                <a:cubicBezTo>
                  <a:pt x="178" y="178"/>
                  <a:pt x="178" y="178"/>
                  <a:pt x="178" y="178"/>
                </a:cubicBezTo>
                <a:cubicBezTo>
                  <a:pt x="164" y="164"/>
                  <a:pt x="164" y="164"/>
                  <a:pt x="164" y="164"/>
                </a:cubicBezTo>
                <a:cubicBezTo>
                  <a:pt x="167" y="161"/>
                  <a:pt x="167" y="158"/>
                  <a:pt x="167" y="152"/>
                </a:cubicBezTo>
                <a:cubicBezTo>
                  <a:pt x="198" y="138"/>
                  <a:pt x="198" y="138"/>
                  <a:pt x="198" y="138"/>
                </a:cubicBezTo>
                <a:cubicBezTo>
                  <a:pt x="164" y="138"/>
                  <a:pt x="164" y="138"/>
                  <a:pt x="164" y="138"/>
                </a:cubicBezTo>
                <a:cubicBezTo>
                  <a:pt x="164" y="138"/>
                  <a:pt x="164" y="138"/>
                  <a:pt x="164" y="135"/>
                </a:cubicBezTo>
                <a:lnTo>
                  <a:pt x="206" y="82"/>
                </a:lnTo>
                <a:close/>
                <a:moveTo>
                  <a:pt x="130" y="124"/>
                </a:moveTo>
                <a:cubicBezTo>
                  <a:pt x="133" y="124"/>
                  <a:pt x="133" y="124"/>
                  <a:pt x="136" y="124"/>
                </a:cubicBezTo>
                <a:cubicBezTo>
                  <a:pt x="136" y="124"/>
                  <a:pt x="138" y="124"/>
                  <a:pt x="138" y="124"/>
                </a:cubicBezTo>
                <a:cubicBezTo>
                  <a:pt x="141" y="124"/>
                  <a:pt x="144" y="124"/>
                  <a:pt x="147" y="127"/>
                </a:cubicBezTo>
                <a:cubicBezTo>
                  <a:pt x="127" y="141"/>
                  <a:pt x="127" y="141"/>
                  <a:pt x="127" y="141"/>
                </a:cubicBezTo>
                <a:cubicBezTo>
                  <a:pt x="110" y="161"/>
                  <a:pt x="110" y="161"/>
                  <a:pt x="110" y="161"/>
                </a:cubicBezTo>
                <a:cubicBezTo>
                  <a:pt x="110" y="161"/>
                  <a:pt x="110" y="158"/>
                  <a:pt x="110" y="158"/>
                </a:cubicBezTo>
                <a:cubicBezTo>
                  <a:pt x="104" y="141"/>
                  <a:pt x="116" y="127"/>
                  <a:pt x="130" y="124"/>
                </a:cubicBezTo>
                <a:moveTo>
                  <a:pt x="150" y="175"/>
                </a:moveTo>
                <a:cubicBezTo>
                  <a:pt x="147" y="175"/>
                  <a:pt x="144" y="178"/>
                  <a:pt x="141" y="178"/>
                </a:cubicBezTo>
                <a:cubicBezTo>
                  <a:pt x="138" y="178"/>
                  <a:pt x="138" y="178"/>
                  <a:pt x="136" y="178"/>
                </a:cubicBezTo>
                <a:cubicBezTo>
                  <a:pt x="133" y="178"/>
                  <a:pt x="133" y="178"/>
                  <a:pt x="133" y="178"/>
                </a:cubicBezTo>
                <a:cubicBezTo>
                  <a:pt x="130" y="178"/>
                  <a:pt x="127" y="178"/>
                  <a:pt x="124" y="175"/>
                </a:cubicBezTo>
                <a:cubicBezTo>
                  <a:pt x="144" y="161"/>
                  <a:pt x="144" y="161"/>
                  <a:pt x="144" y="161"/>
                </a:cubicBezTo>
                <a:cubicBezTo>
                  <a:pt x="161" y="141"/>
                  <a:pt x="161" y="141"/>
                  <a:pt x="161" y="141"/>
                </a:cubicBezTo>
                <a:cubicBezTo>
                  <a:pt x="161" y="141"/>
                  <a:pt x="161" y="144"/>
                  <a:pt x="161" y="147"/>
                </a:cubicBezTo>
                <a:cubicBezTo>
                  <a:pt x="164" y="158"/>
                  <a:pt x="158" y="169"/>
                  <a:pt x="150" y="175"/>
                </a:cubicBezTo>
              </a:path>
            </a:pathLst>
          </a:custGeom>
          <a:solidFill>
            <a:srgbClr val="4F81BD">
              <a:alpha val="100000"/>
            </a:srgbClr>
          </a:solidFill>
          <a:ln w="0" cap="flat">
            <a:noFill/>
            <a:prstDash val="solid"/>
            <a:miter lim="0"/>
          </a:ln>
        </p:spPr>
        <p:txBody>
          <a:bodyPr rtlCol="0"/>
          <a:lstStyle/>
          <a:p>
            <a:pPr algn="ctr"/>
            <a:endParaRPr lang="zh-CN" altLang="en-US"/>
          </a:p>
        </p:txBody>
      </p:sp>
      <p:sp>
        <p:nvSpPr>
          <p:cNvPr id="576" name="textbox 576"/>
          <p:cNvSpPr/>
          <p:nvPr/>
        </p:nvSpPr>
        <p:spPr>
          <a:xfrm>
            <a:off x="7290968" y="2174786"/>
            <a:ext cx="196214" cy="196214"/>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1345"/>
              </a:lnSpc>
            </a:pPr>
            <a:r>
              <a:rPr sz="1800" kern="0" spc="30" dirty="0">
                <a:solidFill>
                  <a:srgbClr val="4BACC6">
                    <a:alpha val="100000"/>
                  </a:srgbClr>
                </a:solidFill>
                <a:latin typeface="Arial" panose="020B0604020202020204"/>
                <a:ea typeface="Arial" panose="020B0604020202020204"/>
                <a:cs typeface="Arial" panose="020B0604020202020204"/>
              </a:rPr>
              <a:t>C</a:t>
            </a:r>
            <a:endParaRPr sz="1800" dirty="0">
              <a:latin typeface="Arial" panose="020B0604020202020204"/>
              <a:ea typeface="Arial" panose="020B0604020202020204"/>
              <a:cs typeface="Arial" panose="020B0604020202020204"/>
            </a:endParaRPr>
          </a:p>
        </p:txBody>
      </p:sp>
      <p:sp>
        <p:nvSpPr>
          <p:cNvPr id="578" name="path 578"/>
          <p:cNvSpPr/>
          <p:nvPr/>
        </p:nvSpPr>
        <p:spPr>
          <a:xfrm>
            <a:off x="6862153" y="2536520"/>
            <a:ext cx="183870" cy="156336"/>
          </a:xfrm>
          <a:custGeom>
            <a:avLst/>
            <a:gdLst/>
            <a:ahLst/>
            <a:cxnLst/>
            <a:rect l="0" t="0" r="0" b="0"/>
            <a:pathLst>
              <a:path w="289" h="246">
                <a:moveTo>
                  <a:pt x="238" y="232"/>
                </a:moveTo>
                <a:cubicBezTo>
                  <a:pt x="235" y="232"/>
                  <a:pt x="229" y="232"/>
                  <a:pt x="229" y="229"/>
                </a:cubicBezTo>
                <a:cubicBezTo>
                  <a:pt x="224" y="223"/>
                  <a:pt x="224" y="215"/>
                  <a:pt x="229" y="209"/>
                </a:cubicBezTo>
                <a:cubicBezTo>
                  <a:pt x="252" y="186"/>
                  <a:pt x="264" y="155"/>
                  <a:pt x="264" y="124"/>
                </a:cubicBezTo>
                <a:cubicBezTo>
                  <a:pt x="264" y="90"/>
                  <a:pt x="252" y="59"/>
                  <a:pt x="229" y="36"/>
                </a:cubicBezTo>
                <a:cubicBezTo>
                  <a:pt x="224" y="31"/>
                  <a:pt x="224" y="22"/>
                  <a:pt x="229" y="16"/>
                </a:cubicBezTo>
                <a:cubicBezTo>
                  <a:pt x="232" y="11"/>
                  <a:pt x="241" y="11"/>
                  <a:pt x="246" y="16"/>
                </a:cubicBezTo>
                <a:cubicBezTo>
                  <a:pt x="275" y="45"/>
                  <a:pt x="289" y="82"/>
                  <a:pt x="289" y="124"/>
                </a:cubicBezTo>
                <a:cubicBezTo>
                  <a:pt x="289" y="164"/>
                  <a:pt x="275" y="200"/>
                  <a:pt x="246" y="229"/>
                </a:cubicBezTo>
                <a:cubicBezTo>
                  <a:pt x="244" y="232"/>
                  <a:pt x="241" y="232"/>
                  <a:pt x="238" y="232"/>
                </a:cubicBezTo>
                <a:moveTo>
                  <a:pt x="193" y="209"/>
                </a:moveTo>
                <a:cubicBezTo>
                  <a:pt x="190" y="209"/>
                  <a:pt x="184" y="206"/>
                  <a:pt x="184" y="203"/>
                </a:cubicBezTo>
                <a:cubicBezTo>
                  <a:pt x="178" y="198"/>
                  <a:pt x="178" y="192"/>
                  <a:pt x="184" y="186"/>
                </a:cubicBezTo>
                <a:cubicBezTo>
                  <a:pt x="218" y="152"/>
                  <a:pt x="218" y="93"/>
                  <a:pt x="184" y="59"/>
                </a:cubicBezTo>
                <a:cubicBezTo>
                  <a:pt x="178" y="53"/>
                  <a:pt x="178" y="48"/>
                  <a:pt x="184" y="42"/>
                </a:cubicBezTo>
                <a:cubicBezTo>
                  <a:pt x="187" y="36"/>
                  <a:pt x="195" y="36"/>
                  <a:pt x="201" y="42"/>
                </a:cubicBezTo>
                <a:cubicBezTo>
                  <a:pt x="224" y="62"/>
                  <a:pt x="235" y="93"/>
                  <a:pt x="235" y="124"/>
                </a:cubicBezTo>
                <a:cubicBezTo>
                  <a:pt x="235" y="152"/>
                  <a:pt x="224" y="183"/>
                  <a:pt x="201" y="203"/>
                </a:cubicBezTo>
                <a:cubicBezTo>
                  <a:pt x="198" y="206"/>
                  <a:pt x="195" y="209"/>
                  <a:pt x="193" y="209"/>
                </a:cubicBezTo>
                <a:moveTo>
                  <a:pt x="147" y="183"/>
                </a:moveTo>
                <a:cubicBezTo>
                  <a:pt x="144" y="183"/>
                  <a:pt x="139" y="183"/>
                  <a:pt x="139" y="181"/>
                </a:cubicBezTo>
                <a:cubicBezTo>
                  <a:pt x="133" y="175"/>
                  <a:pt x="133" y="166"/>
                  <a:pt x="139" y="161"/>
                </a:cubicBezTo>
                <a:cubicBezTo>
                  <a:pt x="158" y="141"/>
                  <a:pt x="158" y="104"/>
                  <a:pt x="139" y="84"/>
                </a:cubicBezTo>
                <a:cubicBezTo>
                  <a:pt x="133" y="79"/>
                  <a:pt x="133" y="70"/>
                  <a:pt x="139" y="65"/>
                </a:cubicBezTo>
                <a:cubicBezTo>
                  <a:pt x="141" y="62"/>
                  <a:pt x="150" y="62"/>
                  <a:pt x="156" y="65"/>
                </a:cubicBezTo>
                <a:cubicBezTo>
                  <a:pt x="187" y="96"/>
                  <a:pt x="187" y="149"/>
                  <a:pt x="156" y="181"/>
                </a:cubicBezTo>
                <a:cubicBezTo>
                  <a:pt x="153" y="183"/>
                  <a:pt x="150" y="183"/>
                  <a:pt x="147" y="183"/>
                </a:cubicBezTo>
                <a:moveTo>
                  <a:pt x="107" y="8"/>
                </a:moveTo>
                <a:cubicBezTo>
                  <a:pt x="113" y="0"/>
                  <a:pt x="119" y="2"/>
                  <a:pt x="119" y="14"/>
                </a:cubicBezTo>
                <a:cubicBezTo>
                  <a:pt x="119" y="232"/>
                  <a:pt x="119" y="232"/>
                  <a:pt x="119" y="232"/>
                </a:cubicBezTo>
                <a:cubicBezTo>
                  <a:pt x="119" y="243"/>
                  <a:pt x="113" y="246"/>
                  <a:pt x="107" y="237"/>
                </a:cubicBezTo>
                <a:cubicBezTo>
                  <a:pt x="42" y="175"/>
                  <a:pt x="42" y="175"/>
                  <a:pt x="42" y="175"/>
                </a:cubicBezTo>
                <a:cubicBezTo>
                  <a:pt x="0" y="175"/>
                  <a:pt x="0" y="175"/>
                  <a:pt x="0" y="175"/>
                </a:cubicBezTo>
                <a:cubicBezTo>
                  <a:pt x="0" y="70"/>
                  <a:pt x="0" y="70"/>
                  <a:pt x="0" y="70"/>
                </a:cubicBezTo>
                <a:cubicBezTo>
                  <a:pt x="42" y="70"/>
                  <a:pt x="42" y="70"/>
                  <a:pt x="42" y="70"/>
                </a:cubicBezTo>
                <a:lnTo>
                  <a:pt x="107" y="8"/>
                </a:lnTo>
              </a:path>
            </a:pathLst>
          </a:custGeom>
          <a:solidFill>
            <a:srgbClr val="C0504D">
              <a:alpha val="100000"/>
            </a:srgbClr>
          </a:solidFill>
          <a:ln w="0" cap="flat">
            <a:noFill/>
            <a:prstDash val="solid"/>
            <a:miter lim="0"/>
          </a:ln>
        </p:spPr>
        <p:txBody>
          <a:bodyPr rtlCol="0"/>
          <a:lstStyle/>
          <a:p>
            <a:pPr algn="ctr"/>
            <a:endParaRPr lang="zh-CN" altLang="en-US"/>
          </a:p>
        </p:txBody>
      </p:sp>
      <p:sp>
        <p:nvSpPr>
          <p:cNvPr id="580" name="path 580"/>
          <p:cNvSpPr/>
          <p:nvPr/>
        </p:nvSpPr>
        <p:spPr>
          <a:xfrm>
            <a:off x="7616355" y="3149790"/>
            <a:ext cx="168465" cy="169557"/>
          </a:xfrm>
          <a:custGeom>
            <a:avLst/>
            <a:gdLst/>
            <a:ahLst/>
            <a:cxnLst/>
            <a:rect l="0" t="0" r="0" b="0"/>
            <a:pathLst>
              <a:path w="265" h="267">
                <a:moveTo>
                  <a:pt x="239" y="56"/>
                </a:moveTo>
                <a:cubicBezTo>
                  <a:pt x="104" y="5"/>
                  <a:pt x="104" y="5"/>
                  <a:pt x="104" y="5"/>
                </a:cubicBezTo>
                <a:cubicBezTo>
                  <a:pt x="84" y="0"/>
                  <a:pt x="64" y="8"/>
                  <a:pt x="56" y="28"/>
                </a:cubicBezTo>
                <a:cubicBezTo>
                  <a:pt x="5" y="161"/>
                  <a:pt x="5" y="161"/>
                  <a:pt x="5" y="161"/>
                </a:cubicBezTo>
                <a:cubicBezTo>
                  <a:pt x="0" y="181"/>
                  <a:pt x="8" y="201"/>
                  <a:pt x="28" y="210"/>
                </a:cubicBezTo>
                <a:cubicBezTo>
                  <a:pt x="160" y="261"/>
                  <a:pt x="160" y="261"/>
                  <a:pt x="160" y="261"/>
                </a:cubicBezTo>
                <a:cubicBezTo>
                  <a:pt x="180" y="267"/>
                  <a:pt x="200" y="258"/>
                  <a:pt x="208" y="238"/>
                </a:cubicBezTo>
                <a:cubicBezTo>
                  <a:pt x="259" y="105"/>
                  <a:pt x="259" y="105"/>
                  <a:pt x="259" y="105"/>
                </a:cubicBezTo>
                <a:cubicBezTo>
                  <a:pt x="265" y="85"/>
                  <a:pt x="256" y="65"/>
                  <a:pt x="239" y="56"/>
                </a:cubicBezTo>
                <a:moveTo>
                  <a:pt x="101" y="107"/>
                </a:moveTo>
                <a:cubicBezTo>
                  <a:pt x="174" y="133"/>
                  <a:pt x="174" y="133"/>
                  <a:pt x="174" y="133"/>
                </a:cubicBezTo>
                <a:cubicBezTo>
                  <a:pt x="174" y="139"/>
                  <a:pt x="172" y="144"/>
                  <a:pt x="172" y="147"/>
                </a:cubicBezTo>
                <a:cubicBezTo>
                  <a:pt x="163" y="170"/>
                  <a:pt x="138" y="181"/>
                  <a:pt x="118" y="173"/>
                </a:cubicBezTo>
                <a:cubicBezTo>
                  <a:pt x="95" y="164"/>
                  <a:pt x="87" y="139"/>
                  <a:pt x="93" y="119"/>
                </a:cubicBezTo>
                <a:cubicBezTo>
                  <a:pt x="95" y="113"/>
                  <a:pt x="98" y="110"/>
                  <a:pt x="101" y="107"/>
                </a:cubicBezTo>
                <a:moveTo>
                  <a:pt x="214" y="150"/>
                </a:moveTo>
                <a:cubicBezTo>
                  <a:pt x="194" y="201"/>
                  <a:pt x="194" y="201"/>
                  <a:pt x="194" y="201"/>
                </a:cubicBezTo>
                <a:cubicBezTo>
                  <a:pt x="186" y="227"/>
                  <a:pt x="186" y="227"/>
                  <a:pt x="186" y="227"/>
                </a:cubicBezTo>
                <a:cubicBezTo>
                  <a:pt x="183" y="232"/>
                  <a:pt x="174" y="235"/>
                  <a:pt x="166" y="232"/>
                </a:cubicBezTo>
                <a:cubicBezTo>
                  <a:pt x="42" y="184"/>
                  <a:pt x="42" y="184"/>
                  <a:pt x="42" y="184"/>
                </a:cubicBezTo>
                <a:cubicBezTo>
                  <a:pt x="33" y="181"/>
                  <a:pt x="31" y="176"/>
                  <a:pt x="33" y="167"/>
                </a:cubicBezTo>
                <a:cubicBezTo>
                  <a:pt x="42" y="142"/>
                  <a:pt x="42" y="142"/>
                  <a:pt x="42" y="142"/>
                </a:cubicBezTo>
                <a:cubicBezTo>
                  <a:pt x="62" y="90"/>
                  <a:pt x="62" y="90"/>
                  <a:pt x="62" y="90"/>
                </a:cubicBezTo>
                <a:cubicBezTo>
                  <a:pt x="81" y="99"/>
                  <a:pt x="81" y="99"/>
                  <a:pt x="81" y="99"/>
                </a:cubicBezTo>
                <a:cubicBezTo>
                  <a:pt x="79" y="102"/>
                  <a:pt x="76" y="107"/>
                  <a:pt x="76" y="110"/>
                </a:cubicBezTo>
                <a:cubicBezTo>
                  <a:pt x="64" y="144"/>
                  <a:pt x="79" y="178"/>
                  <a:pt x="110" y="190"/>
                </a:cubicBezTo>
                <a:cubicBezTo>
                  <a:pt x="143" y="204"/>
                  <a:pt x="177" y="187"/>
                  <a:pt x="189" y="156"/>
                </a:cubicBezTo>
                <a:cubicBezTo>
                  <a:pt x="191" y="150"/>
                  <a:pt x="191" y="147"/>
                  <a:pt x="194" y="142"/>
                </a:cubicBezTo>
                <a:cubicBezTo>
                  <a:pt x="214" y="150"/>
                  <a:pt x="214" y="150"/>
                  <a:pt x="214" y="150"/>
                </a:cubicBezTo>
                <a:moveTo>
                  <a:pt x="231" y="105"/>
                </a:moveTo>
                <a:cubicBezTo>
                  <a:pt x="228" y="107"/>
                  <a:pt x="225" y="110"/>
                  <a:pt x="222" y="107"/>
                </a:cubicBezTo>
                <a:cubicBezTo>
                  <a:pt x="208" y="105"/>
                  <a:pt x="208" y="105"/>
                  <a:pt x="208" y="105"/>
                </a:cubicBezTo>
                <a:cubicBezTo>
                  <a:pt x="206" y="102"/>
                  <a:pt x="203" y="99"/>
                  <a:pt x="206" y="96"/>
                </a:cubicBezTo>
                <a:cubicBezTo>
                  <a:pt x="208" y="82"/>
                  <a:pt x="208" y="82"/>
                  <a:pt x="208" y="82"/>
                </a:cubicBezTo>
                <a:cubicBezTo>
                  <a:pt x="211" y="79"/>
                  <a:pt x="214" y="76"/>
                  <a:pt x="217" y="79"/>
                </a:cubicBezTo>
                <a:cubicBezTo>
                  <a:pt x="231" y="82"/>
                  <a:pt x="231" y="82"/>
                  <a:pt x="231" y="82"/>
                </a:cubicBezTo>
                <a:cubicBezTo>
                  <a:pt x="234" y="85"/>
                  <a:pt x="237" y="88"/>
                  <a:pt x="234" y="93"/>
                </a:cubicBezTo>
                <a:lnTo>
                  <a:pt x="231" y="105"/>
                </a:lnTo>
              </a:path>
            </a:pathLst>
          </a:custGeom>
          <a:solidFill>
            <a:srgbClr val="8064A2">
              <a:alpha val="100000"/>
            </a:srgbClr>
          </a:solidFill>
          <a:ln w="0" cap="flat">
            <a:noFill/>
            <a:prstDash val="solid"/>
            <a:miter lim="0"/>
          </a:ln>
        </p:spPr>
        <p:txBody>
          <a:bodyPr rtlCol="0"/>
          <a:lstStyle/>
          <a:p>
            <a:pPr algn="ctr"/>
            <a:endParaRPr lang="zh-CN" altLang="en-US"/>
          </a:p>
        </p:txBody>
      </p:sp>
      <p:sp>
        <p:nvSpPr>
          <p:cNvPr id="582" name="path 582"/>
          <p:cNvSpPr/>
          <p:nvPr/>
        </p:nvSpPr>
        <p:spPr>
          <a:xfrm>
            <a:off x="6651853" y="3640861"/>
            <a:ext cx="155247" cy="176161"/>
          </a:xfrm>
          <a:custGeom>
            <a:avLst/>
            <a:gdLst/>
            <a:ahLst/>
            <a:cxnLst/>
            <a:rect l="0" t="0" r="0" b="0"/>
            <a:pathLst>
              <a:path w="244" h="277">
                <a:moveTo>
                  <a:pt x="156" y="39"/>
                </a:moveTo>
                <a:cubicBezTo>
                  <a:pt x="156" y="76"/>
                  <a:pt x="156" y="76"/>
                  <a:pt x="156" y="76"/>
                </a:cubicBezTo>
                <a:cubicBezTo>
                  <a:pt x="167" y="79"/>
                  <a:pt x="176" y="87"/>
                  <a:pt x="184" y="93"/>
                </a:cubicBezTo>
                <a:cubicBezTo>
                  <a:pt x="201" y="110"/>
                  <a:pt x="210" y="133"/>
                  <a:pt x="210" y="155"/>
                </a:cubicBezTo>
                <a:cubicBezTo>
                  <a:pt x="210" y="178"/>
                  <a:pt x="201" y="200"/>
                  <a:pt x="184" y="217"/>
                </a:cubicBezTo>
                <a:cubicBezTo>
                  <a:pt x="167" y="232"/>
                  <a:pt x="144" y="240"/>
                  <a:pt x="122" y="240"/>
                </a:cubicBezTo>
                <a:cubicBezTo>
                  <a:pt x="99" y="240"/>
                  <a:pt x="76" y="232"/>
                  <a:pt x="62" y="217"/>
                </a:cubicBezTo>
                <a:cubicBezTo>
                  <a:pt x="45" y="200"/>
                  <a:pt x="36" y="178"/>
                  <a:pt x="36" y="155"/>
                </a:cubicBezTo>
                <a:cubicBezTo>
                  <a:pt x="36" y="133"/>
                  <a:pt x="45" y="110"/>
                  <a:pt x="62" y="93"/>
                </a:cubicBezTo>
                <a:cubicBezTo>
                  <a:pt x="68" y="87"/>
                  <a:pt x="76" y="79"/>
                  <a:pt x="88" y="76"/>
                </a:cubicBezTo>
                <a:cubicBezTo>
                  <a:pt x="88" y="39"/>
                  <a:pt x="88" y="39"/>
                  <a:pt x="88" y="39"/>
                </a:cubicBezTo>
                <a:cubicBezTo>
                  <a:pt x="36" y="53"/>
                  <a:pt x="0" y="101"/>
                  <a:pt x="0" y="155"/>
                </a:cubicBezTo>
                <a:cubicBezTo>
                  <a:pt x="0" y="223"/>
                  <a:pt x="56" y="277"/>
                  <a:pt x="122" y="277"/>
                </a:cubicBezTo>
                <a:cubicBezTo>
                  <a:pt x="190" y="277"/>
                  <a:pt x="244" y="223"/>
                  <a:pt x="244" y="155"/>
                </a:cubicBezTo>
                <a:cubicBezTo>
                  <a:pt x="244" y="101"/>
                  <a:pt x="207" y="53"/>
                  <a:pt x="156" y="39"/>
                </a:cubicBezTo>
                <a:moveTo>
                  <a:pt x="105" y="0"/>
                </a:moveTo>
                <a:cubicBezTo>
                  <a:pt x="139" y="0"/>
                  <a:pt x="139" y="0"/>
                  <a:pt x="139" y="0"/>
                </a:cubicBezTo>
                <a:cubicBezTo>
                  <a:pt x="139" y="138"/>
                  <a:pt x="139" y="138"/>
                  <a:pt x="139" y="138"/>
                </a:cubicBezTo>
                <a:cubicBezTo>
                  <a:pt x="105" y="138"/>
                  <a:pt x="105" y="138"/>
                  <a:pt x="105" y="138"/>
                </a:cubicBezTo>
                <a:lnTo>
                  <a:pt x="105" y="0"/>
                </a:lnTo>
              </a:path>
            </a:pathLst>
          </a:custGeom>
          <a:solidFill>
            <a:srgbClr val="1F497D">
              <a:alpha val="100000"/>
            </a:srgbClr>
          </a:solidFill>
          <a:ln w="0" cap="flat">
            <a:noFill/>
            <a:prstDash val="solid"/>
            <a:miter lim="0"/>
          </a:ln>
        </p:spPr>
        <p:txBody>
          <a:bodyPr rtlCol="0"/>
          <a:lstStyle/>
          <a:p>
            <a:pPr algn="ctr"/>
            <a:endParaRPr lang="zh-CN" altLang="en-US"/>
          </a:p>
        </p:txBody>
      </p:sp>
      <p:sp>
        <p:nvSpPr>
          <p:cNvPr id="584" name="path 584"/>
          <p:cNvSpPr/>
          <p:nvPr/>
        </p:nvSpPr>
        <p:spPr>
          <a:xfrm>
            <a:off x="6401917" y="1228483"/>
            <a:ext cx="165151" cy="165150"/>
          </a:xfrm>
          <a:custGeom>
            <a:avLst/>
            <a:gdLst/>
            <a:ahLst/>
            <a:cxnLst/>
            <a:rect l="0" t="0" r="0" b="0"/>
            <a:pathLst>
              <a:path w="260" h="260">
                <a:moveTo>
                  <a:pt x="81" y="48"/>
                </a:moveTo>
                <a:cubicBezTo>
                  <a:pt x="260" y="0"/>
                  <a:pt x="260" y="0"/>
                  <a:pt x="260" y="0"/>
                </a:cubicBezTo>
                <a:cubicBezTo>
                  <a:pt x="260" y="16"/>
                  <a:pt x="260" y="16"/>
                  <a:pt x="260" y="16"/>
                </a:cubicBezTo>
                <a:cubicBezTo>
                  <a:pt x="260" y="48"/>
                  <a:pt x="260" y="48"/>
                  <a:pt x="260" y="48"/>
                </a:cubicBezTo>
                <a:cubicBezTo>
                  <a:pt x="260" y="186"/>
                  <a:pt x="260" y="186"/>
                  <a:pt x="260" y="186"/>
                </a:cubicBezTo>
                <a:cubicBezTo>
                  <a:pt x="260" y="209"/>
                  <a:pt x="234" y="226"/>
                  <a:pt x="203" y="226"/>
                </a:cubicBezTo>
                <a:cubicBezTo>
                  <a:pt x="172" y="226"/>
                  <a:pt x="147" y="209"/>
                  <a:pt x="147" y="186"/>
                </a:cubicBezTo>
                <a:cubicBezTo>
                  <a:pt x="147" y="163"/>
                  <a:pt x="172" y="147"/>
                  <a:pt x="203" y="147"/>
                </a:cubicBezTo>
                <a:cubicBezTo>
                  <a:pt x="212" y="147"/>
                  <a:pt x="220" y="147"/>
                  <a:pt x="228" y="149"/>
                </a:cubicBezTo>
                <a:cubicBezTo>
                  <a:pt x="228" y="65"/>
                  <a:pt x="228" y="65"/>
                  <a:pt x="228" y="65"/>
                </a:cubicBezTo>
                <a:cubicBezTo>
                  <a:pt x="115" y="96"/>
                  <a:pt x="115" y="96"/>
                  <a:pt x="115" y="96"/>
                </a:cubicBezTo>
                <a:cubicBezTo>
                  <a:pt x="115" y="220"/>
                  <a:pt x="115" y="220"/>
                  <a:pt x="115" y="220"/>
                </a:cubicBezTo>
                <a:cubicBezTo>
                  <a:pt x="115" y="243"/>
                  <a:pt x="90" y="260"/>
                  <a:pt x="59" y="260"/>
                </a:cubicBezTo>
                <a:cubicBezTo>
                  <a:pt x="25" y="260"/>
                  <a:pt x="0" y="243"/>
                  <a:pt x="0" y="220"/>
                </a:cubicBezTo>
                <a:cubicBezTo>
                  <a:pt x="0" y="197"/>
                  <a:pt x="25" y="178"/>
                  <a:pt x="59" y="178"/>
                </a:cubicBezTo>
                <a:cubicBezTo>
                  <a:pt x="67" y="178"/>
                  <a:pt x="76" y="180"/>
                  <a:pt x="81" y="183"/>
                </a:cubicBezTo>
                <a:cubicBezTo>
                  <a:pt x="81" y="96"/>
                  <a:pt x="81" y="96"/>
                  <a:pt x="81" y="96"/>
                </a:cubicBezTo>
                <a:lnTo>
                  <a:pt x="81" y="48"/>
                </a:lnTo>
              </a:path>
            </a:pathLst>
          </a:custGeom>
          <a:solidFill>
            <a:srgbClr val="8064A2">
              <a:alpha val="100000"/>
            </a:srgbClr>
          </a:solidFill>
          <a:ln w="0" cap="flat">
            <a:noFill/>
            <a:prstDash val="solid"/>
            <a:miter lim="0"/>
          </a:ln>
        </p:spPr>
        <p:txBody>
          <a:bodyPr rtlCol="0"/>
          <a:lstStyle/>
          <a:p>
            <a:pPr algn="ctr"/>
            <a:endParaRPr lang="zh-CN" altLang="en-US"/>
          </a:p>
        </p:txBody>
      </p:sp>
      <p:sp>
        <p:nvSpPr>
          <p:cNvPr id="586" name="path 586"/>
          <p:cNvSpPr/>
          <p:nvPr/>
        </p:nvSpPr>
        <p:spPr>
          <a:xfrm>
            <a:off x="7397254" y="2804071"/>
            <a:ext cx="151943" cy="176161"/>
          </a:xfrm>
          <a:custGeom>
            <a:avLst/>
            <a:gdLst/>
            <a:ahLst/>
            <a:cxnLst/>
            <a:rect l="0" t="0" r="0" b="0"/>
            <a:pathLst>
              <a:path w="239" h="277">
                <a:moveTo>
                  <a:pt x="154" y="39"/>
                </a:moveTo>
                <a:cubicBezTo>
                  <a:pt x="154" y="76"/>
                  <a:pt x="154" y="76"/>
                  <a:pt x="154" y="76"/>
                </a:cubicBezTo>
                <a:cubicBezTo>
                  <a:pt x="163" y="82"/>
                  <a:pt x="174" y="87"/>
                  <a:pt x="180" y="93"/>
                </a:cubicBezTo>
                <a:cubicBezTo>
                  <a:pt x="197" y="110"/>
                  <a:pt x="205" y="133"/>
                  <a:pt x="205" y="155"/>
                </a:cubicBezTo>
                <a:cubicBezTo>
                  <a:pt x="205" y="178"/>
                  <a:pt x="197" y="200"/>
                  <a:pt x="180" y="217"/>
                </a:cubicBezTo>
                <a:cubicBezTo>
                  <a:pt x="163" y="232"/>
                  <a:pt x="143" y="243"/>
                  <a:pt x="121" y="243"/>
                </a:cubicBezTo>
                <a:cubicBezTo>
                  <a:pt x="95" y="243"/>
                  <a:pt x="75" y="232"/>
                  <a:pt x="59" y="217"/>
                </a:cubicBezTo>
                <a:cubicBezTo>
                  <a:pt x="42" y="200"/>
                  <a:pt x="33" y="178"/>
                  <a:pt x="33" y="155"/>
                </a:cubicBezTo>
                <a:cubicBezTo>
                  <a:pt x="33" y="133"/>
                  <a:pt x="42" y="110"/>
                  <a:pt x="59" y="93"/>
                </a:cubicBezTo>
                <a:cubicBezTo>
                  <a:pt x="67" y="87"/>
                  <a:pt x="75" y="82"/>
                  <a:pt x="84" y="76"/>
                </a:cubicBezTo>
                <a:cubicBezTo>
                  <a:pt x="84" y="39"/>
                  <a:pt x="84" y="39"/>
                  <a:pt x="84" y="39"/>
                </a:cubicBezTo>
                <a:cubicBezTo>
                  <a:pt x="36" y="53"/>
                  <a:pt x="0" y="101"/>
                  <a:pt x="0" y="155"/>
                </a:cubicBezTo>
                <a:cubicBezTo>
                  <a:pt x="0" y="223"/>
                  <a:pt x="53" y="277"/>
                  <a:pt x="121" y="277"/>
                </a:cubicBezTo>
                <a:cubicBezTo>
                  <a:pt x="185" y="277"/>
                  <a:pt x="239" y="223"/>
                  <a:pt x="239" y="155"/>
                </a:cubicBezTo>
                <a:cubicBezTo>
                  <a:pt x="239" y="101"/>
                  <a:pt x="205" y="53"/>
                  <a:pt x="154" y="39"/>
                </a:cubicBezTo>
                <a:moveTo>
                  <a:pt x="104" y="0"/>
                </a:moveTo>
                <a:cubicBezTo>
                  <a:pt x="137" y="0"/>
                  <a:pt x="137" y="0"/>
                  <a:pt x="137" y="0"/>
                </a:cubicBezTo>
                <a:cubicBezTo>
                  <a:pt x="137" y="138"/>
                  <a:pt x="137" y="138"/>
                  <a:pt x="137" y="138"/>
                </a:cubicBezTo>
                <a:cubicBezTo>
                  <a:pt x="104" y="138"/>
                  <a:pt x="104" y="138"/>
                  <a:pt x="104" y="138"/>
                </a:cubicBezTo>
                <a:lnTo>
                  <a:pt x="104" y="0"/>
                </a:lnTo>
              </a:path>
            </a:pathLst>
          </a:custGeom>
          <a:solidFill>
            <a:srgbClr val="8064A2">
              <a:alpha val="100000"/>
            </a:srgbClr>
          </a:solidFill>
          <a:ln w="0" cap="flat">
            <a:noFill/>
            <a:prstDash val="solid"/>
            <a:miter lim="0"/>
          </a:ln>
        </p:spPr>
        <p:txBody>
          <a:bodyPr rtlCol="0"/>
          <a:lstStyle/>
          <a:p>
            <a:pPr algn="ctr"/>
            <a:endParaRPr lang="zh-CN" altLang="en-US"/>
          </a:p>
        </p:txBody>
      </p:sp>
      <p:sp>
        <p:nvSpPr>
          <p:cNvPr id="588" name="textbox 588"/>
          <p:cNvSpPr/>
          <p:nvPr/>
        </p:nvSpPr>
        <p:spPr>
          <a:xfrm>
            <a:off x="6465189" y="3989298"/>
            <a:ext cx="179070" cy="180975"/>
          </a:xfrm>
          <a:prstGeom prst="rect">
            <a:avLst/>
          </a:prstGeom>
          <a:noFill/>
          <a:ln w="0" cap="flat">
            <a:noFill/>
            <a:prstDash val="solid"/>
            <a:miter lim="0"/>
          </a:ln>
        </p:spPr>
        <p:txBody>
          <a:bodyPr vert="horz" wrap="square" lIns="0" tIns="0" rIns="0" bIns="0"/>
          <a:lstStyle/>
          <a:p>
            <a:pPr algn="l" rtl="0" eaLnBrk="0">
              <a:lnSpc>
                <a:spcPct val="82000"/>
              </a:lnSpc>
            </a:pPr>
            <a:endParaRPr sz="100" dirty="0">
              <a:latin typeface="Arial" panose="020B0604020202020204"/>
              <a:ea typeface="Arial" panose="020B0604020202020204"/>
              <a:cs typeface="Arial" panose="020B0604020202020204"/>
            </a:endParaRPr>
          </a:p>
          <a:p>
            <a:pPr marL="12700" algn="l" rtl="0" eaLnBrk="0">
              <a:lnSpc>
                <a:spcPct val="85000"/>
              </a:lnSpc>
            </a:pPr>
            <a:r>
              <a:rPr sz="1200" kern="0" spc="-10" dirty="0">
                <a:solidFill>
                  <a:srgbClr val="1F497D">
                    <a:alpha val="100000"/>
                  </a:srgbClr>
                </a:solidFill>
                <a:latin typeface="微软雅黑" panose="020B0503020204020204" charset="-122"/>
                <a:ea typeface="微软雅黑" panose="020B0503020204020204" charset="-122"/>
                <a:cs typeface="微软雅黑" panose="020B0503020204020204" charset="-122"/>
              </a:rPr>
              <a:t>辰</a:t>
            </a:r>
            <a:endParaRPr sz="1200" dirty="0">
              <a:latin typeface="微软雅黑" panose="020B0503020204020204" charset="-122"/>
              <a:ea typeface="微软雅黑" panose="020B0503020204020204" charset="-122"/>
              <a:cs typeface="微软雅黑" panose="020B0503020204020204" charset="-122"/>
            </a:endParaRPr>
          </a:p>
        </p:txBody>
      </p:sp>
      <p:sp>
        <p:nvSpPr>
          <p:cNvPr id="590" name="path 590"/>
          <p:cNvSpPr/>
          <p:nvPr/>
        </p:nvSpPr>
        <p:spPr>
          <a:xfrm>
            <a:off x="6670573" y="2623883"/>
            <a:ext cx="157441" cy="150837"/>
          </a:xfrm>
          <a:custGeom>
            <a:avLst/>
            <a:gdLst/>
            <a:ahLst/>
            <a:cxnLst/>
            <a:rect l="0" t="0" r="0" b="0"/>
            <a:pathLst>
              <a:path w="247" h="237">
                <a:moveTo>
                  <a:pt x="154" y="166"/>
                </a:moveTo>
                <a:cubicBezTo>
                  <a:pt x="149" y="166"/>
                  <a:pt x="149" y="149"/>
                  <a:pt x="149" y="149"/>
                </a:cubicBezTo>
                <a:cubicBezTo>
                  <a:pt x="149" y="149"/>
                  <a:pt x="166" y="130"/>
                  <a:pt x="171" y="107"/>
                </a:cubicBezTo>
                <a:cubicBezTo>
                  <a:pt x="180" y="107"/>
                  <a:pt x="188" y="82"/>
                  <a:pt x="177" y="73"/>
                </a:cubicBezTo>
                <a:cubicBezTo>
                  <a:pt x="177" y="62"/>
                  <a:pt x="191" y="0"/>
                  <a:pt x="123" y="0"/>
                </a:cubicBezTo>
                <a:cubicBezTo>
                  <a:pt x="59" y="0"/>
                  <a:pt x="70" y="62"/>
                  <a:pt x="70" y="73"/>
                </a:cubicBezTo>
                <a:cubicBezTo>
                  <a:pt x="61" y="82"/>
                  <a:pt x="67" y="107"/>
                  <a:pt x="78" y="107"/>
                </a:cubicBezTo>
                <a:cubicBezTo>
                  <a:pt x="81" y="130"/>
                  <a:pt x="101" y="149"/>
                  <a:pt x="101" y="149"/>
                </a:cubicBezTo>
                <a:cubicBezTo>
                  <a:pt x="101" y="149"/>
                  <a:pt x="98" y="166"/>
                  <a:pt x="92" y="166"/>
                </a:cubicBezTo>
                <a:cubicBezTo>
                  <a:pt x="73" y="169"/>
                  <a:pt x="0" y="203"/>
                  <a:pt x="0" y="237"/>
                </a:cubicBezTo>
                <a:cubicBezTo>
                  <a:pt x="123" y="237"/>
                  <a:pt x="123" y="237"/>
                  <a:pt x="123" y="237"/>
                </a:cubicBezTo>
                <a:cubicBezTo>
                  <a:pt x="247" y="237"/>
                  <a:pt x="247" y="237"/>
                  <a:pt x="247" y="237"/>
                </a:cubicBezTo>
                <a:cubicBezTo>
                  <a:pt x="247" y="203"/>
                  <a:pt x="174" y="169"/>
                  <a:pt x="154" y="166"/>
                </a:cubicBezTo>
              </a:path>
            </a:pathLst>
          </a:custGeom>
          <a:solidFill>
            <a:srgbClr val="4BACC6">
              <a:alpha val="100000"/>
            </a:srgbClr>
          </a:solidFill>
          <a:ln w="0" cap="flat">
            <a:noFill/>
            <a:prstDash val="solid"/>
            <a:miter lim="0"/>
          </a:ln>
        </p:spPr>
        <p:txBody>
          <a:bodyPr rtlCol="0"/>
          <a:lstStyle/>
          <a:p>
            <a:pPr algn="ctr"/>
            <a:endParaRPr lang="zh-CN" altLang="en-US"/>
          </a:p>
        </p:txBody>
      </p:sp>
      <p:sp>
        <p:nvSpPr>
          <p:cNvPr id="592" name="path 592"/>
          <p:cNvSpPr/>
          <p:nvPr/>
        </p:nvSpPr>
        <p:spPr>
          <a:xfrm>
            <a:off x="4550359" y="1546453"/>
            <a:ext cx="147535" cy="158546"/>
          </a:xfrm>
          <a:custGeom>
            <a:avLst/>
            <a:gdLst/>
            <a:ahLst/>
            <a:cxnLst/>
            <a:rect l="0" t="0" r="0" b="0"/>
            <a:pathLst>
              <a:path w="232" h="249">
                <a:moveTo>
                  <a:pt x="220" y="62"/>
                </a:moveTo>
                <a:cubicBezTo>
                  <a:pt x="141" y="5"/>
                  <a:pt x="141" y="5"/>
                  <a:pt x="141" y="5"/>
                </a:cubicBezTo>
                <a:cubicBezTo>
                  <a:pt x="133" y="0"/>
                  <a:pt x="121" y="2"/>
                  <a:pt x="113" y="11"/>
                </a:cubicBezTo>
                <a:cubicBezTo>
                  <a:pt x="8" y="156"/>
                  <a:pt x="8" y="156"/>
                  <a:pt x="8" y="156"/>
                </a:cubicBezTo>
                <a:cubicBezTo>
                  <a:pt x="0" y="164"/>
                  <a:pt x="2" y="178"/>
                  <a:pt x="11" y="184"/>
                </a:cubicBezTo>
                <a:cubicBezTo>
                  <a:pt x="90" y="241"/>
                  <a:pt x="90" y="241"/>
                  <a:pt x="90" y="241"/>
                </a:cubicBezTo>
                <a:cubicBezTo>
                  <a:pt x="99" y="249"/>
                  <a:pt x="113" y="246"/>
                  <a:pt x="119" y="238"/>
                </a:cubicBezTo>
                <a:cubicBezTo>
                  <a:pt x="226" y="93"/>
                  <a:pt x="226" y="93"/>
                  <a:pt x="226" y="93"/>
                </a:cubicBezTo>
                <a:cubicBezTo>
                  <a:pt x="232" y="82"/>
                  <a:pt x="229" y="70"/>
                  <a:pt x="220" y="62"/>
                </a:cubicBezTo>
                <a:moveTo>
                  <a:pt x="152" y="25"/>
                </a:moveTo>
                <a:cubicBezTo>
                  <a:pt x="198" y="59"/>
                  <a:pt x="198" y="59"/>
                  <a:pt x="198" y="59"/>
                </a:cubicBezTo>
                <a:cubicBezTo>
                  <a:pt x="192" y="65"/>
                  <a:pt x="192" y="65"/>
                  <a:pt x="192" y="65"/>
                </a:cubicBezTo>
                <a:cubicBezTo>
                  <a:pt x="150" y="31"/>
                  <a:pt x="150" y="31"/>
                  <a:pt x="150" y="31"/>
                </a:cubicBezTo>
                <a:lnTo>
                  <a:pt x="152" y="25"/>
                </a:lnTo>
                <a:close/>
                <a:moveTo>
                  <a:pt x="59" y="201"/>
                </a:moveTo>
                <a:cubicBezTo>
                  <a:pt x="53" y="198"/>
                  <a:pt x="50" y="190"/>
                  <a:pt x="56" y="181"/>
                </a:cubicBezTo>
                <a:cubicBezTo>
                  <a:pt x="62" y="175"/>
                  <a:pt x="70" y="175"/>
                  <a:pt x="76" y="178"/>
                </a:cubicBezTo>
                <a:cubicBezTo>
                  <a:pt x="82" y="184"/>
                  <a:pt x="82" y="192"/>
                  <a:pt x="79" y="198"/>
                </a:cubicBezTo>
                <a:cubicBezTo>
                  <a:pt x="73" y="204"/>
                  <a:pt x="65" y="207"/>
                  <a:pt x="59" y="201"/>
                </a:cubicBezTo>
                <a:moveTo>
                  <a:pt x="127" y="201"/>
                </a:moveTo>
                <a:cubicBezTo>
                  <a:pt x="39" y="136"/>
                  <a:pt x="39" y="136"/>
                  <a:pt x="39" y="136"/>
                </a:cubicBezTo>
                <a:cubicBezTo>
                  <a:pt x="121" y="25"/>
                  <a:pt x="121" y="25"/>
                  <a:pt x="121" y="25"/>
                </a:cubicBezTo>
                <a:cubicBezTo>
                  <a:pt x="209" y="90"/>
                  <a:pt x="209" y="90"/>
                  <a:pt x="209" y="90"/>
                </a:cubicBezTo>
                <a:lnTo>
                  <a:pt x="127" y="201"/>
                </a:lnTo>
              </a:path>
            </a:pathLst>
          </a:custGeom>
          <a:solidFill>
            <a:srgbClr val="4BACC6">
              <a:alpha val="100000"/>
            </a:srgbClr>
          </a:solidFill>
          <a:ln w="0" cap="flat">
            <a:noFill/>
            <a:prstDash val="solid"/>
            <a:miter lim="0"/>
          </a:ln>
        </p:spPr>
        <p:txBody>
          <a:bodyPr rtlCol="0"/>
          <a:lstStyle/>
          <a:p>
            <a:pPr algn="ctr"/>
            <a:endParaRPr lang="zh-CN" altLang="en-US"/>
          </a:p>
        </p:txBody>
      </p:sp>
      <p:sp>
        <p:nvSpPr>
          <p:cNvPr id="594" name="path 594"/>
          <p:cNvSpPr/>
          <p:nvPr/>
        </p:nvSpPr>
        <p:spPr>
          <a:xfrm>
            <a:off x="7363117" y="1834057"/>
            <a:ext cx="157453" cy="140931"/>
          </a:xfrm>
          <a:custGeom>
            <a:avLst/>
            <a:gdLst/>
            <a:ahLst/>
            <a:cxnLst/>
            <a:rect l="0" t="0" r="0" b="0"/>
            <a:pathLst>
              <a:path w="247" h="221">
                <a:moveTo>
                  <a:pt x="61" y="0"/>
                </a:moveTo>
                <a:cubicBezTo>
                  <a:pt x="185" y="0"/>
                  <a:pt x="185" y="0"/>
                  <a:pt x="185" y="0"/>
                </a:cubicBezTo>
                <a:cubicBezTo>
                  <a:pt x="185" y="31"/>
                  <a:pt x="185" y="31"/>
                  <a:pt x="185" y="31"/>
                </a:cubicBezTo>
                <a:cubicBezTo>
                  <a:pt x="61" y="31"/>
                  <a:pt x="61" y="31"/>
                  <a:pt x="61" y="31"/>
                </a:cubicBezTo>
                <a:lnTo>
                  <a:pt x="61" y="0"/>
                </a:lnTo>
                <a:close/>
                <a:moveTo>
                  <a:pt x="233" y="48"/>
                </a:moveTo>
                <a:cubicBezTo>
                  <a:pt x="14" y="48"/>
                  <a:pt x="14" y="48"/>
                  <a:pt x="14" y="48"/>
                </a:cubicBezTo>
                <a:cubicBezTo>
                  <a:pt x="5" y="48"/>
                  <a:pt x="0" y="54"/>
                  <a:pt x="0" y="62"/>
                </a:cubicBezTo>
                <a:cubicBezTo>
                  <a:pt x="0" y="142"/>
                  <a:pt x="0" y="142"/>
                  <a:pt x="0" y="142"/>
                </a:cubicBezTo>
                <a:cubicBezTo>
                  <a:pt x="0" y="150"/>
                  <a:pt x="5" y="159"/>
                  <a:pt x="14" y="159"/>
                </a:cubicBezTo>
                <a:cubicBezTo>
                  <a:pt x="61" y="159"/>
                  <a:pt x="61" y="159"/>
                  <a:pt x="61" y="159"/>
                </a:cubicBezTo>
                <a:cubicBezTo>
                  <a:pt x="61" y="221"/>
                  <a:pt x="61" y="221"/>
                  <a:pt x="61" y="221"/>
                </a:cubicBezTo>
                <a:cubicBezTo>
                  <a:pt x="185" y="221"/>
                  <a:pt x="185" y="221"/>
                  <a:pt x="185" y="221"/>
                </a:cubicBezTo>
                <a:cubicBezTo>
                  <a:pt x="185" y="159"/>
                  <a:pt x="185" y="159"/>
                  <a:pt x="185" y="159"/>
                </a:cubicBezTo>
                <a:cubicBezTo>
                  <a:pt x="233" y="159"/>
                  <a:pt x="233" y="159"/>
                  <a:pt x="233" y="159"/>
                </a:cubicBezTo>
                <a:cubicBezTo>
                  <a:pt x="242" y="159"/>
                  <a:pt x="247" y="150"/>
                  <a:pt x="247" y="142"/>
                </a:cubicBezTo>
                <a:cubicBezTo>
                  <a:pt x="247" y="62"/>
                  <a:pt x="247" y="62"/>
                  <a:pt x="247" y="62"/>
                </a:cubicBezTo>
                <a:cubicBezTo>
                  <a:pt x="247" y="54"/>
                  <a:pt x="242" y="48"/>
                  <a:pt x="233" y="48"/>
                </a:cubicBezTo>
                <a:moveTo>
                  <a:pt x="169" y="204"/>
                </a:moveTo>
                <a:cubicBezTo>
                  <a:pt x="76" y="204"/>
                  <a:pt x="76" y="204"/>
                  <a:pt x="76" y="204"/>
                </a:cubicBezTo>
                <a:cubicBezTo>
                  <a:pt x="76" y="128"/>
                  <a:pt x="76" y="128"/>
                  <a:pt x="76" y="128"/>
                </a:cubicBezTo>
                <a:cubicBezTo>
                  <a:pt x="169" y="128"/>
                  <a:pt x="169" y="128"/>
                  <a:pt x="169" y="128"/>
                </a:cubicBezTo>
                <a:lnTo>
                  <a:pt x="169" y="204"/>
                </a:lnTo>
                <a:close/>
                <a:moveTo>
                  <a:pt x="236" y="71"/>
                </a:moveTo>
                <a:cubicBezTo>
                  <a:pt x="236" y="76"/>
                  <a:pt x="231" y="82"/>
                  <a:pt x="225" y="82"/>
                </a:cubicBezTo>
                <a:cubicBezTo>
                  <a:pt x="219" y="82"/>
                  <a:pt x="214" y="76"/>
                  <a:pt x="214" y="71"/>
                </a:cubicBezTo>
                <a:cubicBezTo>
                  <a:pt x="214" y="65"/>
                  <a:pt x="219" y="59"/>
                  <a:pt x="225" y="59"/>
                </a:cubicBezTo>
                <a:cubicBezTo>
                  <a:pt x="231" y="59"/>
                  <a:pt x="236" y="65"/>
                  <a:pt x="236" y="71"/>
                </a:cubicBezTo>
              </a:path>
            </a:pathLst>
          </a:custGeom>
          <a:solidFill>
            <a:srgbClr val="4F81BD">
              <a:alpha val="100000"/>
            </a:srgbClr>
          </a:solidFill>
          <a:ln w="0" cap="flat">
            <a:noFill/>
            <a:prstDash val="solid"/>
            <a:miter lim="0"/>
          </a:ln>
        </p:spPr>
        <p:txBody>
          <a:bodyPr rtlCol="0"/>
          <a:lstStyle/>
          <a:p>
            <a:pPr algn="ctr"/>
            <a:endParaRPr lang="zh-CN" altLang="en-US"/>
          </a:p>
        </p:txBody>
      </p:sp>
      <p:sp>
        <p:nvSpPr>
          <p:cNvPr id="596" name="path 596"/>
          <p:cNvSpPr/>
          <p:nvPr/>
        </p:nvSpPr>
        <p:spPr>
          <a:xfrm>
            <a:off x="6171793" y="2919679"/>
            <a:ext cx="147548" cy="147535"/>
          </a:xfrm>
          <a:custGeom>
            <a:avLst/>
            <a:gdLst/>
            <a:ahLst/>
            <a:cxnLst/>
            <a:rect l="0" t="0" r="0" b="0"/>
            <a:pathLst>
              <a:path w="232" h="232">
                <a:moveTo>
                  <a:pt x="116" y="0"/>
                </a:moveTo>
                <a:cubicBezTo>
                  <a:pt x="51" y="0"/>
                  <a:pt x="0" y="50"/>
                  <a:pt x="0" y="116"/>
                </a:cubicBezTo>
                <a:cubicBezTo>
                  <a:pt x="0" y="181"/>
                  <a:pt x="51" y="232"/>
                  <a:pt x="116" y="232"/>
                </a:cubicBezTo>
                <a:cubicBezTo>
                  <a:pt x="181" y="232"/>
                  <a:pt x="232" y="181"/>
                  <a:pt x="232" y="116"/>
                </a:cubicBezTo>
                <a:cubicBezTo>
                  <a:pt x="232" y="50"/>
                  <a:pt x="181" y="0"/>
                  <a:pt x="116" y="0"/>
                </a:cubicBezTo>
                <a:moveTo>
                  <a:pt x="181" y="155"/>
                </a:moveTo>
                <a:cubicBezTo>
                  <a:pt x="184" y="144"/>
                  <a:pt x="187" y="133"/>
                  <a:pt x="187" y="124"/>
                </a:cubicBezTo>
                <a:cubicBezTo>
                  <a:pt x="218" y="124"/>
                  <a:pt x="218" y="124"/>
                  <a:pt x="218" y="124"/>
                </a:cubicBezTo>
                <a:cubicBezTo>
                  <a:pt x="215" y="133"/>
                  <a:pt x="215" y="144"/>
                  <a:pt x="209" y="155"/>
                </a:cubicBezTo>
                <a:lnTo>
                  <a:pt x="181" y="155"/>
                </a:lnTo>
                <a:close/>
                <a:moveTo>
                  <a:pt x="51" y="76"/>
                </a:moveTo>
                <a:cubicBezTo>
                  <a:pt x="48" y="87"/>
                  <a:pt x="48" y="96"/>
                  <a:pt x="45" y="107"/>
                </a:cubicBezTo>
                <a:cubicBezTo>
                  <a:pt x="17" y="107"/>
                  <a:pt x="17" y="107"/>
                  <a:pt x="17" y="107"/>
                </a:cubicBezTo>
                <a:cubicBezTo>
                  <a:pt x="17" y="96"/>
                  <a:pt x="19" y="87"/>
                  <a:pt x="22" y="76"/>
                </a:cubicBezTo>
                <a:lnTo>
                  <a:pt x="51" y="76"/>
                </a:lnTo>
                <a:close/>
                <a:moveTo>
                  <a:pt x="167" y="76"/>
                </a:moveTo>
                <a:cubicBezTo>
                  <a:pt x="170" y="87"/>
                  <a:pt x="170" y="96"/>
                  <a:pt x="170" y="107"/>
                </a:cubicBezTo>
                <a:cubicBezTo>
                  <a:pt x="124" y="107"/>
                  <a:pt x="124" y="107"/>
                  <a:pt x="124" y="107"/>
                </a:cubicBezTo>
                <a:cubicBezTo>
                  <a:pt x="124" y="76"/>
                  <a:pt x="124" y="76"/>
                  <a:pt x="124" y="76"/>
                </a:cubicBezTo>
                <a:lnTo>
                  <a:pt x="167" y="76"/>
                </a:lnTo>
                <a:close/>
                <a:moveTo>
                  <a:pt x="124" y="62"/>
                </a:moveTo>
                <a:cubicBezTo>
                  <a:pt x="124" y="14"/>
                  <a:pt x="124" y="14"/>
                  <a:pt x="124" y="14"/>
                </a:cubicBezTo>
                <a:cubicBezTo>
                  <a:pt x="127" y="16"/>
                  <a:pt x="130" y="16"/>
                  <a:pt x="136" y="19"/>
                </a:cubicBezTo>
                <a:cubicBezTo>
                  <a:pt x="141" y="25"/>
                  <a:pt x="147" y="31"/>
                  <a:pt x="153" y="39"/>
                </a:cubicBezTo>
                <a:cubicBezTo>
                  <a:pt x="155" y="48"/>
                  <a:pt x="158" y="53"/>
                  <a:pt x="161" y="62"/>
                </a:cubicBezTo>
                <a:cubicBezTo>
                  <a:pt x="124" y="62"/>
                  <a:pt x="124" y="62"/>
                  <a:pt x="124" y="62"/>
                </a:cubicBezTo>
                <a:moveTo>
                  <a:pt x="79" y="39"/>
                </a:moveTo>
                <a:cubicBezTo>
                  <a:pt x="85" y="31"/>
                  <a:pt x="90" y="25"/>
                  <a:pt x="99" y="19"/>
                </a:cubicBezTo>
                <a:cubicBezTo>
                  <a:pt x="102" y="16"/>
                  <a:pt x="104" y="16"/>
                  <a:pt x="107" y="14"/>
                </a:cubicBezTo>
                <a:cubicBezTo>
                  <a:pt x="107" y="62"/>
                  <a:pt x="107" y="62"/>
                  <a:pt x="107" y="62"/>
                </a:cubicBezTo>
                <a:cubicBezTo>
                  <a:pt x="70" y="62"/>
                  <a:pt x="70" y="62"/>
                  <a:pt x="70" y="62"/>
                </a:cubicBezTo>
                <a:cubicBezTo>
                  <a:pt x="73" y="53"/>
                  <a:pt x="76" y="48"/>
                  <a:pt x="79" y="39"/>
                </a:cubicBezTo>
                <a:moveTo>
                  <a:pt x="107" y="76"/>
                </a:moveTo>
                <a:cubicBezTo>
                  <a:pt x="107" y="107"/>
                  <a:pt x="107" y="107"/>
                  <a:pt x="107" y="107"/>
                </a:cubicBezTo>
                <a:cubicBezTo>
                  <a:pt x="62" y="107"/>
                  <a:pt x="62" y="107"/>
                  <a:pt x="62" y="107"/>
                </a:cubicBezTo>
                <a:cubicBezTo>
                  <a:pt x="62" y="96"/>
                  <a:pt x="65" y="87"/>
                  <a:pt x="65" y="76"/>
                </a:cubicBezTo>
                <a:lnTo>
                  <a:pt x="107" y="76"/>
                </a:lnTo>
                <a:close/>
                <a:moveTo>
                  <a:pt x="22" y="155"/>
                </a:moveTo>
                <a:cubicBezTo>
                  <a:pt x="19" y="144"/>
                  <a:pt x="17" y="133"/>
                  <a:pt x="17" y="124"/>
                </a:cubicBezTo>
                <a:cubicBezTo>
                  <a:pt x="45" y="124"/>
                  <a:pt x="45" y="124"/>
                  <a:pt x="45" y="124"/>
                </a:cubicBezTo>
                <a:cubicBezTo>
                  <a:pt x="48" y="133"/>
                  <a:pt x="48" y="144"/>
                  <a:pt x="51" y="155"/>
                </a:cubicBezTo>
                <a:lnTo>
                  <a:pt x="22" y="155"/>
                </a:lnTo>
                <a:close/>
                <a:moveTo>
                  <a:pt x="62" y="124"/>
                </a:moveTo>
                <a:cubicBezTo>
                  <a:pt x="107" y="124"/>
                  <a:pt x="107" y="124"/>
                  <a:pt x="107" y="124"/>
                </a:cubicBezTo>
                <a:cubicBezTo>
                  <a:pt x="107" y="155"/>
                  <a:pt x="107" y="155"/>
                  <a:pt x="107" y="155"/>
                </a:cubicBezTo>
                <a:cubicBezTo>
                  <a:pt x="65" y="155"/>
                  <a:pt x="65" y="155"/>
                  <a:pt x="65" y="155"/>
                </a:cubicBezTo>
                <a:cubicBezTo>
                  <a:pt x="65" y="144"/>
                  <a:pt x="62" y="133"/>
                  <a:pt x="62" y="124"/>
                </a:cubicBezTo>
                <a:moveTo>
                  <a:pt x="107" y="170"/>
                </a:moveTo>
                <a:cubicBezTo>
                  <a:pt x="107" y="215"/>
                  <a:pt x="107" y="215"/>
                  <a:pt x="107" y="215"/>
                </a:cubicBezTo>
                <a:cubicBezTo>
                  <a:pt x="104" y="215"/>
                  <a:pt x="102" y="212"/>
                  <a:pt x="99" y="209"/>
                </a:cubicBezTo>
                <a:cubicBezTo>
                  <a:pt x="90" y="206"/>
                  <a:pt x="85" y="198"/>
                  <a:pt x="79" y="189"/>
                </a:cubicBezTo>
                <a:cubicBezTo>
                  <a:pt x="76" y="184"/>
                  <a:pt x="73" y="178"/>
                  <a:pt x="70" y="170"/>
                </a:cubicBezTo>
                <a:cubicBezTo>
                  <a:pt x="107" y="170"/>
                  <a:pt x="107" y="170"/>
                  <a:pt x="107" y="170"/>
                </a:cubicBezTo>
                <a:moveTo>
                  <a:pt x="153" y="189"/>
                </a:moveTo>
                <a:cubicBezTo>
                  <a:pt x="147" y="198"/>
                  <a:pt x="141" y="206"/>
                  <a:pt x="136" y="209"/>
                </a:cubicBezTo>
                <a:cubicBezTo>
                  <a:pt x="130" y="212"/>
                  <a:pt x="127" y="215"/>
                  <a:pt x="124" y="215"/>
                </a:cubicBezTo>
                <a:cubicBezTo>
                  <a:pt x="124" y="170"/>
                  <a:pt x="124" y="170"/>
                  <a:pt x="124" y="170"/>
                </a:cubicBezTo>
                <a:cubicBezTo>
                  <a:pt x="161" y="170"/>
                  <a:pt x="161" y="170"/>
                  <a:pt x="161" y="170"/>
                </a:cubicBezTo>
                <a:cubicBezTo>
                  <a:pt x="158" y="178"/>
                  <a:pt x="155" y="184"/>
                  <a:pt x="153" y="189"/>
                </a:cubicBezTo>
                <a:moveTo>
                  <a:pt x="124" y="155"/>
                </a:moveTo>
                <a:cubicBezTo>
                  <a:pt x="124" y="124"/>
                  <a:pt x="124" y="124"/>
                  <a:pt x="124" y="124"/>
                </a:cubicBezTo>
                <a:cubicBezTo>
                  <a:pt x="170" y="124"/>
                  <a:pt x="170" y="124"/>
                  <a:pt x="170" y="124"/>
                </a:cubicBezTo>
                <a:cubicBezTo>
                  <a:pt x="170" y="133"/>
                  <a:pt x="170" y="144"/>
                  <a:pt x="167" y="155"/>
                </a:cubicBezTo>
                <a:lnTo>
                  <a:pt x="124" y="155"/>
                </a:lnTo>
                <a:close/>
                <a:moveTo>
                  <a:pt x="187" y="107"/>
                </a:moveTo>
                <a:cubicBezTo>
                  <a:pt x="187" y="96"/>
                  <a:pt x="184" y="87"/>
                  <a:pt x="181" y="76"/>
                </a:cubicBezTo>
                <a:cubicBezTo>
                  <a:pt x="209" y="76"/>
                  <a:pt x="209" y="76"/>
                  <a:pt x="209" y="76"/>
                </a:cubicBezTo>
                <a:cubicBezTo>
                  <a:pt x="215" y="87"/>
                  <a:pt x="215" y="96"/>
                  <a:pt x="218" y="107"/>
                </a:cubicBezTo>
                <a:lnTo>
                  <a:pt x="187" y="107"/>
                </a:lnTo>
                <a:close/>
                <a:moveTo>
                  <a:pt x="201" y="62"/>
                </a:moveTo>
                <a:cubicBezTo>
                  <a:pt x="178" y="62"/>
                  <a:pt x="178" y="62"/>
                  <a:pt x="178" y="62"/>
                </a:cubicBezTo>
                <a:cubicBezTo>
                  <a:pt x="172" y="48"/>
                  <a:pt x="167" y="33"/>
                  <a:pt x="161" y="25"/>
                </a:cubicBezTo>
                <a:cubicBezTo>
                  <a:pt x="170" y="28"/>
                  <a:pt x="178" y="36"/>
                  <a:pt x="187" y="45"/>
                </a:cubicBezTo>
                <a:cubicBezTo>
                  <a:pt x="192" y="48"/>
                  <a:pt x="198" y="53"/>
                  <a:pt x="201" y="62"/>
                </a:cubicBezTo>
                <a:moveTo>
                  <a:pt x="45" y="45"/>
                </a:moveTo>
                <a:cubicBezTo>
                  <a:pt x="53" y="36"/>
                  <a:pt x="62" y="28"/>
                  <a:pt x="73" y="25"/>
                </a:cubicBezTo>
                <a:cubicBezTo>
                  <a:pt x="65" y="33"/>
                  <a:pt x="59" y="48"/>
                  <a:pt x="53" y="62"/>
                </a:cubicBezTo>
                <a:cubicBezTo>
                  <a:pt x="31" y="62"/>
                  <a:pt x="31" y="62"/>
                  <a:pt x="31" y="62"/>
                </a:cubicBezTo>
                <a:cubicBezTo>
                  <a:pt x="34" y="53"/>
                  <a:pt x="39" y="48"/>
                  <a:pt x="45" y="45"/>
                </a:cubicBezTo>
                <a:moveTo>
                  <a:pt x="31" y="170"/>
                </a:moveTo>
                <a:cubicBezTo>
                  <a:pt x="53" y="170"/>
                  <a:pt x="53" y="170"/>
                  <a:pt x="53" y="170"/>
                </a:cubicBezTo>
                <a:cubicBezTo>
                  <a:pt x="59" y="184"/>
                  <a:pt x="65" y="195"/>
                  <a:pt x="73" y="206"/>
                </a:cubicBezTo>
                <a:cubicBezTo>
                  <a:pt x="62" y="201"/>
                  <a:pt x="53" y="195"/>
                  <a:pt x="45" y="186"/>
                </a:cubicBezTo>
                <a:cubicBezTo>
                  <a:pt x="39" y="181"/>
                  <a:pt x="34" y="175"/>
                  <a:pt x="31" y="170"/>
                </a:cubicBezTo>
                <a:moveTo>
                  <a:pt x="187" y="186"/>
                </a:moveTo>
                <a:cubicBezTo>
                  <a:pt x="178" y="195"/>
                  <a:pt x="170" y="201"/>
                  <a:pt x="161" y="206"/>
                </a:cubicBezTo>
                <a:cubicBezTo>
                  <a:pt x="167" y="195"/>
                  <a:pt x="172" y="184"/>
                  <a:pt x="178" y="170"/>
                </a:cubicBezTo>
                <a:cubicBezTo>
                  <a:pt x="201" y="170"/>
                  <a:pt x="201" y="170"/>
                  <a:pt x="201" y="170"/>
                </a:cubicBezTo>
                <a:cubicBezTo>
                  <a:pt x="198" y="175"/>
                  <a:pt x="192" y="181"/>
                  <a:pt x="187" y="186"/>
                </a:cubicBezTo>
              </a:path>
            </a:pathLst>
          </a:custGeom>
          <a:solidFill>
            <a:srgbClr val="4BACC6">
              <a:alpha val="100000"/>
            </a:srgbClr>
          </a:solidFill>
          <a:ln w="0" cap="flat">
            <a:noFill/>
            <a:prstDash val="solid"/>
            <a:miter lim="0"/>
          </a:ln>
        </p:spPr>
        <p:txBody>
          <a:bodyPr rtlCol="0"/>
          <a:lstStyle/>
          <a:p>
            <a:pPr algn="ctr"/>
            <a:endParaRPr lang="zh-CN" altLang="en-US"/>
          </a:p>
        </p:txBody>
      </p:sp>
      <p:sp>
        <p:nvSpPr>
          <p:cNvPr id="598" name="path 598"/>
          <p:cNvSpPr/>
          <p:nvPr/>
        </p:nvSpPr>
        <p:spPr>
          <a:xfrm>
            <a:off x="7483132" y="2201799"/>
            <a:ext cx="136539" cy="158546"/>
          </a:xfrm>
          <a:custGeom>
            <a:avLst/>
            <a:gdLst/>
            <a:ahLst/>
            <a:cxnLst/>
            <a:rect l="0" t="0" r="0" b="0"/>
            <a:pathLst>
              <a:path w="215" h="249">
                <a:moveTo>
                  <a:pt x="152" y="0"/>
                </a:moveTo>
                <a:cubicBezTo>
                  <a:pt x="113" y="65"/>
                  <a:pt x="84" y="34"/>
                  <a:pt x="39" y="79"/>
                </a:cubicBezTo>
                <a:cubicBezTo>
                  <a:pt x="0" y="119"/>
                  <a:pt x="14" y="170"/>
                  <a:pt x="45" y="184"/>
                </a:cubicBezTo>
                <a:cubicBezTo>
                  <a:pt x="79" y="170"/>
                  <a:pt x="113" y="130"/>
                  <a:pt x="138" y="76"/>
                </a:cubicBezTo>
                <a:cubicBezTo>
                  <a:pt x="138" y="76"/>
                  <a:pt x="161" y="144"/>
                  <a:pt x="90" y="212"/>
                </a:cubicBezTo>
                <a:cubicBezTo>
                  <a:pt x="124" y="249"/>
                  <a:pt x="181" y="224"/>
                  <a:pt x="198" y="161"/>
                </a:cubicBezTo>
                <a:cubicBezTo>
                  <a:pt x="215" y="93"/>
                  <a:pt x="169" y="25"/>
                  <a:pt x="152" y="0"/>
                </a:cubicBezTo>
                <a:moveTo>
                  <a:pt x="11" y="221"/>
                </a:moveTo>
                <a:cubicBezTo>
                  <a:pt x="11" y="224"/>
                  <a:pt x="11" y="235"/>
                  <a:pt x="28" y="235"/>
                </a:cubicBezTo>
                <a:cubicBezTo>
                  <a:pt x="39" y="235"/>
                  <a:pt x="101" y="201"/>
                  <a:pt x="132" y="116"/>
                </a:cubicBezTo>
                <a:cubicBezTo>
                  <a:pt x="84" y="201"/>
                  <a:pt x="16" y="221"/>
                  <a:pt x="11" y="221"/>
                </a:cubicBezTo>
              </a:path>
            </a:pathLst>
          </a:custGeom>
          <a:solidFill>
            <a:srgbClr val="4BACC6">
              <a:alpha val="100000"/>
            </a:srgbClr>
          </a:solidFill>
          <a:ln w="0" cap="flat">
            <a:noFill/>
            <a:prstDash val="solid"/>
            <a:miter lim="0"/>
          </a:ln>
        </p:spPr>
        <p:txBody>
          <a:bodyPr rtlCol="0"/>
          <a:lstStyle/>
          <a:p>
            <a:pPr algn="ctr"/>
            <a:endParaRPr lang="zh-CN" altLang="en-US"/>
          </a:p>
        </p:txBody>
      </p:sp>
      <p:sp>
        <p:nvSpPr>
          <p:cNvPr id="600" name="path 600"/>
          <p:cNvSpPr/>
          <p:nvPr/>
        </p:nvSpPr>
        <p:spPr>
          <a:xfrm>
            <a:off x="6711301" y="1206462"/>
            <a:ext cx="136538" cy="158546"/>
          </a:xfrm>
          <a:custGeom>
            <a:avLst/>
            <a:gdLst/>
            <a:ahLst/>
            <a:cxnLst/>
            <a:rect l="0" t="0" r="0" b="0"/>
            <a:pathLst>
              <a:path w="215" h="249">
                <a:moveTo>
                  <a:pt x="152" y="0"/>
                </a:moveTo>
                <a:cubicBezTo>
                  <a:pt x="115" y="65"/>
                  <a:pt x="84" y="34"/>
                  <a:pt x="39" y="79"/>
                </a:cubicBezTo>
                <a:cubicBezTo>
                  <a:pt x="0" y="119"/>
                  <a:pt x="14" y="167"/>
                  <a:pt x="48" y="184"/>
                </a:cubicBezTo>
                <a:cubicBezTo>
                  <a:pt x="79" y="167"/>
                  <a:pt x="113" y="130"/>
                  <a:pt x="138" y="76"/>
                </a:cubicBezTo>
                <a:cubicBezTo>
                  <a:pt x="138" y="76"/>
                  <a:pt x="161" y="144"/>
                  <a:pt x="93" y="209"/>
                </a:cubicBezTo>
                <a:cubicBezTo>
                  <a:pt x="127" y="249"/>
                  <a:pt x="181" y="224"/>
                  <a:pt x="198" y="161"/>
                </a:cubicBezTo>
                <a:cubicBezTo>
                  <a:pt x="215" y="93"/>
                  <a:pt x="169" y="25"/>
                  <a:pt x="152" y="0"/>
                </a:cubicBezTo>
                <a:moveTo>
                  <a:pt x="11" y="221"/>
                </a:moveTo>
                <a:cubicBezTo>
                  <a:pt x="11" y="221"/>
                  <a:pt x="14" y="235"/>
                  <a:pt x="28" y="235"/>
                </a:cubicBezTo>
                <a:cubicBezTo>
                  <a:pt x="42" y="235"/>
                  <a:pt x="101" y="201"/>
                  <a:pt x="132" y="116"/>
                </a:cubicBezTo>
                <a:cubicBezTo>
                  <a:pt x="84" y="198"/>
                  <a:pt x="16" y="221"/>
                  <a:pt x="11" y="221"/>
                </a:cubicBezTo>
              </a:path>
            </a:pathLst>
          </a:custGeom>
          <a:solidFill>
            <a:srgbClr val="C0504D">
              <a:alpha val="100000"/>
            </a:srgbClr>
          </a:solidFill>
          <a:ln w="0" cap="flat">
            <a:noFill/>
            <a:prstDash val="solid"/>
            <a:miter lim="0"/>
          </a:ln>
        </p:spPr>
        <p:txBody>
          <a:bodyPr rtlCol="0"/>
          <a:lstStyle/>
          <a:p>
            <a:pPr algn="ctr"/>
            <a:endParaRPr lang="zh-CN" altLang="en-US"/>
          </a:p>
        </p:txBody>
      </p:sp>
      <p:sp>
        <p:nvSpPr>
          <p:cNvPr id="602" name="path 602"/>
          <p:cNvSpPr/>
          <p:nvPr/>
        </p:nvSpPr>
        <p:spPr>
          <a:xfrm>
            <a:off x="7367523" y="2003615"/>
            <a:ext cx="137630" cy="145326"/>
          </a:xfrm>
          <a:custGeom>
            <a:avLst/>
            <a:gdLst/>
            <a:ahLst/>
            <a:cxnLst/>
            <a:rect l="0" t="0" r="0" b="0"/>
            <a:pathLst>
              <a:path w="216" h="228">
                <a:moveTo>
                  <a:pt x="196" y="0"/>
                </a:moveTo>
                <a:cubicBezTo>
                  <a:pt x="22" y="0"/>
                  <a:pt x="22" y="0"/>
                  <a:pt x="22" y="0"/>
                </a:cubicBezTo>
                <a:cubicBezTo>
                  <a:pt x="11" y="0"/>
                  <a:pt x="0" y="8"/>
                  <a:pt x="0" y="19"/>
                </a:cubicBezTo>
                <a:cubicBezTo>
                  <a:pt x="0" y="206"/>
                  <a:pt x="0" y="206"/>
                  <a:pt x="0" y="206"/>
                </a:cubicBezTo>
                <a:cubicBezTo>
                  <a:pt x="0" y="217"/>
                  <a:pt x="11" y="228"/>
                  <a:pt x="22" y="228"/>
                </a:cubicBezTo>
                <a:cubicBezTo>
                  <a:pt x="196" y="228"/>
                  <a:pt x="196" y="228"/>
                  <a:pt x="196" y="228"/>
                </a:cubicBezTo>
                <a:cubicBezTo>
                  <a:pt x="208" y="228"/>
                  <a:pt x="216" y="217"/>
                  <a:pt x="216" y="206"/>
                </a:cubicBezTo>
                <a:cubicBezTo>
                  <a:pt x="216" y="19"/>
                  <a:pt x="216" y="19"/>
                  <a:pt x="216" y="19"/>
                </a:cubicBezTo>
                <a:cubicBezTo>
                  <a:pt x="216" y="8"/>
                  <a:pt x="208" y="0"/>
                  <a:pt x="196" y="0"/>
                </a:cubicBezTo>
                <a:moveTo>
                  <a:pt x="188" y="200"/>
                </a:moveTo>
                <a:cubicBezTo>
                  <a:pt x="31" y="200"/>
                  <a:pt x="31" y="200"/>
                  <a:pt x="31" y="200"/>
                </a:cubicBezTo>
                <a:cubicBezTo>
                  <a:pt x="31" y="28"/>
                  <a:pt x="31" y="28"/>
                  <a:pt x="31" y="28"/>
                </a:cubicBezTo>
                <a:cubicBezTo>
                  <a:pt x="188" y="28"/>
                  <a:pt x="188" y="28"/>
                  <a:pt x="188" y="28"/>
                </a:cubicBezTo>
                <a:lnTo>
                  <a:pt x="188" y="200"/>
                </a:lnTo>
                <a:close/>
                <a:moveTo>
                  <a:pt x="59" y="127"/>
                </a:moveTo>
                <a:cubicBezTo>
                  <a:pt x="159" y="127"/>
                  <a:pt x="159" y="127"/>
                  <a:pt x="159" y="127"/>
                </a:cubicBezTo>
                <a:cubicBezTo>
                  <a:pt x="159" y="141"/>
                  <a:pt x="159" y="141"/>
                  <a:pt x="159" y="141"/>
                </a:cubicBezTo>
                <a:cubicBezTo>
                  <a:pt x="59" y="141"/>
                  <a:pt x="59" y="141"/>
                  <a:pt x="59" y="141"/>
                </a:cubicBezTo>
                <a:lnTo>
                  <a:pt x="59" y="127"/>
                </a:lnTo>
                <a:close/>
                <a:moveTo>
                  <a:pt x="59" y="155"/>
                </a:moveTo>
                <a:cubicBezTo>
                  <a:pt x="159" y="155"/>
                  <a:pt x="159" y="155"/>
                  <a:pt x="159" y="155"/>
                </a:cubicBezTo>
                <a:cubicBezTo>
                  <a:pt x="159" y="169"/>
                  <a:pt x="159" y="169"/>
                  <a:pt x="159" y="169"/>
                </a:cubicBezTo>
                <a:cubicBezTo>
                  <a:pt x="59" y="169"/>
                  <a:pt x="59" y="169"/>
                  <a:pt x="59" y="169"/>
                </a:cubicBezTo>
                <a:lnTo>
                  <a:pt x="59" y="155"/>
                </a:lnTo>
                <a:close/>
                <a:moveTo>
                  <a:pt x="74" y="64"/>
                </a:moveTo>
                <a:cubicBezTo>
                  <a:pt x="74" y="76"/>
                  <a:pt x="82" y="84"/>
                  <a:pt x="94" y="84"/>
                </a:cubicBezTo>
                <a:cubicBezTo>
                  <a:pt x="105" y="84"/>
                  <a:pt x="116" y="76"/>
                  <a:pt x="116" y="64"/>
                </a:cubicBezTo>
                <a:cubicBezTo>
                  <a:pt x="116" y="50"/>
                  <a:pt x="105" y="42"/>
                  <a:pt x="94" y="42"/>
                </a:cubicBezTo>
                <a:cubicBezTo>
                  <a:pt x="82" y="42"/>
                  <a:pt x="74" y="50"/>
                  <a:pt x="74" y="64"/>
                </a:cubicBezTo>
                <a:moveTo>
                  <a:pt x="108" y="84"/>
                </a:moveTo>
                <a:cubicBezTo>
                  <a:pt x="79" y="84"/>
                  <a:pt x="79" y="84"/>
                  <a:pt x="79" y="84"/>
                </a:cubicBezTo>
                <a:cubicBezTo>
                  <a:pt x="68" y="84"/>
                  <a:pt x="59" y="90"/>
                  <a:pt x="59" y="98"/>
                </a:cubicBezTo>
                <a:cubicBezTo>
                  <a:pt x="59" y="113"/>
                  <a:pt x="59" y="113"/>
                  <a:pt x="59" y="113"/>
                </a:cubicBezTo>
                <a:cubicBezTo>
                  <a:pt x="131" y="113"/>
                  <a:pt x="131" y="113"/>
                  <a:pt x="131" y="113"/>
                </a:cubicBezTo>
                <a:cubicBezTo>
                  <a:pt x="131" y="98"/>
                  <a:pt x="131" y="98"/>
                  <a:pt x="131" y="98"/>
                </a:cubicBezTo>
                <a:cubicBezTo>
                  <a:pt x="131" y="90"/>
                  <a:pt x="119" y="84"/>
                  <a:pt x="108" y="84"/>
                </a:cubicBezTo>
              </a:path>
            </a:pathLst>
          </a:custGeom>
          <a:solidFill>
            <a:srgbClr val="4BACC6">
              <a:alpha val="100000"/>
            </a:srgbClr>
          </a:solidFill>
          <a:ln w="0" cap="flat">
            <a:noFill/>
            <a:prstDash val="solid"/>
            <a:miter lim="0"/>
          </a:ln>
        </p:spPr>
        <p:txBody>
          <a:bodyPr rtlCol="0"/>
          <a:lstStyle/>
          <a:p>
            <a:pPr algn="ctr"/>
            <a:endParaRPr lang="zh-CN" altLang="en-US"/>
          </a:p>
        </p:txBody>
      </p:sp>
      <p:sp>
        <p:nvSpPr>
          <p:cNvPr id="604" name="path 604"/>
          <p:cNvSpPr/>
          <p:nvPr/>
        </p:nvSpPr>
        <p:spPr>
          <a:xfrm>
            <a:off x="5524385" y="3113455"/>
            <a:ext cx="139839" cy="140931"/>
          </a:xfrm>
          <a:custGeom>
            <a:avLst/>
            <a:gdLst/>
            <a:ahLst/>
            <a:cxnLst/>
            <a:rect l="0" t="0" r="0" b="0"/>
            <a:pathLst>
              <a:path w="220" h="221">
                <a:moveTo>
                  <a:pt x="116" y="0"/>
                </a:moveTo>
                <a:lnTo>
                  <a:pt x="95" y="22"/>
                </a:lnTo>
                <a:lnTo>
                  <a:pt x="116" y="43"/>
                </a:lnTo>
                <a:lnTo>
                  <a:pt x="67" y="97"/>
                </a:lnTo>
                <a:lnTo>
                  <a:pt x="19" y="97"/>
                </a:lnTo>
                <a:lnTo>
                  <a:pt x="55" y="136"/>
                </a:lnTo>
                <a:lnTo>
                  <a:pt x="0" y="213"/>
                </a:lnTo>
                <a:lnTo>
                  <a:pt x="0" y="221"/>
                </a:lnTo>
                <a:lnTo>
                  <a:pt x="8" y="221"/>
                </a:lnTo>
                <a:lnTo>
                  <a:pt x="84" y="161"/>
                </a:lnTo>
                <a:lnTo>
                  <a:pt x="124" y="201"/>
                </a:lnTo>
                <a:lnTo>
                  <a:pt x="124" y="152"/>
                </a:lnTo>
                <a:lnTo>
                  <a:pt x="178" y="105"/>
                </a:lnTo>
                <a:lnTo>
                  <a:pt x="197" y="124"/>
                </a:lnTo>
                <a:lnTo>
                  <a:pt x="220" y="105"/>
                </a:lnTo>
                <a:lnTo>
                  <a:pt x="116" y="0"/>
                </a:lnTo>
                <a:close/>
                <a:moveTo>
                  <a:pt x="95" y="119"/>
                </a:moveTo>
                <a:lnTo>
                  <a:pt x="81" y="105"/>
                </a:lnTo>
                <a:lnTo>
                  <a:pt x="130" y="57"/>
                </a:lnTo>
                <a:lnTo>
                  <a:pt x="143" y="71"/>
                </a:lnTo>
                <a:lnTo>
                  <a:pt x="95" y="119"/>
                </a:lnTo>
              </a:path>
            </a:pathLst>
          </a:custGeom>
          <a:solidFill>
            <a:srgbClr val="4BACC6">
              <a:alpha val="100000"/>
            </a:srgbClr>
          </a:solidFill>
          <a:ln w="0" cap="flat">
            <a:noFill/>
            <a:prstDash val="solid"/>
            <a:miter lim="0"/>
          </a:ln>
        </p:spPr>
        <p:txBody>
          <a:bodyPr rtlCol="0"/>
          <a:lstStyle/>
          <a:p>
            <a:pPr algn="ctr"/>
            <a:endParaRPr lang="zh-CN" altLang="en-US"/>
          </a:p>
        </p:txBody>
      </p:sp>
      <p:sp>
        <p:nvSpPr>
          <p:cNvPr id="606" name="path 606"/>
          <p:cNvSpPr/>
          <p:nvPr/>
        </p:nvSpPr>
        <p:spPr>
          <a:xfrm>
            <a:off x="7452309" y="3941444"/>
            <a:ext cx="136524" cy="142024"/>
          </a:xfrm>
          <a:custGeom>
            <a:avLst/>
            <a:gdLst/>
            <a:ahLst/>
            <a:cxnLst/>
            <a:rect l="0" t="0" r="0" b="0"/>
            <a:pathLst>
              <a:path w="214" h="223">
                <a:moveTo>
                  <a:pt x="114" y="0"/>
                </a:moveTo>
                <a:lnTo>
                  <a:pt x="114" y="102"/>
                </a:lnTo>
                <a:lnTo>
                  <a:pt x="214" y="0"/>
                </a:lnTo>
                <a:lnTo>
                  <a:pt x="214" y="223"/>
                </a:lnTo>
                <a:lnTo>
                  <a:pt x="114" y="121"/>
                </a:lnTo>
                <a:lnTo>
                  <a:pt x="114" y="223"/>
                </a:lnTo>
                <a:lnTo>
                  <a:pt x="0" y="110"/>
                </a:lnTo>
                <a:lnTo>
                  <a:pt x="114" y="0"/>
                </a:lnTo>
              </a:path>
            </a:pathLst>
          </a:custGeom>
          <a:solidFill>
            <a:srgbClr val="1F497D">
              <a:alpha val="100000"/>
            </a:srgbClr>
          </a:solidFill>
          <a:ln w="0" cap="flat">
            <a:noFill/>
            <a:prstDash val="solid"/>
            <a:miter lim="0"/>
          </a:ln>
        </p:spPr>
        <p:txBody>
          <a:bodyPr rtlCol="0"/>
          <a:lstStyle/>
          <a:p>
            <a:pPr algn="ctr"/>
            <a:endParaRPr lang="zh-CN" altLang="en-US"/>
          </a:p>
        </p:txBody>
      </p:sp>
      <p:sp>
        <p:nvSpPr>
          <p:cNvPr id="608" name="path 608"/>
          <p:cNvSpPr/>
          <p:nvPr/>
        </p:nvSpPr>
        <p:spPr>
          <a:xfrm>
            <a:off x="6535140" y="2235923"/>
            <a:ext cx="138734" cy="138734"/>
          </a:xfrm>
          <a:custGeom>
            <a:avLst/>
            <a:gdLst/>
            <a:ahLst/>
            <a:cxnLst/>
            <a:rect l="0" t="0" r="0" b="0"/>
            <a:pathLst>
              <a:path w="218" h="218">
                <a:moveTo>
                  <a:pt x="150" y="85"/>
                </a:moveTo>
                <a:cubicBezTo>
                  <a:pt x="70" y="5"/>
                  <a:pt x="70" y="5"/>
                  <a:pt x="70" y="5"/>
                </a:cubicBezTo>
                <a:cubicBezTo>
                  <a:pt x="82" y="2"/>
                  <a:pt x="96" y="0"/>
                  <a:pt x="107" y="0"/>
                </a:cubicBezTo>
                <a:cubicBezTo>
                  <a:pt x="121" y="0"/>
                  <a:pt x="136" y="2"/>
                  <a:pt x="150" y="8"/>
                </a:cubicBezTo>
                <a:lnTo>
                  <a:pt x="150" y="85"/>
                </a:lnTo>
                <a:close/>
                <a:moveTo>
                  <a:pt x="164" y="150"/>
                </a:moveTo>
                <a:cubicBezTo>
                  <a:pt x="164" y="14"/>
                  <a:pt x="164" y="14"/>
                  <a:pt x="164" y="14"/>
                </a:cubicBezTo>
                <a:cubicBezTo>
                  <a:pt x="195" y="34"/>
                  <a:pt x="218" y="68"/>
                  <a:pt x="218" y="110"/>
                </a:cubicBezTo>
                <a:cubicBezTo>
                  <a:pt x="218" y="124"/>
                  <a:pt x="215" y="139"/>
                  <a:pt x="209" y="150"/>
                </a:cubicBezTo>
                <a:lnTo>
                  <a:pt x="164" y="150"/>
                </a:lnTo>
                <a:close/>
                <a:moveTo>
                  <a:pt x="68" y="164"/>
                </a:moveTo>
                <a:cubicBezTo>
                  <a:pt x="204" y="164"/>
                  <a:pt x="204" y="164"/>
                  <a:pt x="204" y="164"/>
                </a:cubicBezTo>
                <a:cubicBezTo>
                  <a:pt x="184" y="195"/>
                  <a:pt x="150" y="218"/>
                  <a:pt x="107" y="218"/>
                </a:cubicBezTo>
                <a:cubicBezTo>
                  <a:pt x="93" y="218"/>
                  <a:pt x="79" y="215"/>
                  <a:pt x="68" y="209"/>
                </a:cubicBezTo>
                <a:lnTo>
                  <a:pt x="68" y="164"/>
                </a:lnTo>
                <a:close/>
                <a:moveTo>
                  <a:pt x="90" y="48"/>
                </a:moveTo>
                <a:cubicBezTo>
                  <a:pt x="2" y="136"/>
                  <a:pt x="2" y="136"/>
                  <a:pt x="2" y="136"/>
                </a:cubicBezTo>
                <a:cubicBezTo>
                  <a:pt x="0" y="127"/>
                  <a:pt x="0" y="119"/>
                  <a:pt x="0" y="110"/>
                </a:cubicBezTo>
                <a:cubicBezTo>
                  <a:pt x="0" y="68"/>
                  <a:pt x="22" y="34"/>
                  <a:pt x="56" y="14"/>
                </a:cubicBezTo>
                <a:lnTo>
                  <a:pt x="90" y="48"/>
                </a:lnTo>
                <a:close/>
                <a:moveTo>
                  <a:pt x="53" y="107"/>
                </a:moveTo>
                <a:cubicBezTo>
                  <a:pt x="53" y="204"/>
                  <a:pt x="53" y="204"/>
                  <a:pt x="53" y="204"/>
                </a:cubicBezTo>
                <a:cubicBezTo>
                  <a:pt x="34" y="192"/>
                  <a:pt x="17" y="175"/>
                  <a:pt x="8" y="153"/>
                </a:cubicBezTo>
                <a:lnTo>
                  <a:pt x="53" y="107"/>
                </a:lnTo>
              </a:path>
            </a:pathLst>
          </a:custGeom>
          <a:solidFill>
            <a:srgbClr val="8064A2">
              <a:alpha val="100000"/>
            </a:srgbClr>
          </a:solidFill>
          <a:ln w="0" cap="flat">
            <a:noFill/>
            <a:prstDash val="solid"/>
            <a:miter lim="0"/>
          </a:ln>
        </p:spPr>
        <p:txBody>
          <a:bodyPr rtlCol="0"/>
          <a:lstStyle/>
          <a:p>
            <a:pPr algn="ctr"/>
            <a:endParaRPr lang="zh-CN" altLang="en-US"/>
          </a:p>
        </p:txBody>
      </p:sp>
      <p:sp>
        <p:nvSpPr>
          <p:cNvPr id="610" name="path 610"/>
          <p:cNvSpPr/>
          <p:nvPr/>
        </p:nvSpPr>
        <p:spPr>
          <a:xfrm>
            <a:off x="6180607" y="1107363"/>
            <a:ext cx="138734" cy="138734"/>
          </a:xfrm>
          <a:custGeom>
            <a:avLst/>
            <a:gdLst/>
            <a:ahLst/>
            <a:cxnLst/>
            <a:rect l="0" t="0" r="0" b="0"/>
            <a:pathLst>
              <a:path w="218" h="218">
                <a:moveTo>
                  <a:pt x="181" y="0"/>
                </a:moveTo>
                <a:cubicBezTo>
                  <a:pt x="36" y="0"/>
                  <a:pt x="36" y="0"/>
                  <a:pt x="36" y="0"/>
                </a:cubicBezTo>
                <a:cubicBezTo>
                  <a:pt x="17" y="0"/>
                  <a:pt x="0" y="17"/>
                  <a:pt x="0" y="36"/>
                </a:cubicBezTo>
                <a:cubicBezTo>
                  <a:pt x="0" y="181"/>
                  <a:pt x="0" y="181"/>
                  <a:pt x="0" y="181"/>
                </a:cubicBezTo>
                <a:cubicBezTo>
                  <a:pt x="2" y="201"/>
                  <a:pt x="17" y="218"/>
                  <a:pt x="36" y="218"/>
                </a:cubicBezTo>
                <a:cubicBezTo>
                  <a:pt x="181" y="218"/>
                  <a:pt x="181" y="218"/>
                  <a:pt x="181" y="218"/>
                </a:cubicBezTo>
                <a:cubicBezTo>
                  <a:pt x="201" y="215"/>
                  <a:pt x="218" y="201"/>
                  <a:pt x="218" y="181"/>
                </a:cubicBezTo>
                <a:cubicBezTo>
                  <a:pt x="218" y="36"/>
                  <a:pt x="218" y="36"/>
                  <a:pt x="218" y="36"/>
                </a:cubicBezTo>
                <a:cubicBezTo>
                  <a:pt x="218" y="17"/>
                  <a:pt x="201" y="0"/>
                  <a:pt x="181" y="0"/>
                </a:cubicBezTo>
                <a:moveTo>
                  <a:pt x="70" y="96"/>
                </a:moveTo>
                <a:cubicBezTo>
                  <a:pt x="147" y="96"/>
                  <a:pt x="147" y="96"/>
                  <a:pt x="147" y="96"/>
                </a:cubicBezTo>
                <a:cubicBezTo>
                  <a:pt x="150" y="99"/>
                  <a:pt x="150" y="104"/>
                  <a:pt x="150" y="107"/>
                </a:cubicBezTo>
                <a:cubicBezTo>
                  <a:pt x="150" y="130"/>
                  <a:pt x="133" y="150"/>
                  <a:pt x="110" y="150"/>
                </a:cubicBezTo>
                <a:cubicBezTo>
                  <a:pt x="87" y="150"/>
                  <a:pt x="68" y="133"/>
                  <a:pt x="68" y="107"/>
                </a:cubicBezTo>
                <a:cubicBezTo>
                  <a:pt x="68" y="104"/>
                  <a:pt x="68" y="99"/>
                  <a:pt x="70" y="96"/>
                </a:cubicBezTo>
                <a:moveTo>
                  <a:pt x="190" y="93"/>
                </a:moveTo>
                <a:cubicBezTo>
                  <a:pt x="190" y="150"/>
                  <a:pt x="190" y="150"/>
                  <a:pt x="190" y="150"/>
                </a:cubicBezTo>
                <a:cubicBezTo>
                  <a:pt x="190" y="175"/>
                  <a:pt x="190" y="175"/>
                  <a:pt x="190" y="175"/>
                </a:cubicBezTo>
                <a:cubicBezTo>
                  <a:pt x="190" y="184"/>
                  <a:pt x="184" y="190"/>
                  <a:pt x="178" y="190"/>
                </a:cubicBezTo>
                <a:cubicBezTo>
                  <a:pt x="42" y="190"/>
                  <a:pt x="42" y="190"/>
                  <a:pt x="42" y="190"/>
                </a:cubicBezTo>
                <a:cubicBezTo>
                  <a:pt x="34" y="190"/>
                  <a:pt x="28" y="184"/>
                  <a:pt x="28" y="178"/>
                </a:cubicBezTo>
                <a:cubicBezTo>
                  <a:pt x="28" y="150"/>
                  <a:pt x="28" y="150"/>
                  <a:pt x="28" y="150"/>
                </a:cubicBezTo>
                <a:cubicBezTo>
                  <a:pt x="28" y="96"/>
                  <a:pt x="28" y="96"/>
                  <a:pt x="28" y="96"/>
                </a:cubicBezTo>
                <a:cubicBezTo>
                  <a:pt x="48" y="96"/>
                  <a:pt x="48" y="96"/>
                  <a:pt x="48" y="96"/>
                </a:cubicBezTo>
                <a:cubicBezTo>
                  <a:pt x="48" y="99"/>
                  <a:pt x="48" y="104"/>
                  <a:pt x="48" y="110"/>
                </a:cubicBezTo>
                <a:cubicBezTo>
                  <a:pt x="48" y="144"/>
                  <a:pt x="76" y="170"/>
                  <a:pt x="110" y="170"/>
                </a:cubicBezTo>
                <a:cubicBezTo>
                  <a:pt x="144" y="170"/>
                  <a:pt x="170" y="141"/>
                  <a:pt x="170" y="107"/>
                </a:cubicBezTo>
                <a:cubicBezTo>
                  <a:pt x="170" y="104"/>
                  <a:pt x="170" y="99"/>
                  <a:pt x="170" y="93"/>
                </a:cubicBezTo>
                <a:cubicBezTo>
                  <a:pt x="190" y="93"/>
                  <a:pt x="190" y="93"/>
                  <a:pt x="190" y="93"/>
                </a:cubicBezTo>
                <a:moveTo>
                  <a:pt x="190" y="48"/>
                </a:moveTo>
                <a:cubicBezTo>
                  <a:pt x="190" y="51"/>
                  <a:pt x="187" y="53"/>
                  <a:pt x="184" y="53"/>
                </a:cubicBezTo>
                <a:cubicBezTo>
                  <a:pt x="170" y="53"/>
                  <a:pt x="170" y="53"/>
                  <a:pt x="170" y="53"/>
                </a:cubicBezTo>
                <a:cubicBezTo>
                  <a:pt x="167" y="53"/>
                  <a:pt x="164" y="51"/>
                  <a:pt x="164" y="48"/>
                </a:cubicBezTo>
                <a:cubicBezTo>
                  <a:pt x="164" y="34"/>
                  <a:pt x="164" y="34"/>
                  <a:pt x="164" y="34"/>
                </a:cubicBezTo>
                <a:cubicBezTo>
                  <a:pt x="164" y="31"/>
                  <a:pt x="167" y="28"/>
                  <a:pt x="170" y="28"/>
                </a:cubicBezTo>
                <a:cubicBezTo>
                  <a:pt x="184" y="28"/>
                  <a:pt x="184" y="28"/>
                  <a:pt x="184" y="28"/>
                </a:cubicBezTo>
                <a:cubicBezTo>
                  <a:pt x="187" y="25"/>
                  <a:pt x="190" y="31"/>
                  <a:pt x="190" y="34"/>
                </a:cubicBezTo>
                <a:lnTo>
                  <a:pt x="190" y="48"/>
                </a:lnTo>
              </a:path>
            </a:pathLst>
          </a:custGeom>
          <a:solidFill>
            <a:srgbClr val="8064A2">
              <a:alpha val="100000"/>
            </a:srgbClr>
          </a:solidFill>
          <a:ln w="0" cap="flat">
            <a:noFill/>
            <a:prstDash val="solid"/>
            <a:miter lim="0"/>
          </a:ln>
        </p:spPr>
        <p:txBody>
          <a:bodyPr rtlCol="0"/>
          <a:lstStyle/>
          <a:p>
            <a:pPr algn="ctr"/>
            <a:endParaRPr lang="zh-CN" altLang="en-US"/>
          </a:p>
        </p:txBody>
      </p:sp>
      <p:sp>
        <p:nvSpPr>
          <p:cNvPr id="612" name="path 612"/>
          <p:cNvSpPr/>
          <p:nvPr/>
        </p:nvSpPr>
        <p:spPr>
          <a:xfrm>
            <a:off x="5725883" y="1512544"/>
            <a:ext cx="138722" cy="138734"/>
          </a:xfrm>
          <a:custGeom>
            <a:avLst/>
            <a:gdLst/>
            <a:ahLst/>
            <a:cxnLst/>
            <a:rect l="0" t="0" r="0" b="0"/>
            <a:pathLst>
              <a:path w="218" h="218">
                <a:moveTo>
                  <a:pt x="107" y="0"/>
                </a:moveTo>
                <a:cubicBezTo>
                  <a:pt x="48" y="0"/>
                  <a:pt x="0" y="48"/>
                  <a:pt x="0" y="110"/>
                </a:cubicBezTo>
                <a:cubicBezTo>
                  <a:pt x="0" y="170"/>
                  <a:pt x="48" y="218"/>
                  <a:pt x="107" y="218"/>
                </a:cubicBezTo>
                <a:cubicBezTo>
                  <a:pt x="170" y="218"/>
                  <a:pt x="218" y="170"/>
                  <a:pt x="218" y="110"/>
                </a:cubicBezTo>
                <a:cubicBezTo>
                  <a:pt x="218" y="48"/>
                  <a:pt x="170" y="0"/>
                  <a:pt x="107" y="0"/>
                </a:cubicBezTo>
                <a:moveTo>
                  <a:pt x="68" y="110"/>
                </a:moveTo>
                <a:cubicBezTo>
                  <a:pt x="68" y="87"/>
                  <a:pt x="85" y="68"/>
                  <a:pt x="107" y="68"/>
                </a:cubicBezTo>
                <a:cubicBezTo>
                  <a:pt x="130" y="68"/>
                  <a:pt x="150" y="87"/>
                  <a:pt x="150" y="110"/>
                </a:cubicBezTo>
                <a:cubicBezTo>
                  <a:pt x="150" y="133"/>
                  <a:pt x="130" y="150"/>
                  <a:pt x="107" y="150"/>
                </a:cubicBezTo>
                <a:cubicBezTo>
                  <a:pt x="85" y="150"/>
                  <a:pt x="68" y="133"/>
                  <a:pt x="68" y="110"/>
                </a:cubicBezTo>
                <a:moveTo>
                  <a:pt x="198" y="147"/>
                </a:moveTo>
                <a:cubicBezTo>
                  <a:pt x="158" y="130"/>
                  <a:pt x="158" y="130"/>
                  <a:pt x="158" y="130"/>
                </a:cubicBezTo>
                <a:cubicBezTo>
                  <a:pt x="161" y="124"/>
                  <a:pt x="164" y="116"/>
                  <a:pt x="164" y="110"/>
                </a:cubicBezTo>
                <a:cubicBezTo>
                  <a:pt x="164" y="102"/>
                  <a:pt x="161" y="96"/>
                  <a:pt x="158" y="87"/>
                </a:cubicBezTo>
                <a:cubicBezTo>
                  <a:pt x="187" y="76"/>
                  <a:pt x="187" y="76"/>
                  <a:pt x="187" y="76"/>
                </a:cubicBezTo>
                <a:cubicBezTo>
                  <a:pt x="198" y="73"/>
                  <a:pt x="198" y="73"/>
                  <a:pt x="198" y="73"/>
                </a:cubicBezTo>
                <a:cubicBezTo>
                  <a:pt x="201" y="85"/>
                  <a:pt x="204" y="96"/>
                  <a:pt x="204" y="110"/>
                </a:cubicBezTo>
                <a:cubicBezTo>
                  <a:pt x="204" y="122"/>
                  <a:pt x="201" y="136"/>
                  <a:pt x="198" y="147"/>
                </a:cubicBezTo>
                <a:moveTo>
                  <a:pt x="144" y="19"/>
                </a:moveTo>
                <a:cubicBezTo>
                  <a:pt x="130" y="59"/>
                  <a:pt x="130" y="59"/>
                  <a:pt x="130" y="59"/>
                </a:cubicBezTo>
                <a:cubicBezTo>
                  <a:pt x="122" y="56"/>
                  <a:pt x="116" y="53"/>
                  <a:pt x="107" y="53"/>
                </a:cubicBezTo>
                <a:cubicBezTo>
                  <a:pt x="102" y="53"/>
                  <a:pt x="93" y="56"/>
                  <a:pt x="87" y="59"/>
                </a:cubicBezTo>
                <a:cubicBezTo>
                  <a:pt x="79" y="39"/>
                  <a:pt x="79" y="39"/>
                  <a:pt x="79" y="39"/>
                </a:cubicBezTo>
                <a:cubicBezTo>
                  <a:pt x="70" y="19"/>
                  <a:pt x="70" y="19"/>
                  <a:pt x="70" y="19"/>
                </a:cubicBezTo>
                <a:cubicBezTo>
                  <a:pt x="82" y="17"/>
                  <a:pt x="96" y="14"/>
                  <a:pt x="107" y="14"/>
                </a:cubicBezTo>
                <a:cubicBezTo>
                  <a:pt x="122" y="14"/>
                  <a:pt x="133" y="17"/>
                  <a:pt x="144" y="19"/>
                </a:cubicBezTo>
                <a:moveTo>
                  <a:pt x="19" y="73"/>
                </a:moveTo>
                <a:cubicBezTo>
                  <a:pt x="39" y="82"/>
                  <a:pt x="39" y="82"/>
                  <a:pt x="39" y="82"/>
                </a:cubicBezTo>
                <a:cubicBezTo>
                  <a:pt x="56" y="87"/>
                  <a:pt x="56" y="87"/>
                  <a:pt x="56" y="87"/>
                </a:cubicBezTo>
                <a:cubicBezTo>
                  <a:pt x="53" y="96"/>
                  <a:pt x="53" y="102"/>
                  <a:pt x="53" y="110"/>
                </a:cubicBezTo>
                <a:cubicBezTo>
                  <a:pt x="53" y="116"/>
                  <a:pt x="53" y="124"/>
                  <a:pt x="56" y="130"/>
                </a:cubicBezTo>
                <a:cubicBezTo>
                  <a:pt x="19" y="147"/>
                  <a:pt x="19" y="147"/>
                  <a:pt x="19" y="147"/>
                </a:cubicBezTo>
                <a:cubicBezTo>
                  <a:pt x="14" y="136"/>
                  <a:pt x="11" y="122"/>
                  <a:pt x="11" y="110"/>
                </a:cubicBezTo>
                <a:cubicBezTo>
                  <a:pt x="11" y="96"/>
                  <a:pt x="14" y="85"/>
                  <a:pt x="19" y="73"/>
                </a:cubicBezTo>
                <a:moveTo>
                  <a:pt x="70" y="198"/>
                </a:moveTo>
                <a:cubicBezTo>
                  <a:pt x="76" y="187"/>
                  <a:pt x="76" y="187"/>
                  <a:pt x="76" y="187"/>
                </a:cubicBezTo>
                <a:cubicBezTo>
                  <a:pt x="87" y="161"/>
                  <a:pt x="87" y="161"/>
                  <a:pt x="87" y="161"/>
                </a:cubicBezTo>
                <a:cubicBezTo>
                  <a:pt x="93" y="164"/>
                  <a:pt x="102" y="164"/>
                  <a:pt x="107" y="164"/>
                </a:cubicBezTo>
                <a:cubicBezTo>
                  <a:pt x="116" y="164"/>
                  <a:pt x="122" y="164"/>
                  <a:pt x="130" y="161"/>
                </a:cubicBezTo>
                <a:cubicBezTo>
                  <a:pt x="144" y="198"/>
                  <a:pt x="144" y="198"/>
                  <a:pt x="144" y="198"/>
                </a:cubicBezTo>
                <a:cubicBezTo>
                  <a:pt x="133" y="204"/>
                  <a:pt x="122" y="207"/>
                  <a:pt x="107" y="207"/>
                </a:cubicBezTo>
                <a:cubicBezTo>
                  <a:pt x="96" y="207"/>
                  <a:pt x="82" y="204"/>
                  <a:pt x="70" y="198"/>
                </a:cubicBezTo>
              </a:path>
            </a:pathLst>
          </a:custGeom>
          <a:solidFill>
            <a:srgbClr val="8064A2">
              <a:alpha val="100000"/>
            </a:srgbClr>
          </a:solidFill>
          <a:ln w="0" cap="flat">
            <a:noFill/>
            <a:prstDash val="solid"/>
            <a:miter lim="0"/>
          </a:ln>
        </p:spPr>
        <p:txBody>
          <a:bodyPr rtlCol="0"/>
          <a:lstStyle/>
          <a:p>
            <a:pPr algn="ctr"/>
            <a:endParaRPr lang="zh-CN" altLang="en-US"/>
          </a:p>
        </p:txBody>
      </p:sp>
      <p:sp>
        <p:nvSpPr>
          <p:cNvPr id="614" name="path 614"/>
          <p:cNvSpPr/>
          <p:nvPr/>
        </p:nvSpPr>
        <p:spPr>
          <a:xfrm>
            <a:off x="7539290" y="2388971"/>
            <a:ext cx="154140" cy="116712"/>
          </a:xfrm>
          <a:custGeom>
            <a:avLst/>
            <a:gdLst/>
            <a:ahLst/>
            <a:cxnLst/>
            <a:rect l="0" t="0" r="0" b="0"/>
            <a:pathLst>
              <a:path w="242" h="183">
                <a:moveTo>
                  <a:pt x="211" y="31"/>
                </a:moveTo>
                <a:cubicBezTo>
                  <a:pt x="211" y="0"/>
                  <a:pt x="211" y="0"/>
                  <a:pt x="211" y="0"/>
                </a:cubicBezTo>
                <a:cubicBezTo>
                  <a:pt x="0" y="0"/>
                  <a:pt x="0" y="0"/>
                  <a:pt x="0" y="0"/>
                </a:cubicBezTo>
                <a:cubicBezTo>
                  <a:pt x="0" y="169"/>
                  <a:pt x="0" y="169"/>
                  <a:pt x="0" y="169"/>
                </a:cubicBezTo>
                <a:cubicBezTo>
                  <a:pt x="0" y="175"/>
                  <a:pt x="5" y="183"/>
                  <a:pt x="14" y="183"/>
                </a:cubicBezTo>
                <a:cubicBezTo>
                  <a:pt x="220" y="183"/>
                  <a:pt x="220" y="183"/>
                  <a:pt x="220" y="183"/>
                </a:cubicBezTo>
                <a:cubicBezTo>
                  <a:pt x="231" y="183"/>
                  <a:pt x="242" y="172"/>
                  <a:pt x="242" y="161"/>
                </a:cubicBezTo>
                <a:cubicBezTo>
                  <a:pt x="242" y="31"/>
                  <a:pt x="242" y="31"/>
                  <a:pt x="242" y="31"/>
                </a:cubicBezTo>
                <a:lnTo>
                  <a:pt x="211" y="31"/>
                </a:lnTo>
                <a:close/>
                <a:moveTo>
                  <a:pt x="197" y="169"/>
                </a:moveTo>
                <a:cubicBezTo>
                  <a:pt x="14" y="169"/>
                  <a:pt x="14" y="169"/>
                  <a:pt x="14" y="169"/>
                </a:cubicBezTo>
                <a:cubicBezTo>
                  <a:pt x="14" y="14"/>
                  <a:pt x="14" y="14"/>
                  <a:pt x="14" y="14"/>
                </a:cubicBezTo>
                <a:cubicBezTo>
                  <a:pt x="197" y="14"/>
                  <a:pt x="197" y="14"/>
                  <a:pt x="197" y="14"/>
                </a:cubicBezTo>
                <a:lnTo>
                  <a:pt x="197" y="169"/>
                </a:lnTo>
                <a:close/>
                <a:moveTo>
                  <a:pt x="28" y="45"/>
                </a:moveTo>
                <a:cubicBezTo>
                  <a:pt x="180" y="45"/>
                  <a:pt x="180" y="45"/>
                  <a:pt x="180" y="45"/>
                </a:cubicBezTo>
                <a:cubicBezTo>
                  <a:pt x="180" y="62"/>
                  <a:pt x="180" y="62"/>
                  <a:pt x="180" y="62"/>
                </a:cubicBezTo>
                <a:cubicBezTo>
                  <a:pt x="28" y="62"/>
                  <a:pt x="28" y="62"/>
                  <a:pt x="28" y="62"/>
                </a:cubicBezTo>
                <a:lnTo>
                  <a:pt x="28" y="45"/>
                </a:lnTo>
                <a:close/>
                <a:moveTo>
                  <a:pt x="121" y="76"/>
                </a:moveTo>
                <a:cubicBezTo>
                  <a:pt x="180" y="76"/>
                  <a:pt x="180" y="76"/>
                  <a:pt x="180" y="76"/>
                </a:cubicBezTo>
                <a:cubicBezTo>
                  <a:pt x="180" y="90"/>
                  <a:pt x="180" y="90"/>
                  <a:pt x="180" y="90"/>
                </a:cubicBezTo>
                <a:cubicBezTo>
                  <a:pt x="121" y="90"/>
                  <a:pt x="121" y="90"/>
                  <a:pt x="121" y="90"/>
                </a:cubicBezTo>
                <a:lnTo>
                  <a:pt x="121" y="76"/>
                </a:lnTo>
                <a:close/>
                <a:moveTo>
                  <a:pt x="121" y="107"/>
                </a:moveTo>
                <a:cubicBezTo>
                  <a:pt x="180" y="107"/>
                  <a:pt x="180" y="107"/>
                  <a:pt x="180" y="107"/>
                </a:cubicBezTo>
                <a:cubicBezTo>
                  <a:pt x="180" y="121"/>
                  <a:pt x="180" y="121"/>
                  <a:pt x="180" y="121"/>
                </a:cubicBezTo>
                <a:cubicBezTo>
                  <a:pt x="121" y="121"/>
                  <a:pt x="121" y="121"/>
                  <a:pt x="121" y="121"/>
                </a:cubicBezTo>
                <a:lnTo>
                  <a:pt x="121" y="107"/>
                </a:lnTo>
                <a:close/>
                <a:moveTo>
                  <a:pt x="121" y="138"/>
                </a:moveTo>
                <a:cubicBezTo>
                  <a:pt x="166" y="138"/>
                  <a:pt x="166" y="138"/>
                  <a:pt x="166" y="138"/>
                </a:cubicBezTo>
                <a:cubicBezTo>
                  <a:pt x="166" y="152"/>
                  <a:pt x="166" y="152"/>
                  <a:pt x="166" y="152"/>
                </a:cubicBezTo>
                <a:cubicBezTo>
                  <a:pt x="121" y="152"/>
                  <a:pt x="121" y="152"/>
                  <a:pt x="121" y="152"/>
                </a:cubicBezTo>
                <a:lnTo>
                  <a:pt x="121" y="138"/>
                </a:lnTo>
                <a:close/>
                <a:moveTo>
                  <a:pt x="28" y="76"/>
                </a:moveTo>
                <a:cubicBezTo>
                  <a:pt x="104" y="76"/>
                  <a:pt x="104" y="76"/>
                  <a:pt x="104" y="76"/>
                </a:cubicBezTo>
                <a:cubicBezTo>
                  <a:pt x="104" y="152"/>
                  <a:pt x="104" y="152"/>
                  <a:pt x="104" y="152"/>
                </a:cubicBezTo>
                <a:cubicBezTo>
                  <a:pt x="28" y="152"/>
                  <a:pt x="28" y="152"/>
                  <a:pt x="28" y="152"/>
                </a:cubicBezTo>
                <a:lnTo>
                  <a:pt x="28" y="76"/>
                </a:lnTo>
              </a:path>
            </a:pathLst>
          </a:custGeom>
          <a:solidFill>
            <a:srgbClr val="4F81BD">
              <a:alpha val="100000"/>
            </a:srgbClr>
          </a:solidFill>
          <a:ln w="0" cap="flat">
            <a:noFill/>
            <a:prstDash val="solid"/>
            <a:miter lim="0"/>
          </a:ln>
        </p:spPr>
        <p:txBody>
          <a:bodyPr rtlCol="0"/>
          <a:lstStyle/>
          <a:p>
            <a:pPr algn="ctr"/>
            <a:endParaRPr lang="zh-CN" altLang="en-US"/>
          </a:p>
        </p:txBody>
      </p:sp>
      <p:sp>
        <p:nvSpPr>
          <p:cNvPr id="616" name="path 616"/>
          <p:cNvSpPr/>
          <p:nvPr/>
        </p:nvSpPr>
        <p:spPr>
          <a:xfrm>
            <a:off x="6493306" y="2503487"/>
            <a:ext cx="129921" cy="129920"/>
          </a:xfrm>
          <a:custGeom>
            <a:avLst/>
            <a:gdLst/>
            <a:ahLst/>
            <a:cxnLst/>
            <a:rect l="0" t="0" r="0" b="0"/>
            <a:pathLst>
              <a:path w="204" h="204">
                <a:moveTo>
                  <a:pt x="36" y="102"/>
                </a:moveTo>
                <a:cubicBezTo>
                  <a:pt x="36" y="99"/>
                  <a:pt x="36" y="96"/>
                  <a:pt x="36" y="93"/>
                </a:cubicBezTo>
                <a:cubicBezTo>
                  <a:pt x="2" y="82"/>
                  <a:pt x="2" y="82"/>
                  <a:pt x="2" y="82"/>
                </a:cubicBezTo>
                <a:cubicBezTo>
                  <a:pt x="0" y="88"/>
                  <a:pt x="0" y="96"/>
                  <a:pt x="0" y="102"/>
                </a:cubicBezTo>
                <a:cubicBezTo>
                  <a:pt x="0" y="130"/>
                  <a:pt x="11" y="159"/>
                  <a:pt x="31" y="176"/>
                </a:cubicBezTo>
                <a:cubicBezTo>
                  <a:pt x="53" y="144"/>
                  <a:pt x="53" y="144"/>
                  <a:pt x="53" y="144"/>
                </a:cubicBezTo>
                <a:cubicBezTo>
                  <a:pt x="45" y="133"/>
                  <a:pt x="36" y="119"/>
                  <a:pt x="36" y="102"/>
                </a:cubicBezTo>
                <a:moveTo>
                  <a:pt x="164" y="102"/>
                </a:moveTo>
                <a:cubicBezTo>
                  <a:pt x="164" y="119"/>
                  <a:pt x="159" y="133"/>
                  <a:pt x="147" y="144"/>
                </a:cubicBezTo>
                <a:cubicBezTo>
                  <a:pt x="170" y="176"/>
                  <a:pt x="170" y="176"/>
                  <a:pt x="170" y="176"/>
                </a:cubicBezTo>
                <a:cubicBezTo>
                  <a:pt x="190" y="159"/>
                  <a:pt x="204" y="130"/>
                  <a:pt x="204" y="102"/>
                </a:cubicBezTo>
                <a:cubicBezTo>
                  <a:pt x="204" y="96"/>
                  <a:pt x="201" y="88"/>
                  <a:pt x="201" y="82"/>
                </a:cubicBezTo>
                <a:cubicBezTo>
                  <a:pt x="164" y="93"/>
                  <a:pt x="164" y="93"/>
                  <a:pt x="164" y="93"/>
                </a:cubicBezTo>
                <a:cubicBezTo>
                  <a:pt x="164" y="96"/>
                  <a:pt x="164" y="99"/>
                  <a:pt x="164" y="102"/>
                </a:cubicBezTo>
                <a:moveTo>
                  <a:pt x="113" y="39"/>
                </a:moveTo>
                <a:cubicBezTo>
                  <a:pt x="133" y="42"/>
                  <a:pt x="147" y="53"/>
                  <a:pt x="156" y="71"/>
                </a:cubicBezTo>
                <a:cubicBezTo>
                  <a:pt x="193" y="59"/>
                  <a:pt x="193" y="59"/>
                  <a:pt x="193" y="59"/>
                </a:cubicBezTo>
                <a:cubicBezTo>
                  <a:pt x="179" y="28"/>
                  <a:pt x="150" y="5"/>
                  <a:pt x="113" y="0"/>
                </a:cubicBezTo>
                <a:lnTo>
                  <a:pt x="113" y="39"/>
                </a:lnTo>
                <a:close/>
                <a:moveTo>
                  <a:pt x="45" y="71"/>
                </a:moveTo>
                <a:cubicBezTo>
                  <a:pt x="53" y="53"/>
                  <a:pt x="71" y="42"/>
                  <a:pt x="88" y="39"/>
                </a:cubicBezTo>
                <a:cubicBezTo>
                  <a:pt x="88" y="0"/>
                  <a:pt x="88" y="0"/>
                  <a:pt x="88" y="0"/>
                </a:cubicBezTo>
                <a:cubicBezTo>
                  <a:pt x="53" y="5"/>
                  <a:pt x="22" y="28"/>
                  <a:pt x="8" y="59"/>
                </a:cubicBezTo>
                <a:lnTo>
                  <a:pt x="45" y="71"/>
                </a:lnTo>
                <a:close/>
                <a:moveTo>
                  <a:pt x="127" y="159"/>
                </a:moveTo>
                <a:cubicBezTo>
                  <a:pt x="119" y="164"/>
                  <a:pt x="110" y="164"/>
                  <a:pt x="102" y="164"/>
                </a:cubicBezTo>
                <a:cubicBezTo>
                  <a:pt x="90" y="164"/>
                  <a:pt x="82" y="164"/>
                  <a:pt x="73" y="159"/>
                </a:cubicBezTo>
                <a:cubicBezTo>
                  <a:pt x="51" y="190"/>
                  <a:pt x="51" y="190"/>
                  <a:pt x="51" y="190"/>
                </a:cubicBezTo>
                <a:cubicBezTo>
                  <a:pt x="68" y="198"/>
                  <a:pt x="85" y="204"/>
                  <a:pt x="102" y="204"/>
                </a:cubicBezTo>
                <a:cubicBezTo>
                  <a:pt x="119" y="204"/>
                  <a:pt x="136" y="198"/>
                  <a:pt x="150" y="190"/>
                </a:cubicBezTo>
                <a:lnTo>
                  <a:pt x="127" y="159"/>
                </a:lnTo>
              </a:path>
            </a:pathLst>
          </a:custGeom>
          <a:solidFill>
            <a:srgbClr val="C0504D">
              <a:alpha val="100000"/>
            </a:srgbClr>
          </a:solidFill>
          <a:ln w="0" cap="flat">
            <a:noFill/>
            <a:prstDash val="solid"/>
            <a:miter lim="0"/>
          </a:ln>
        </p:spPr>
        <p:txBody>
          <a:bodyPr rtlCol="0"/>
          <a:lstStyle/>
          <a:p>
            <a:pPr algn="ctr"/>
            <a:endParaRPr lang="zh-CN" altLang="en-US"/>
          </a:p>
        </p:txBody>
      </p:sp>
      <p:sp>
        <p:nvSpPr>
          <p:cNvPr id="618" name="path 618"/>
          <p:cNvSpPr/>
          <p:nvPr/>
        </p:nvSpPr>
        <p:spPr>
          <a:xfrm>
            <a:off x="5348223" y="2364752"/>
            <a:ext cx="128816" cy="129920"/>
          </a:xfrm>
          <a:custGeom>
            <a:avLst/>
            <a:gdLst/>
            <a:ahLst/>
            <a:cxnLst/>
            <a:rect l="0" t="0" r="0" b="0"/>
            <a:pathLst>
              <a:path w="202" h="204">
                <a:moveTo>
                  <a:pt x="101" y="0"/>
                </a:moveTo>
                <a:cubicBezTo>
                  <a:pt x="45" y="0"/>
                  <a:pt x="0" y="48"/>
                  <a:pt x="0" y="102"/>
                </a:cubicBezTo>
                <a:cubicBezTo>
                  <a:pt x="0" y="159"/>
                  <a:pt x="45" y="204"/>
                  <a:pt x="101" y="204"/>
                </a:cubicBezTo>
                <a:cubicBezTo>
                  <a:pt x="157" y="204"/>
                  <a:pt x="202" y="159"/>
                  <a:pt x="202" y="102"/>
                </a:cubicBezTo>
                <a:cubicBezTo>
                  <a:pt x="202" y="48"/>
                  <a:pt x="157" y="0"/>
                  <a:pt x="101" y="0"/>
                </a:cubicBezTo>
                <a:moveTo>
                  <a:pt x="160" y="88"/>
                </a:moveTo>
                <a:cubicBezTo>
                  <a:pt x="154" y="127"/>
                  <a:pt x="118" y="159"/>
                  <a:pt x="107" y="167"/>
                </a:cubicBezTo>
                <a:cubicBezTo>
                  <a:pt x="95" y="173"/>
                  <a:pt x="84" y="164"/>
                  <a:pt x="81" y="156"/>
                </a:cubicBezTo>
                <a:cubicBezTo>
                  <a:pt x="76" y="147"/>
                  <a:pt x="61" y="99"/>
                  <a:pt x="59" y="93"/>
                </a:cubicBezTo>
                <a:cubicBezTo>
                  <a:pt x="56" y="90"/>
                  <a:pt x="45" y="99"/>
                  <a:pt x="45" y="99"/>
                </a:cubicBezTo>
                <a:cubicBezTo>
                  <a:pt x="42" y="90"/>
                  <a:pt x="42" y="90"/>
                  <a:pt x="42" y="90"/>
                </a:cubicBezTo>
                <a:cubicBezTo>
                  <a:pt x="42" y="90"/>
                  <a:pt x="61" y="68"/>
                  <a:pt x="78" y="65"/>
                </a:cubicBezTo>
                <a:cubicBezTo>
                  <a:pt x="92" y="62"/>
                  <a:pt x="92" y="90"/>
                  <a:pt x="98" y="105"/>
                </a:cubicBezTo>
                <a:cubicBezTo>
                  <a:pt x="101" y="122"/>
                  <a:pt x="104" y="130"/>
                  <a:pt x="107" y="130"/>
                </a:cubicBezTo>
                <a:cubicBezTo>
                  <a:pt x="109" y="130"/>
                  <a:pt x="118" y="122"/>
                  <a:pt x="123" y="107"/>
                </a:cubicBezTo>
                <a:cubicBezTo>
                  <a:pt x="132" y="96"/>
                  <a:pt x="123" y="82"/>
                  <a:pt x="109" y="90"/>
                </a:cubicBezTo>
                <a:cubicBezTo>
                  <a:pt x="115" y="59"/>
                  <a:pt x="169" y="51"/>
                  <a:pt x="160" y="88"/>
                </a:cubicBezTo>
              </a:path>
            </a:pathLst>
          </a:custGeom>
          <a:solidFill>
            <a:srgbClr val="8064A2">
              <a:alpha val="100000"/>
            </a:srgbClr>
          </a:solidFill>
          <a:ln w="0" cap="flat">
            <a:noFill/>
            <a:prstDash val="solid"/>
            <a:miter lim="0"/>
          </a:ln>
        </p:spPr>
        <p:txBody>
          <a:bodyPr rtlCol="0"/>
          <a:lstStyle/>
          <a:p>
            <a:pPr algn="ctr"/>
            <a:endParaRPr lang="zh-CN" altLang="en-US"/>
          </a:p>
        </p:txBody>
      </p:sp>
      <p:sp>
        <p:nvSpPr>
          <p:cNvPr id="620" name="path 620"/>
          <p:cNvSpPr/>
          <p:nvPr/>
        </p:nvSpPr>
        <p:spPr>
          <a:xfrm>
            <a:off x="6027267" y="2068563"/>
            <a:ext cx="129921" cy="127723"/>
          </a:xfrm>
          <a:custGeom>
            <a:avLst/>
            <a:gdLst/>
            <a:ahLst/>
            <a:cxnLst/>
            <a:rect l="0" t="0" r="0" b="0"/>
            <a:pathLst>
              <a:path w="204" h="201">
                <a:moveTo>
                  <a:pt x="39" y="99"/>
                </a:moveTo>
                <a:cubicBezTo>
                  <a:pt x="39" y="99"/>
                  <a:pt x="39" y="96"/>
                  <a:pt x="39" y="93"/>
                </a:cubicBezTo>
                <a:cubicBezTo>
                  <a:pt x="2" y="82"/>
                  <a:pt x="2" y="82"/>
                  <a:pt x="2" y="82"/>
                </a:cubicBezTo>
                <a:cubicBezTo>
                  <a:pt x="0" y="87"/>
                  <a:pt x="0" y="93"/>
                  <a:pt x="0" y="99"/>
                </a:cubicBezTo>
                <a:cubicBezTo>
                  <a:pt x="0" y="130"/>
                  <a:pt x="11" y="155"/>
                  <a:pt x="31" y="175"/>
                </a:cubicBezTo>
                <a:cubicBezTo>
                  <a:pt x="54" y="144"/>
                  <a:pt x="54" y="144"/>
                  <a:pt x="54" y="144"/>
                </a:cubicBezTo>
                <a:cubicBezTo>
                  <a:pt x="45" y="133"/>
                  <a:pt x="39" y="116"/>
                  <a:pt x="39" y="99"/>
                </a:cubicBezTo>
                <a:moveTo>
                  <a:pt x="164" y="99"/>
                </a:moveTo>
                <a:cubicBezTo>
                  <a:pt x="164" y="116"/>
                  <a:pt x="159" y="133"/>
                  <a:pt x="150" y="144"/>
                </a:cubicBezTo>
                <a:cubicBezTo>
                  <a:pt x="173" y="175"/>
                  <a:pt x="173" y="175"/>
                  <a:pt x="173" y="175"/>
                </a:cubicBezTo>
                <a:cubicBezTo>
                  <a:pt x="193" y="155"/>
                  <a:pt x="204" y="130"/>
                  <a:pt x="204" y="99"/>
                </a:cubicBezTo>
                <a:cubicBezTo>
                  <a:pt x="204" y="93"/>
                  <a:pt x="204" y="87"/>
                  <a:pt x="201" y="82"/>
                </a:cubicBezTo>
                <a:cubicBezTo>
                  <a:pt x="164" y="93"/>
                  <a:pt x="164" y="93"/>
                  <a:pt x="164" y="93"/>
                </a:cubicBezTo>
                <a:cubicBezTo>
                  <a:pt x="164" y="96"/>
                  <a:pt x="164" y="99"/>
                  <a:pt x="164" y="99"/>
                </a:cubicBezTo>
                <a:moveTo>
                  <a:pt x="113" y="36"/>
                </a:moveTo>
                <a:cubicBezTo>
                  <a:pt x="133" y="42"/>
                  <a:pt x="147" y="53"/>
                  <a:pt x="159" y="67"/>
                </a:cubicBezTo>
                <a:cubicBezTo>
                  <a:pt x="193" y="56"/>
                  <a:pt x="193" y="56"/>
                  <a:pt x="193" y="56"/>
                </a:cubicBezTo>
                <a:cubicBezTo>
                  <a:pt x="179" y="25"/>
                  <a:pt x="150" y="2"/>
                  <a:pt x="113" y="0"/>
                </a:cubicBezTo>
                <a:lnTo>
                  <a:pt x="113" y="36"/>
                </a:lnTo>
                <a:close/>
                <a:moveTo>
                  <a:pt x="45" y="67"/>
                </a:moveTo>
                <a:cubicBezTo>
                  <a:pt x="56" y="53"/>
                  <a:pt x="71" y="42"/>
                  <a:pt x="88" y="36"/>
                </a:cubicBezTo>
                <a:cubicBezTo>
                  <a:pt x="88" y="0"/>
                  <a:pt x="88" y="0"/>
                  <a:pt x="88" y="0"/>
                </a:cubicBezTo>
                <a:cubicBezTo>
                  <a:pt x="54" y="2"/>
                  <a:pt x="25" y="25"/>
                  <a:pt x="8" y="56"/>
                </a:cubicBezTo>
                <a:lnTo>
                  <a:pt x="45" y="67"/>
                </a:lnTo>
                <a:close/>
                <a:moveTo>
                  <a:pt x="127" y="158"/>
                </a:moveTo>
                <a:cubicBezTo>
                  <a:pt x="119" y="161"/>
                  <a:pt x="110" y="164"/>
                  <a:pt x="102" y="164"/>
                </a:cubicBezTo>
                <a:cubicBezTo>
                  <a:pt x="93" y="164"/>
                  <a:pt x="85" y="161"/>
                  <a:pt x="76" y="158"/>
                </a:cubicBezTo>
                <a:cubicBezTo>
                  <a:pt x="54" y="189"/>
                  <a:pt x="54" y="189"/>
                  <a:pt x="54" y="189"/>
                </a:cubicBezTo>
                <a:cubicBezTo>
                  <a:pt x="68" y="198"/>
                  <a:pt x="85" y="201"/>
                  <a:pt x="102" y="201"/>
                </a:cubicBezTo>
                <a:cubicBezTo>
                  <a:pt x="119" y="201"/>
                  <a:pt x="136" y="198"/>
                  <a:pt x="150" y="189"/>
                </a:cubicBezTo>
                <a:lnTo>
                  <a:pt x="127" y="158"/>
                </a:lnTo>
              </a:path>
            </a:pathLst>
          </a:custGeom>
          <a:solidFill>
            <a:srgbClr val="C0504D">
              <a:alpha val="100000"/>
            </a:srgbClr>
          </a:solidFill>
          <a:ln w="0" cap="flat">
            <a:noFill/>
            <a:prstDash val="solid"/>
            <a:miter lim="0"/>
          </a:ln>
        </p:spPr>
        <p:txBody>
          <a:bodyPr rtlCol="0"/>
          <a:lstStyle/>
          <a:p>
            <a:pPr algn="ctr"/>
            <a:endParaRPr lang="zh-CN" altLang="en-US"/>
          </a:p>
        </p:txBody>
      </p:sp>
      <p:sp>
        <p:nvSpPr>
          <p:cNvPr id="622" name="path 622"/>
          <p:cNvSpPr/>
          <p:nvPr/>
        </p:nvSpPr>
        <p:spPr>
          <a:xfrm>
            <a:off x="7261824" y="3431654"/>
            <a:ext cx="125524" cy="126619"/>
          </a:xfrm>
          <a:custGeom>
            <a:avLst/>
            <a:gdLst/>
            <a:ahLst/>
            <a:cxnLst/>
            <a:rect l="0" t="0" r="0" b="0"/>
            <a:pathLst>
              <a:path w="197" h="199">
                <a:moveTo>
                  <a:pt x="98" y="0"/>
                </a:moveTo>
                <a:cubicBezTo>
                  <a:pt x="45" y="0"/>
                  <a:pt x="0" y="45"/>
                  <a:pt x="0" y="99"/>
                </a:cubicBezTo>
                <a:cubicBezTo>
                  <a:pt x="0" y="153"/>
                  <a:pt x="45" y="199"/>
                  <a:pt x="98" y="199"/>
                </a:cubicBezTo>
                <a:cubicBezTo>
                  <a:pt x="152" y="199"/>
                  <a:pt x="197" y="153"/>
                  <a:pt x="197" y="99"/>
                </a:cubicBezTo>
                <a:cubicBezTo>
                  <a:pt x="197" y="45"/>
                  <a:pt x="152" y="0"/>
                  <a:pt x="98" y="0"/>
                </a:cubicBezTo>
                <a:moveTo>
                  <a:pt x="81" y="162"/>
                </a:moveTo>
                <a:cubicBezTo>
                  <a:pt x="39" y="108"/>
                  <a:pt x="39" y="108"/>
                  <a:pt x="39" y="108"/>
                </a:cubicBezTo>
                <a:cubicBezTo>
                  <a:pt x="59" y="88"/>
                  <a:pt x="59" y="88"/>
                  <a:pt x="59" y="88"/>
                </a:cubicBezTo>
                <a:cubicBezTo>
                  <a:pt x="81" y="116"/>
                  <a:pt x="81" y="116"/>
                  <a:pt x="81" y="116"/>
                </a:cubicBezTo>
                <a:cubicBezTo>
                  <a:pt x="152" y="59"/>
                  <a:pt x="152" y="59"/>
                  <a:pt x="152" y="59"/>
                </a:cubicBezTo>
                <a:cubicBezTo>
                  <a:pt x="160" y="68"/>
                  <a:pt x="160" y="68"/>
                  <a:pt x="160" y="68"/>
                </a:cubicBezTo>
                <a:lnTo>
                  <a:pt x="81" y="162"/>
                </a:lnTo>
              </a:path>
            </a:pathLst>
          </a:custGeom>
          <a:solidFill>
            <a:srgbClr val="8064A2">
              <a:alpha val="100000"/>
            </a:srgbClr>
          </a:solidFill>
          <a:ln w="0" cap="flat">
            <a:noFill/>
            <a:prstDash val="solid"/>
            <a:miter lim="0"/>
          </a:ln>
        </p:spPr>
        <p:txBody>
          <a:bodyPr rtlCol="0"/>
          <a:lstStyle/>
          <a:p>
            <a:pPr algn="ctr"/>
            <a:endParaRPr lang="zh-CN" altLang="en-US"/>
          </a:p>
        </p:txBody>
      </p:sp>
      <p:sp>
        <p:nvSpPr>
          <p:cNvPr id="624" name="path 624"/>
          <p:cNvSpPr/>
          <p:nvPr/>
        </p:nvSpPr>
        <p:spPr>
          <a:xfrm>
            <a:off x="5593752" y="1082040"/>
            <a:ext cx="138734" cy="112305"/>
          </a:xfrm>
          <a:custGeom>
            <a:avLst/>
            <a:gdLst/>
            <a:ahLst/>
            <a:cxnLst/>
            <a:rect l="0" t="0" r="0" b="0"/>
            <a:pathLst>
              <a:path w="218" h="176">
                <a:moveTo>
                  <a:pt x="218" y="19"/>
                </a:moveTo>
                <a:cubicBezTo>
                  <a:pt x="209" y="22"/>
                  <a:pt x="201" y="25"/>
                  <a:pt x="192" y="28"/>
                </a:cubicBezTo>
                <a:cubicBezTo>
                  <a:pt x="201" y="22"/>
                  <a:pt x="209" y="11"/>
                  <a:pt x="212" y="2"/>
                </a:cubicBezTo>
                <a:cubicBezTo>
                  <a:pt x="204" y="8"/>
                  <a:pt x="192" y="11"/>
                  <a:pt x="184" y="14"/>
                </a:cubicBezTo>
                <a:cubicBezTo>
                  <a:pt x="175" y="5"/>
                  <a:pt x="164" y="0"/>
                  <a:pt x="150" y="0"/>
                </a:cubicBezTo>
                <a:cubicBezTo>
                  <a:pt x="127" y="0"/>
                  <a:pt x="107" y="19"/>
                  <a:pt x="107" y="42"/>
                </a:cubicBezTo>
                <a:cubicBezTo>
                  <a:pt x="107" y="48"/>
                  <a:pt x="107" y="51"/>
                  <a:pt x="107" y="54"/>
                </a:cubicBezTo>
                <a:cubicBezTo>
                  <a:pt x="70" y="51"/>
                  <a:pt x="36" y="34"/>
                  <a:pt x="17" y="8"/>
                </a:cubicBezTo>
                <a:cubicBezTo>
                  <a:pt x="11" y="14"/>
                  <a:pt x="8" y="22"/>
                  <a:pt x="8" y="28"/>
                </a:cubicBezTo>
                <a:cubicBezTo>
                  <a:pt x="8" y="45"/>
                  <a:pt x="17" y="59"/>
                  <a:pt x="28" y="68"/>
                </a:cubicBezTo>
                <a:cubicBezTo>
                  <a:pt x="22" y="68"/>
                  <a:pt x="14" y="65"/>
                  <a:pt x="8" y="62"/>
                </a:cubicBezTo>
                <a:cubicBezTo>
                  <a:pt x="8" y="82"/>
                  <a:pt x="25" y="102"/>
                  <a:pt x="45" y="105"/>
                </a:cubicBezTo>
                <a:cubicBezTo>
                  <a:pt x="42" y="108"/>
                  <a:pt x="36" y="108"/>
                  <a:pt x="34" y="108"/>
                </a:cubicBezTo>
                <a:cubicBezTo>
                  <a:pt x="31" y="108"/>
                  <a:pt x="28" y="108"/>
                  <a:pt x="25" y="108"/>
                </a:cubicBezTo>
                <a:cubicBezTo>
                  <a:pt x="31" y="125"/>
                  <a:pt x="48" y="136"/>
                  <a:pt x="68" y="136"/>
                </a:cubicBezTo>
                <a:cubicBezTo>
                  <a:pt x="51" y="151"/>
                  <a:pt x="31" y="156"/>
                  <a:pt x="11" y="156"/>
                </a:cubicBezTo>
                <a:cubicBezTo>
                  <a:pt x="8" y="156"/>
                  <a:pt x="2" y="156"/>
                  <a:pt x="0" y="156"/>
                </a:cubicBezTo>
                <a:cubicBezTo>
                  <a:pt x="19" y="168"/>
                  <a:pt x="42" y="176"/>
                  <a:pt x="68" y="176"/>
                </a:cubicBezTo>
                <a:cubicBezTo>
                  <a:pt x="150" y="176"/>
                  <a:pt x="195" y="108"/>
                  <a:pt x="195" y="48"/>
                </a:cubicBezTo>
                <a:cubicBezTo>
                  <a:pt x="195" y="48"/>
                  <a:pt x="195" y="45"/>
                  <a:pt x="195" y="42"/>
                </a:cubicBezTo>
                <a:cubicBezTo>
                  <a:pt x="204" y="37"/>
                  <a:pt x="212" y="28"/>
                  <a:pt x="218" y="19"/>
                </a:cubicBezTo>
              </a:path>
            </a:pathLst>
          </a:custGeom>
          <a:solidFill>
            <a:srgbClr val="8064A2">
              <a:alpha val="100000"/>
            </a:srgbClr>
          </a:solidFill>
          <a:ln w="0" cap="flat">
            <a:noFill/>
            <a:prstDash val="solid"/>
            <a:miter lim="0"/>
          </a:ln>
        </p:spPr>
        <p:txBody>
          <a:bodyPr rtlCol="0"/>
          <a:lstStyle/>
          <a:p>
            <a:pPr algn="ctr"/>
            <a:endParaRPr lang="zh-CN" altLang="en-US"/>
          </a:p>
        </p:txBody>
      </p:sp>
      <p:sp>
        <p:nvSpPr>
          <p:cNvPr id="626" name="path 626"/>
          <p:cNvSpPr/>
          <p:nvPr/>
        </p:nvSpPr>
        <p:spPr>
          <a:xfrm>
            <a:off x="6756451" y="951014"/>
            <a:ext cx="124421" cy="124421"/>
          </a:xfrm>
          <a:custGeom>
            <a:avLst/>
            <a:gdLst/>
            <a:ahLst/>
            <a:cxnLst/>
            <a:rect l="0" t="0" r="0" b="0"/>
            <a:pathLst>
              <a:path w="195" h="195">
                <a:moveTo>
                  <a:pt x="99" y="0"/>
                </a:moveTo>
                <a:cubicBezTo>
                  <a:pt x="45" y="0"/>
                  <a:pt x="0" y="45"/>
                  <a:pt x="0" y="99"/>
                </a:cubicBezTo>
                <a:cubicBezTo>
                  <a:pt x="0" y="150"/>
                  <a:pt x="45" y="195"/>
                  <a:pt x="99" y="195"/>
                </a:cubicBezTo>
                <a:cubicBezTo>
                  <a:pt x="150" y="195"/>
                  <a:pt x="195" y="150"/>
                  <a:pt x="195" y="99"/>
                </a:cubicBezTo>
                <a:cubicBezTo>
                  <a:pt x="195" y="45"/>
                  <a:pt x="150" y="0"/>
                  <a:pt x="99" y="0"/>
                </a:cubicBezTo>
                <a:moveTo>
                  <a:pt x="99" y="176"/>
                </a:moveTo>
                <a:cubicBezTo>
                  <a:pt x="53" y="176"/>
                  <a:pt x="19" y="141"/>
                  <a:pt x="19" y="99"/>
                </a:cubicBezTo>
                <a:cubicBezTo>
                  <a:pt x="19" y="53"/>
                  <a:pt x="53" y="19"/>
                  <a:pt x="99" y="19"/>
                </a:cubicBezTo>
                <a:cubicBezTo>
                  <a:pt x="141" y="19"/>
                  <a:pt x="176" y="53"/>
                  <a:pt x="176" y="99"/>
                </a:cubicBezTo>
                <a:cubicBezTo>
                  <a:pt x="176" y="141"/>
                  <a:pt x="141" y="176"/>
                  <a:pt x="99" y="176"/>
                </a:cubicBezTo>
                <a:moveTo>
                  <a:pt x="62" y="68"/>
                </a:moveTo>
                <a:cubicBezTo>
                  <a:pt x="105" y="99"/>
                  <a:pt x="105" y="99"/>
                  <a:pt x="105" y="99"/>
                </a:cubicBezTo>
                <a:cubicBezTo>
                  <a:pt x="62" y="127"/>
                  <a:pt x="62" y="127"/>
                  <a:pt x="62" y="127"/>
                </a:cubicBezTo>
                <a:lnTo>
                  <a:pt x="62" y="68"/>
                </a:lnTo>
                <a:close/>
                <a:moveTo>
                  <a:pt x="110" y="68"/>
                </a:moveTo>
                <a:cubicBezTo>
                  <a:pt x="153" y="99"/>
                  <a:pt x="153" y="99"/>
                  <a:pt x="153" y="99"/>
                </a:cubicBezTo>
                <a:cubicBezTo>
                  <a:pt x="110" y="127"/>
                  <a:pt x="110" y="127"/>
                  <a:pt x="110" y="127"/>
                </a:cubicBezTo>
                <a:lnTo>
                  <a:pt x="110" y="68"/>
                </a:lnTo>
              </a:path>
            </a:pathLst>
          </a:custGeom>
          <a:solidFill>
            <a:srgbClr val="4BACC6">
              <a:alpha val="100000"/>
            </a:srgbClr>
          </a:solidFill>
          <a:ln w="0" cap="flat">
            <a:noFill/>
            <a:prstDash val="solid"/>
            <a:miter lim="0"/>
          </a:ln>
        </p:spPr>
        <p:txBody>
          <a:bodyPr rtlCol="0"/>
          <a:lstStyle/>
          <a:p>
            <a:pPr algn="ctr"/>
            <a:endParaRPr lang="zh-CN" altLang="en-US"/>
          </a:p>
        </p:txBody>
      </p:sp>
      <p:sp>
        <p:nvSpPr>
          <p:cNvPr id="628" name="path 628"/>
          <p:cNvSpPr/>
          <p:nvPr/>
        </p:nvSpPr>
        <p:spPr>
          <a:xfrm>
            <a:off x="5635599" y="3421748"/>
            <a:ext cx="124409" cy="123317"/>
          </a:xfrm>
          <a:custGeom>
            <a:avLst/>
            <a:gdLst/>
            <a:ahLst/>
            <a:cxnLst/>
            <a:rect l="0" t="0" r="0" b="0"/>
            <a:pathLst>
              <a:path w="195" h="194">
                <a:moveTo>
                  <a:pt x="99" y="0"/>
                </a:moveTo>
                <a:cubicBezTo>
                  <a:pt x="45" y="0"/>
                  <a:pt x="0" y="45"/>
                  <a:pt x="0" y="98"/>
                </a:cubicBezTo>
                <a:cubicBezTo>
                  <a:pt x="0" y="151"/>
                  <a:pt x="45" y="194"/>
                  <a:pt x="99" y="194"/>
                </a:cubicBezTo>
                <a:cubicBezTo>
                  <a:pt x="153" y="194"/>
                  <a:pt x="195" y="151"/>
                  <a:pt x="195" y="98"/>
                </a:cubicBezTo>
                <a:cubicBezTo>
                  <a:pt x="195" y="45"/>
                  <a:pt x="153" y="0"/>
                  <a:pt x="99" y="0"/>
                </a:cubicBezTo>
                <a:moveTo>
                  <a:pt x="156" y="84"/>
                </a:moveTo>
                <a:cubicBezTo>
                  <a:pt x="150" y="121"/>
                  <a:pt x="113" y="151"/>
                  <a:pt x="102" y="157"/>
                </a:cubicBezTo>
                <a:cubicBezTo>
                  <a:pt x="90" y="163"/>
                  <a:pt x="82" y="154"/>
                  <a:pt x="79" y="146"/>
                </a:cubicBezTo>
                <a:cubicBezTo>
                  <a:pt x="73" y="137"/>
                  <a:pt x="62" y="92"/>
                  <a:pt x="59" y="90"/>
                </a:cubicBezTo>
                <a:cubicBezTo>
                  <a:pt x="53" y="84"/>
                  <a:pt x="45" y="92"/>
                  <a:pt x="45" y="92"/>
                </a:cubicBezTo>
                <a:cubicBezTo>
                  <a:pt x="39" y="87"/>
                  <a:pt x="39" y="87"/>
                  <a:pt x="39" y="87"/>
                </a:cubicBezTo>
                <a:cubicBezTo>
                  <a:pt x="39" y="87"/>
                  <a:pt x="59" y="64"/>
                  <a:pt x="76" y="61"/>
                </a:cubicBezTo>
                <a:cubicBezTo>
                  <a:pt x="90" y="59"/>
                  <a:pt x="90" y="84"/>
                  <a:pt x="96" y="101"/>
                </a:cubicBezTo>
                <a:cubicBezTo>
                  <a:pt x="99" y="115"/>
                  <a:pt x="102" y="123"/>
                  <a:pt x="105" y="123"/>
                </a:cubicBezTo>
                <a:cubicBezTo>
                  <a:pt x="107" y="123"/>
                  <a:pt x="113" y="115"/>
                  <a:pt x="122" y="101"/>
                </a:cubicBezTo>
                <a:cubicBezTo>
                  <a:pt x="127" y="90"/>
                  <a:pt x="119" y="78"/>
                  <a:pt x="107" y="87"/>
                </a:cubicBezTo>
                <a:cubicBezTo>
                  <a:pt x="113" y="56"/>
                  <a:pt x="161" y="47"/>
                  <a:pt x="156" y="84"/>
                </a:cubicBezTo>
              </a:path>
            </a:pathLst>
          </a:custGeom>
          <a:solidFill>
            <a:srgbClr val="4BACC6">
              <a:alpha val="100000"/>
            </a:srgbClr>
          </a:solidFill>
          <a:ln w="0" cap="flat">
            <a:noFill/>
            <a:prstDash val="solid"/>
            <a:miter lim="0"/>
          </a:ln>
        </p:spPr>
        <p:txBody>
          <a:bodyPr rtlCol="0"/>
          <a:lstStyle/>
          <a:p>
            <a:pPr algn="ctr"/>
            <a:endParaRPr lang="zh-CN" altLang="en-US"/>
          </a:p>
        </p:txBody>
      </p:sp>
      <p:sp>
        <p:nvSpPr>
          <p:cNvPr id="630" name="path 630"/>
          <p:cNvSpPr/>
          <p:nvPr/>
        </p:nvSpPr>
        <p:spPr>
          <a:xfrm>
            <a:off x="5919660" y="1313256"/>
            <a:ext cx="142036" cy="107912"/>
          </a:xfrm>
          <a:custGeom>
            <a:avLst/>
            <a:gdLst/>
            <a:ahLst/>
            <a:cxnLst/>
            <a:rect l="0" t="0" r="0" b="0"/>
            <a:pathLst>
              <a:path w="223" h="169">
                <a:moveTo>
                  <a:pt x="215" y="8"/>
                </a:moveTo>
                <a:cubicBezTo>
                  <a:pt x="184" y="2"/>
                  <a:pt x="150" y="0"/>
                  <a:pt x="113" y="0"/>
                </a:cubicBezTo>
                <a:cubicBezTo>
                  <a:pt x="76" y="0"/>
                  <a:pt x="42" y="2"/>
                  <a:pt x="11" y="8"/>
                </a:cubicBezTo>
                <a:cubicBezTo>
                  <a:pt x="5" y="31"/>
                  <a:pt x="0" y="56"/>
                  <a:pt x="0" y="84"/>
                </a:cubicBezTo>
                <a:cubicBezTo>
                  <a:pt x="0" y="113"/>
                  <a:pt x="5" y="138"/>
                  <a:pt x="11" y="161"/>
                </a:cubicBezTo>
                <a:cubicBezTo>
                  <a:pt x="42" y="167"/>
                  <a:pt x="76" y="169"/>
                  <a:pt x="113" y="169"/>
                </a:cubicBezTo>
                <a:cubicBezTo>
                  <a:pt x="150" y="169"/>
                  <a:pt x="184" y="167"/>
                  <a:pt x="215" y="161"/>
                </a:cubicBezTo>
                <a:cubicBezTo>
                  <a:pt x="220" y="138"/>
                  <a:pt x="223" y="113"/>
                  <a:pt x="223" y="84"/>
                </a:cubicBezTo>
                <a:cubicBezTo>
                  <a:pt x="223" y="56"/>
                  <a:pt x="220" y="31"/>
                  <a:pt x="215" y="8"/>
                </a:cubicBezTo>
                <a:moveTo>
                  <a:pt x="84" y="127"/>
                </a:moveTo>
                <a:cubicBezTo>
                  <a:pt x="84" y="42"/>
                  <a:pt x="84" y="42"/>
                  <a:pt x="84" y="42"/>
                </a:cubicBezTo>
                <a:cubicBezTo>
                  <a:pt x="155" y="84"/>
                  <a:pt x="155" y="84"/>
                  <a:pt x="155" y="84"/>
                </a:cubicBezTo>
                <a:lnTo>
                  <a:pt x="84" y="127"/>
                </a:lnTo>
              </a:path>
            </a:pathLst>
          </a:custGeom>
          <a:solidFill>
            <a:srgbClr val="8064A2">
              <a:alpha val="100000"/>
            </a:srgbClr>
          </a:solidFill>
          <a:ln w="0" cap="flat">
            <a:noFill/>
            <a:prstDash val="solid"/>
            <a:miter lim="0"/>
          </a:ln>
        </p:spPr>
        <p:txBody>
          <a:bodyPr rtlCol="0"/>
          <a:lstStyle/>
          <a:p>
            <a:pPr algn="ctr"/>
            <a:endParaRPr lang="zh-CN" altLang="en-US"/>
          </a:p>
        </p:txBody>
      </p:sp>
      <p:sp>
        <p:nvSpPr>
          <p:cNvPr id="632" name="path 632"/>
          <p:cNvSpPr/>
          <p:nvPr/>
        </p:nvSpPr>
        <p:spPr>
          <a:xfrm>
            <a:off x="5775426" y="1863775"/>
            <a:ext cx="123316" cy="122224"/>
          </a:xfrm>
          <a:custGeom>
            <a:avLst/>
            <a:gdLst/>
            <a:ahLst/>
            <a:cxnLst/>
            <a:rect l="0" t="0" r="0" b="0"/>
            <a:pathLst>
              <a:path w="194" h="192">
                <a:moveTo>
                  <a:pt x="97" y="0"/>
                </a:moveTo>
                <a:cubicBezTo>
                  <a:pt x="42" y="0"/>
                  <a:pt x="0" y="42"/>
                  <a:pt x="0" y="96"/>
                </a:cubicBezTo>
                <a:cubicBezTo>
                  <a:pt x="0" y="147"/>
                  <a:pt x="42" y="192"/>
                  <a:pt x="97" y="192"/>
                </a:cubicBezTo>
                <a:cubicBezTo>
                  <a:pt x="151" y="192"/>
                  <a:pt x="194" y="147"/>
                  <a:pt x="194" y="96"/>
                </a:cubicBezTo>
                <a:cubicBezTo>
                  <a:pt x="194" y="42"/>
                  <a:pt x="151" y="0"/>
                  <a:pt x="97" y="0"/>
                </a:cubicBezTo>
                <a:moveTo>
                  <a:pt x="97" y="172"/>
                </a:moveTo>
                <a:cubicBezTo>
                  <a:pt x="54" y="172"/>
                  <a:pt x="19" y="138"/>
                  <a:pt x="19" y="96"/>
                </a:cubicBezTo>
                <a:cubicBezTo>
                  <a:pt x="19" y="50"/>
                  <a:pt x="54" y="16"/>
                  <a:pt x="97" y="16"/>
                </a:cubicBezTo>
                <a:cubicBezTo>
                  <a:pt x="139" y="16"/>
                  <a:pt x="177" y="50"/>
                  <a:pt x="177" y="96"/>
                </a:cubicBezTo>
                <a:cubicBezTo>
                  <a:pt x="177" y="138"/>
                  <a:pt x="139" y="172"/>
                  <a:pt x="97" y="172"/>
                </a:cubicBezTo>
                <a:moveTo>
                  <a:pt x="59" y="59"/>
                </a:moveTo>
                <a:cubicBezTo>
                  <a:pt x="134" y="59"/>
                  <a:pt x="134" y="59"/>
                  <a:pt x="134" y="59"/>
                </a:cubicBezTo>
                <a:cubicBezTo>
                  <a:pt x="134" y="130"/>
                  <a:pt x="134" y="130"/>
                  <a:pt x="134" y="130"/>
                </a:cubicBezTo>
                <a:cubicBezTo>
                  <a:pt x="59" y="130"/>
                  <a:pt x="59" y="130"/>
                  <a:pt x="59" y="130"/>
                </a:cubicBezTo>
                <a:lnTo>
                  <a:pt x="59" y="59"/>
                </a:lnTo>
              </a:path>
            </a:pathLst>
          </a:custGeom>
          <a:solidFill>
            <a:srgbClr val="8064A2">
              <a:alpha val="100000"/>
            </a:srgbClr>
          </a:solidFill>
          <a:ln w="0" cap="flat">
            <a:noFill/>
            <a:prstDash val="solid"/>
            <a:miter lim="0"/>
          </a:ln>
        </p:spPr>
        <p:txBody>
          <a:bodyPr rtlCol="0"/>
          <a:lstStyle/>
          <a:p>
            <a:pPr algn="ctr"/>
            <a:endParaRPr lang="zh-CN" altLang="en-US"/>
          </a:p>
        </p:txBody>
      </p:sp>
      <p:sp>
        <p:nvSpPr>
          <p:cNvPr id="634" name="path 634"/>
          <p:cNvSpPr/>
          <p:nvPr/>
        </p:nvSpPr>
        <p:spPr>
          <a:xfrm>
            <a:off x="5564022" y="2176475"/>
            <a:ext cx="161860" cy="90284"/>
          </a:xfrm>
          <a:custGeom>
            <a:avLst/>
            <a:gdLst/>
            <a:ahLst/>
            <a:cxnLst/>
            <a:rect l="0" t="0" r="0" b="0"/>
            <a:pathLst>
              <a:path w="254" h="142">
                <a:moveTo>
                  <a:pt x="235" y="130"/>
                </a:moveTo>
                <a:cubicBezTo>
                  <a:pt x="240" y="102"/>
                  <a:pt x="240" y="102"/>
                  <a:pt x="240" y="102"/>
                </a:cubicBezTo>
                <a:cubicBezTo>
                  <a:pt x="243" y="93"/>
                  <a:pt x="246" y="82"/>
                  <a:pt x="246" y="76"/>
                </a:cubicBezTo>
                <a:cubicBezTo>
                  <a:pt x="252" y="45"/>
                  <a:pt x="252" y="45"/>
                  <a:pt x="252" y="45"/>
                </a:cubicBezTo>
                <a:cubicBezTo>
                  <a:pt x="254" y="39"/>
                  <a:pt x="249" y="31"/>
                  <a:pt x="243" y="28"/>
                </a:cubicBezTo>
                <a:cubicBezTo>
                  <a:pt x="181" y="2"/>
                  <a:pt x="181" y="2"/>
                  <a:pt x="181" y="2"/>
                </a:cubicBezTo>
                <a:cubicBezTo>
                  <a:pt x="175" y="0"/>
                  <a:pt x="167" y="2"/>
                  <a:pt x="161" y="8"/>
                </a:cubicBezTo>
                <a:cubicBezTo>
                  <a:pt x="147" y="36"/>
                  <a:pt x="147" y="36"/>
                  <a:pt x="147" y="36"/>
                </a:cubicBezTo>
                <a:cubicBezTo>
                  <a:pt x="144" y="36"/>
                  <a:pt x="144" y="36"/>
                  <a:pt x="144" y="39"/>
                </a:cubicBezTo>
                <a:cubicBezTo>
                  <a:pt x="42" y="17"/>
                  <a:pt x="42" y="17"/>
                  <a:pt x="42" y="17"/>
                </a:cubicBezTo>
                <a:cubicBezTo>
                  <a:pt x="0" y="36"/>
                  <a:pt x="0" y="36"/>
                  <a:pt x="0" y="36"/>
                </a:cubicBezTo>
                <a:cubicBezTo>
                  <a:pt x="22" y="71"/>
                  <a:pt x="22" y="71"/>
                  <a:pt x="22" y="71"/>
                </a:cubicBezTo>
                <a:cubicBezTo>
                  <a:pt x="33" y="62"/>
                  <a:pt x="33" y="62"/>
                  <a:pt x="33" y="62"/>
                </a:cubicBezTo>
                <a:cubicBezTo>
                  <a:pt x="48" y="85"/>
                  <a:pt x="48" y="85"/>
                  <a:pt x="48" y="85"/>
                </a:cubicBezTo>
                <a:cubicBezTo>
                  <a:pt x="70" y="71"/>
                  <a:pt x="70" y="71"/>
                  <a:pt x="70" y="71"/>
                </a:cubicBezTo>
                <a:cubicBezTo>
                  <a:pt x="84" y="93"/>
                  <a:pt x="84" y="93"/>
                  <a:pt x="84" y="93"/>
                </a:cubicBezTo>
                <a:cubicBezTo>
                  <a:pt x="107" y="79"/>
                  <a:pt x="107" y="79"/>
                  <a:pt x="107" y="79"/>
                </a:cubicBezTo>
                <a:cubicBezTo>
                  <a:pt x="121" y="99"/>
                  <a:pt x="121" y="99"/>
                  <a:pt x="121" y="99"/>
                </a:cubicBezTo>
                <a:cubicBezTo>
                  <a:pt x="133" y="93"/>
                  <a:pt x="133" y="93"/>
                  <a:pt x="133" y="93"/>
                </a:cubicBezTo>
                <a:cubicBezTo>
                  <a:pt x="133" y="93"/>
                  <a:pt x="133" y="96"/>
                  <a:pt x="133" y="96"/>
                </a:cubicBezTo>
                <a:cubicBezTo>
                  <a:pt x="135" y="127"/>
                  <a:pt x="135" y="127"/>
                  <a:pt x="135" y="127"/>
                </a:cubicBezTo>
                <a:cubicBezTo>
                  <a:pt x="138" y="136"/>
                  <a:pt x="144" y="142"/>
                  <a:pt x="152" y="142"/>
                </a:cubicBezTo>
                <a:cubicBezTo>
                  <a:pt x="220" y="142"/>
                  <a:pt x="220" y="142"/>
                  <a:pt x="220" y="142"/>
                </a:cubicBezTo>
                <a:cubicBezTo>
                  <a:pt x="226" y="142"/>
                  <a:pt x="235" y="136"/>
                  <a:pt x="235" y="130"/>
                </a:cubicBezTo>
                <a:moveTo>
                  <a:pt x="48" y="42"/>
                </a:moveTo>
                <a:cubicBezTo>
                  <a:pt x="50" y="31"/>
                  <a:pt x="50" y="31"/>
                  <a:pt x="50" y="31"/>
                </a:cubicBezTo>
                <a:cubicBezTo>
                  <a:pt x="138" y="48"/>
                  <a:pt x="138" y="48"/>
                  <a:pt x="138" y="48"/>
                </a:cubicBezTo>
                <a:cubicBezTo>
                  <a:pt x="135" y="62"/>
                  <a:pt x="135" y="62"/>
                  <a:pt x="135" y="62"/>
                </a:cubicBezTo>
                <a:lnTo>
                  <a:pt x="48" y="42"/>
                </a:lnTo>
                <a:close/>
                <a:moveTo>
                  <a:pt x="206" y="127"/>
                </a:moveTo>
                <a:cubicBezTo>
                  <a:pt x="195" y="125"/>
                  <a:pt x="195" y="125"/>
                  <a:pt x="195" y="125"/>
                </a:cubicBezTo>
                <a:cubicBezTo>
                  <a:pt x="189" y="125"/>
                  <a:pt x="189" y="119"/>
                  <a:pt x="189" y="116"/>
                </a:cubicBezTo>
                <a:cubicBezTo>
                  <a:pt x="206" y="39"/>
                  <a:pt x="206" y="39"/>
                  <a:pt x="206" y="39"/>
                </a:cubicBezTo>
                <a:cubicBezTo>
                  <a:pt x="206" y="36"/>
                  <a:pt x="209" y="34"/>
                  <a:pt x="212" y="34"/>
                </a:cubicBezTo>
                <a:cubicBezTo>
                  <a:pt x="226" y="36"/>
                  <a:pt x="226" y="36"/>
                  <a:pt x="226" y="36"/>
                </a:cubicBezTo>
                <a:cubicBezTo>
                  <a:pt x="229" y="36"/>
                  <a:pt x="232" y="42"/>
                  <a:pt x="232" y="45"/>
                </a:cubicBezTo>
                <a:cubicBezTo>
                  <a:pt x="215" y="122"/>
                  <a:pt x="215" y="122"/>
                  <a:pt x="215" y="122"/>
                </a:cubicBezTo>
                <a:cubicBezTo>
                  <a:pt x="215" y="125"/>
                  <a:pt x="209" y="127"/>
                  <a:pt x="206" y="127"/>
                </a:cubicBezTo>
              </a:path>
            </a:pathLst>
          </a:custGeom>
          <a:solidFill>
            <a:srgbClr val="C0504D">
              <a:alpha val="100000"/>
            </a:srgbClr>
          </a:solidFill>
          <a:ln w="0" cap="flat">
            <a:noFill/>
            <a:prstDash val="solid"/>
            <a:miter lim="0"/>
          </a:ln>
        </p:spPr>
        <p:txBody>
          <a:bodyPr rtlCol="0"/>
          <a:lstStyle/>
          <a:p>
            <a:pPr algn="ctr"/>
            <a:endParaRPr lang="zh-CN" altLang="en-US"/>
          </a:p>
        </p:txBody>
      </p:sp>
      <p:sp>
        <p:nvSpPr>
          <p:cNvPr id="636" name="path 636"/>
          <p:cNvSpPr/>
          <p:nvPr/>
        </p:nvSpPr>
        <p:spPr>
          <a:xfrm>
            <a:off x="6016549" y="2653220"/>
            <a:ext cx="127723" cy="113411"/>
          </a:xfrm>
          <a:custGeom>
            <a:avLst/>
            <a:gdLst/>
            <a:ahLst/>
            <a:cxnLst/>
            <a:rect l="0" t="0" r="0" b="0"/>
            <a:pathLst>
              <a:path w="201" h="178">
                <a:moveTo>
                  <a:pt x="84" y="0"/>
                </a:moveTo>
                <a:cubicBezTo>
                  <a:pt x="130" y="0"/>
                  <a:pt x="167" y="28"/>
                  <a:pt x="167" y="65"/>
                </a:cubicBezTo>
                <a:cubicBezTo>
                  <a:pt x="167" y="104"/>
                  <a:pt x="130" y="133"/>
                  <a:pt x="84" y="133"/>
                </a:cubicBezTo>
                <a:cubicBezTo>
                  <a:pt x="79" y="133"/>
                  <a:pt x="76" y="133"/>
                  <a:pt x="70" y="133"/>
                </a:cubicBezTo>
                <a:cubicBezTo>
                  <a:pt x="53" y="150"/>
                  <a:pt x="31" y="155"/>
                  <a:pt x="11" y="155"/>
                </a:cubicBezTo>
                <a:cubicBezTo>
                  <a:pt x="11" y="150"/>
                  <a:pt x="11" y="150"/>
                  <a:pt x="11" y="150"/>
                </a:cubicBezTo>
                <a:cubicBezTo>
                  <a:pt x="22" y="144"/>
                  <a:pt x="31" y="136"/>
                  <a:pt x="31" y="124"/>
                </a:cubicBezTo>
                <a:cubicBezTo>
                  <a:pt x="31" y="121"/>
                  <a:pt x="31" y="121"/>
                  <a:pt x="31" y="119"/>
                </a:cubicBezTo>
                <a:cubicBezTo>
                  <a:pt x="11" y="107"/>
                  <a:pt x="0" y="87"/>
                  <a:pt x="0" y="65"/>
                </a:cubicBezTo>
                <a:cubicBezTo>
                  <a:pt x="0" y="28"/>
                  <a:pt x="36" y="0"/>
                  <a:pt x="84" y="0"/>
                </a:cubicBezTo>
                <a:moveTo>
                  <a:pt x="175" y="150"/>
                </a:moveTo>
                <a:cubicBezTo>
                  <a:pt x="175" y="161"/>
                  <a:pt x="181" y="170"/>
                  <a:pt x="189" y="172"/>
                </a:cubicBezTo>
                <a:cubicBezTo>
                  <a:pt x="189" y="178"/>
                  <a:pt x="189" y="178"/>
                  <a:pt x="189" y="178"/>
                </a:cubicBezTo>
                <a:cubicBezTo>
                  <a:pt x="172" y="175"/>
                  <a:pt x="155" y="172"/>
                  <a:pt x="141" y="158"/>
                </a:cubicBezTo>
                <a:cubicBezTo>
                  <a:pt x="135" y="158"/>
                  <a:pt x="133" y="158"/>
                  <a:pt x="130" y="158"/>
                </a:cubicBezTo>
                <a:cubicBezTo>
                  <a:pt x="113" y="158"/>
                  <a:pt x="96" y="155"/>
                  <a:pt x="84" y="147"/>
                </a:cubicBezTo>
                <a:cubicBezTo>
                  <a:pt x="110" y="147"/>
                  <a:pt x="133" y="138"/>
                  <a:pt x="152" y="124"/>
                </a:cubicBezTo>
                <a:cubicBezTo>
                  <a:pt x="161" y="116"/>
                  <a:pt x="167" y="107"/>
                  <a:pt x="172" y="99"/>
                </a:cubicBezTo>
                <a:cubicBezTo>
                  <a:pt x="178" y="87"/>
                  <a:pt x="181" y="76"/>
                  <a:pt x="181" y="65"/>
                </a:cubicBezTo>
                <a:cubicBezTo>
                  <a:pt x="181" y="65"/>
                  <a:pt x="181" y="62"/>
                  <a:pt x="181" y="62"/>
                </a:cubicBezTo>
                <a:cubicBezTo>
                  <a:pt x="192" y="70"/>
                  <a:pt x="201" y="85"/>
                  <a:pt x="201" y="102"/>
                </a:cubicBezTo>
                <a:cubicBezTo>
                  <a:pt x="201" y="119"/>
                  <a:pt x="189" y="136"/>
                  <a:pt x="175" y="147"/>
                </a:cubicBezTo>
                <a:cubicBezTo>
                  <a:pt x="175" y="147"/>
                  <a:pt x="175" y="150"/>
                  <a:pt x="175" y="150"/>
                </a:cubicBezTo>
              </a:path>
            </a:pathLst>
          </a:custGeom>
          <a:solidFill>
            <a:srgbClr val="4BACC6">
              <a:alpha val="100000"/>
            </a:srgbClr>
          </a:solidFill>
          <a:ln w="0" cap="flat">
            <a:noFill/>
            <a:prstDash val="solid"/>
            <a:miter lim="0"/>
          </a:ln>
        </p:spPr>
        <p:txBody>
          <a:bodyPr rtlCol="0"/>
          <a:lstStyle/>
          <a:p>
            <a:pPr algn="ctr"/>
            <a:endParaRPr lang="zh-CN" altLang="en-US"/>
          </a:p>
        </p:txBody>
      </p:sp>
      <p:sp>
        <p:nvSpPr>
          <p:cNvPr id="638" name="path 638"/>
          <p:cNvSpPr/>
          <p:nvPr/>
        </p:nvSpPr>
        <p:spPr>
          <a:xfrm>
            <a:off x="4825682" y="2203056"/>
            <a:ext cx="127723" cy="112306"/>
          </a:xfrm>
          <a:custGeom>
            <a:avLst/>
            <a:gdLst/>
            <a:ahLst/>
            <a:cxnLst/>
            <a:rect l="0" t="0" r="0" b="0"/>
            <a:pathLst>
              <a:path w="201" h="176">
                <a:moveTo>
                  <a:pt x="131" y="26"/>
                </a:moveTo>
                <a:lnTo>
                  <a:pt x="69" y="0"/>
                </a:lnTo>
                <a:lnTo>
                  <a:pt x="0" y="26"/>
                </a:lnTo>
                <a:lnTo>
                  <a:pt x="0" y="176"/>
                </a:lnTo>
                <a:lnTo>
                  <a:pt x="69" y="150"/>
                </a:lnTo>
                <a:lnTo>
                  <a:pt x="131" y="176"/>
                </a:lnTo>
                <a:lnTo>
                  <a:pt x="201" y="150"/>
                </a:lnTo>
                <a:lnTo>
                  <a:pt x="201" y="0"/>
                </a:lnTo>
                <a:lnTo>
                  <a:pt x="131" y="26"/>
                </a:lnTo>
                <a:close/>
                <a:moveTo>
                  <a:pt x="76" y="15"/>
                </a:moveTo>
                <a:lnTo>
                  <a:pt x="126" y="38"/>
                </a:lnTo>
                <a:lnTo>
                  <a:pt x="126" y="159"/>
                </a:lnTo>
                <a:lnTo>
                  <a:pt x="76" y="138"/>
                </a:lnTo>
                <a:lnTo>
                  <a:pt x="76" y="15"/>
                </a:lnTo>
                <a:close/>
                <a:moveTo>
                  <a:pt x="13" y="34"/>
                </a:moveTo>
                <a:lnTo>
                  <a:pt x="64" y="15"/>
                </a:lnTo>
                <a:lnTo>
                  <a:pt x="64" y="138"/>
                </a:lnTo>
                <a:lnTo>
                  <a:pt x="13" y="159"/>
                </a:lnTo>
                <a:lnTo>
                  <a:pt x="13" y="34"/>
                </a:lnTo>
                <a:close/>
                <a:moveTo>
                  <a:pt x="188" y="142"/>
                </a:moveTo>
                <a:lnTo>
                  <a:pt x="138" y="159"/>
                </a:lnTo>
                <a:lnTo>
                  <a:pt x="138" y="38"/>
                </a:lnTo>
                <a:lnTo>
                  <a:pt x="188" y="17"/>
                </a:lnTo>
                <a:lnTo>
                  <a:pt x="188" y="142"/>
                </a:lnTo>
              </a:path>
            </a:pathLst>
          </a:custGeom>
          <a:solidFill>
            <a:srgbClr val="4BACC6">
              <a:alpha val="100000"/>
            </a:srgbClr>
          </a:solidFill>
          <a:ln w="0" cap="flat">
            <a:noFill/>
            <a:prstDash val="solid"/>
            <a:miter lim="0"/>
          </a:ln>
        </p:spPr>
        <p:txBody>
          <a:bodyPr rtlCol="0"/>
          <a:lstStyle/>
          <a:p>
            <a:pPr algn="ctr"/>
            <a:endParaRPr lang="zh-CN" altLang="en-US"/>
          </a:p>
        </p:txBody>
      </p:sp>
      <p:sp>
        <p:nvSpPr>
          <p:cNvPr id="640" name="path 640"/>
          <p:cNvSpPr/>
          <p:nvPr/>
        </p:nvSpPr>
        <p:spPr>
          <a:xfrm>
            <a:off x="6296215" y="2610281"/>
            <a:ext cx="128828" cy="111201"/>
          </a:xfrm>
          <a:custGeom>
            <a:avLst/>
            <a:gdLst/>
            <a:ahLst/>
            <a:cxnLst/>
            <a:rect l="0" t="0" r="0" b="0"/>
            <a:pathLst>
              <a:path w="202" h="175">
                <a:moveTo>
                  <a:pt x="50" y="0"/>
                </a:moveTo>
                <a:cubicBezTo>
                  <a:pt x="152" y="0"/>
                  <a:pt x="152" y="0"/>
                  <a:pt x="152" y="0"/>
                </a:cubicBezTo>
                <a:cubicBezTo>
                  <a:pt x="152" y="25"/>
                  <a:pt x="152" y="25"/>
                  <a:pt x="152" y="25"/>
                </a:cubicBezTo>
                <a:cubicBezTo>
                  <a:pt x="50" y="25"/>
                  <a:pt x="50" y="25"/>
                  <a:pt x="50" y="25"/>
                </a:cubicBezTo>
                <a:lnTo>
                  <a:pt x="50" y="0"/>
                </a:lnTo>
                <a:close/>
                <a:moveTo>
                  <a:pt x="188" y="36"/>
                </a:moveTo>
                <a:cubicBezTo>
                  <a:pt x="11" y="36"/>
                  <a:pt x="11" y="36"/>
                  <a:pt x="11" y="36"/>
                </a:cubicBezTo>
                <a:cubicBezTo>
                  <a:pt x="5" y="36"/>
                  <a:pt x="0" y="42"/>
                  <a:pt x="0" y="50"/>
                </a:cubicBezTo>
                <a:cubicBezTo>
                  <a:pt x="0" y="112"/>
                  <a:pt x="0" y="112"/>
                  <a:pt x="0" y="112"/>
                </a:cubicBezTo>
                <a:cubicBezTo>
                  <a:pt x="0" y="118"/>
                  <a:pt x="5" y="124"/>
                  <a:pt x="11" y="124"/>
                </a:cubicBezTo>
                <a:cubicBezTo>
                  <a:pt x="50" y="124"/>
                  <a:pt x="50" y="124"/>
                  <a:pt x="50" y="124"/>
                </a:cubicBezTo>
                <a:cubicBezTo>
                  <a:pt x="50" y="175"/>
                  <a:pt x="50" y="175"/>
                  <a:pt x="50" y="175"/>
                </a:cubicBezTo>
                <a:cubicBezTo>
                  <a:pt x="152" y="175"/>
                  <a:pt x="152" y="175"/>
                  <a:pt x="152" y="175"/>
                </a:cubicBezTo>
                <a:cubicBezTo>
                  <a:pt x="152" y="124"/>
                  <a:pt x="152" y="124"/>
                  <a:pt x="152" y="124"/>
                </a:cubicBezTo>
                <a:cubicBezTo>
                  <a:pt x="188" y="124"/>
                  <a:pt x="188" y="124"/>
                  <a:pt x="188" y="124"/>
                </a:cubicBezTo>
                <a:cubicBezTo>
                  <a:pt x="197" y="124"/>
                  <a:pt x="202" y="118"/>
                  <a:pt x="202" y="112"/>
                </a:cubicBezTo>
                <a:cubicBezTo>
                  <a:pt x="202" y="50"/>
                  <a:pt x="202" y="50"/>
                  <a:pt x="202" y="50"/>
                </a:cubicBezTo>
                <a:cubicBezTo>
                  <a:pt x="202" y="42"/>
                  <a:pt x="197" y="36"/>
                  <a:pt x="188" y="36"/>
                </a:cubicBezTo>
                <a:moveTo>
                  <a:pt x="138" y="163"/>
                </a:moveTo>
                <a:cubicBezTo>
                  <a:pt x="61" y="163"/>
                  <a:pt x="61" y="163"/>
                  <a:pt x="61" y="163"/>
                </a:cubicBezTo>
                <a:cubicBezTo>
                  <a:pt x="61" y="98"/>
                  <a:pt x="61" y="98"/>
                  <a:pt x="61" y="98"/>
                </a:cubicBezTo>
                <a:cubicBezTo>
                  <a:pt x="138" y="98"/>
                  <a:pt x="138" y="98"/>
                  <a:pt x="138" y="98"/>
                </a:cubicBezTo>
                <a:lnTo>
                  <a:pt x="138" y="163"/>
                </a:lnTo>
                <a:close/>
                <a:moveTo>
                  <a:pt x="191" y="56"/>
                </a:moveTo>
                <a:cubicBezTo>
                  <a:pt x="191" y="62"/>
                  <a:pt x="188" y="64"/>
                  <a:pt x="183" y="64"/>
                </a:cubicBezTo>
                <a:cubicBezTo>
                  <a:pt x="177" y="64"/>
                  <a:pt x="174" y="62"/>
                  <a:pt x="174" y="56"/>
                </a:cubicBezTo>
                <a:cubicBezTo>
                  <a:pt x="174" y="50"/>
                  <a:pt x="177" y="48"/>
                  <a:pt x="183" y="48"/>
                </a:cubicBezTo>
                <a:cubicBezTo>
                  <a:pt x="188" y="48"/>
                  <a:pt x="191" y="50"/>
                  <a:pt x="191" y="56"/>
                </a:cubicBezTo>
              </a:path>
            </a:pathLst>
          </a:custGeom>
          <a:solidFill>
            <a:srgbClr val="C0504D">
              <a:alpha val="100000"/>
            </a:srgbClr>
          </a:solidFill>
          <a:ln w="0" cap="flat">
            <a:noFill/>
            <a:prstDash val="solid"/>
            <a:miter lim="0"/>
          </a:ln>
        </p:spPr>
        <p:txBody>
          <a:bodyPr rtlCol="0"/>
          <a:lstStyle/>
          <a:p>
            <a:pPr algn="ctr"/>
            <a:endParaRPr lang="zh-CN" altLang="en-US"/>
          </a:p>
        </p:txBody>
      </p:sp>
      <p:sp>
        <p:nvSpPr>
          <p:cNvPr id="642" name="path 642"/>
          <p:cNvSpPr/>
          <p:nvPr/>
        </p:nvSpPr>
        <p:spPr>
          <a:xfrm>
            <a:off x="6450355" y="2795257"/>
            <a:ext cx="116713" cy="118909"/>
          </a:xfrm>
          <a:custGeom>
            <a:avLst/>
            <a:gdLst/>
            <a:ahLst/>
            <a:cxnLst/>
            <a:rect l="0" t="0" r="0" b="0"/>
            <a:pathLst>
              <a:path w="183" h="187">
                <a:moveTo>
                  <a:pt x="172" y="53"/>
                </a:moveTo>
                <a:cubicBezTo>
                  <a:pt x="132" y="11"/>
                  <a:pt x="132" y="11"/>
                  <a:pt x="132" y="11"/>
                </a:cubicBezTo>
                <a:cubicBezTo>
                  <a:pt x="144" y="0"/>
                  <a:pt x="144" y="0"/>
                  <a:pt x="144" y="0"/>
                </a:cubicBezTo>
                <a:cubicBezTo>
                  <a:pt x="183" y="42"/>
                  <a:pt x="183" y="42"/>
                  <a:pt x="183" y="42"/>
                </a:cubicBezTo>
                <a:lnTo>
                  <a:pt x="172" y="53"/>
                </a:lnTo>
                <a:close/>
                <a:moveTo>
                  <a:pt x="161" y="65"/>
                </a:moveTo>
                <a:cubicBezTo>
                  <a:pt x="155" y="130"/>
                  <a:pt x="155" y="130"/>
                  <a:pt x="155" y="130"/>
                </a:cubicBezTo>
                <a:cubicBezTo>
                  <a:pt x="104" y="130"/>
                  <a:pt x="28" y="187"/>
                  <a:pt x="28" y="187"/>
                </a:cubicBezTo>
                <a:cubicBezTo>
                  <a:pt x="16" y="178"/>
                  <a:pt x="16" y="178"/>
                  <a:pt x="16" y="178"/>
                </a:cubicBezTo>
                <a:cubicBezTo>
                  <a:pt x="67" y="127"/>
                  <a:pt x="67" y="127"/>
                  <a:pt x="67" y="127"/>
                </a:cubicBezTo>
                <a:cubicBezTo>
                  <a:pt x="70" y="127"/>
                  <a:pt x="70" y="130"/>
                  <a:pt x="73" y="130"/>
                </a:cubicBezTo>
                <a:cubicBezTo>
                  <a:pt x="84" y="130"/>
                  <a:pt x="90" y="122"/>
                  <a:pt x="90" y="110"/>
                </a:cubicBezTo>
                <a:cubicBezTo>
                  <a:pt x="90" y="102"/>
                  <a:pt x="84" y="93"/>
                  <a:pt x="73" y="93"/>
                </a:cubicBezTo>
                <a:cubicBezTo>
                  <a:pt x="65" y="93"/>
                  <a:pt x="56" y="102"/>
                  <a:pt x="56" y="110"/>
                </a:cubicBezTo>
                <a:cubicBezTo>
                  <a:pt x="56" y="113"/>
                  <a:pt x="56" y="116"/>
                  <a:pt x="59" y="119"/>
                </a:cubicBezTo>
                <a:cubicBezTo>
                  <a:pt x="8" y="167"/>
                  <a:pt x="8" y="167"/>
                  <a:pt x="8" y="167"/>
                </a:cubicBezTo>
                <a:cubicBezTo>
                  <a:pt x="0" y="158"/>
                  <a:pt x="0" y="158"/>
                  <a:pt x="0" y="158"/>
                </a:cubicBezTo>
                <a:cubicBezTo>
                  <a:pt x="0" y="158"/>
                  <a:pt x="56" y="82"/>
                  <a:pt x="56" y="28"/>
                </a:cubicBezTo>
                <a:cubicBezTo>
                  <a:pt x="121" y="22"/>
                  <a:pt x="121" y="22"/>
                  <a:pt x="121" y="22"/>
                </a:cubicBezTo>
                <a:lnTo>
                  <a:pt x="161" y="65"/>
                </a:lnTo>
              </a:path>
            </a:pathLst>
          </a:custGeom>
          <a:solidFill>
            <a:srgbClr val="4BACC6">
              <a:alpha val="100000"/>
            </a:srgbClr>
          </a:solidFill>
          <a:ln w="0" cap="flat">
            <a:noFill/>
            <a:prstDash val="solid"/>
            <a:miter lim="0"/>
          </a:ln>
        </p:spPr>
        <p:txBody>
          <a:bodyPr rtlCol="0"/>
          <a:lstStyle/>
          <a:p>
            <a:pPr algn="ctr"/>
            <a:endParaRPr lang="zh-CN" altLang="en-US"/>
          </a:p>
        </p:txBody>
      </p:sp>
      <p:sp>
        <p:nvSpPr>
          <p:cNvPr id="644" name="textbox 644"/>
          <p:cNvSpPr/>
          <p:nvPr/>
        </p:nvSpPr>
        <p:spPr>
          <a:xfrm>
            <a:off x="6107353" y="2399398"/>
            <a:ext cx="142239" cy="14223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700" algn="l" rtl="0" eaLnBrk="0">
              <a:lnSpc>
                <a:spcPts val="920"/>
              </a:lnSpc>
            </a:pPr>
            <a:r>
              <a:rPr sz="1200" kern="0" spc="40" dirty="0">
                <a:solidFill>
                  <a:srgbClr val="C0504D">
                    <a:alpha val="100000"/>
                  </a:srgbClr>
                </a:solidFill>
                <a:latin typeface="Arial" panose="020B0604020202020204"/>
                <a:ea typeface="Arial" panose="020B0604020202020204"/>
                <a:cs typeface="Arial" panose="020B0604020202020204"/>
              </a:rPr>
              <a:t>C</a:t>
            </a:r>
            <a:endParaRPr sz="1200" dirty="0">
              <a:latin typeface="Arial" panose="020B0604020202020204"/>
              <a:ea typeface="Arial" panose="020B0604020202020204"/>
              <a:cs typeface="Arial" panose="020B0604020202020204"/>
            </a:endParaRPr>
          </a:p>
        </p:txBody>
      </p:sp>
      <p:sp>
        <p:nvSpPr>
          <p:cNvPr id="646" name="path 646"/>
          <p:cNvSpPr/>
          <p:nvPr/>
        </p:nvSpPr>
        <p:spPr>
          <a:xfrm>
            <a:off x="4968748" y="1524431"/>
            <a:ext cx="121119" cy="112306"/>
          </a:xfrm>
          <a:custGeom>
            <a:avLst/>
            <a:gdLst/>
            <a:ahLst/>
            <a:cxnLst/>
            <a:rect l="0" t="0" r="0" b="0"/>
            <a:pathLst>
              <a:path w="190" h="176">
                <a:moveTo>
                  <a:pt x="96" y="22"/>
                </a:moveTo>
                <a:cubicBezTo>
                  <a:pt x="85" y="22"/>
                  <a:pt x="74" y="25"/>
                  <a:pt x="65" y="28"/>
                </a:cubicBezTo>
                <a:cubicBezTo>
                  <a:pt x="56" y="31"/>
                  <a:pt x="48" y="34"/>
                  <a:pt x="42" y="39"/>
                </a:cubicBezTo>
                <a:cubicBezTo>
                  <a:pt x="31" y="51"/>
                  <a:pt x="22" y="62"/>
                  <a:pt x="22" y="77"/>
                </a:cubicBezTo>
                <a:cubicBezTo>
                  <a:pt x="22" y="85"/>
                  <a:pt x="25" y="91"/>
                  <a:pt x="31" y="99"/>
                </a:cubicBezTo>
                <a:cubicBezTo>
                  <a:pt x="34" y="105"/>
                  <a:pt x="39" y="111"/>
                  <a:pt x="48" y="116"/>
                </a:cubicBezTo>
                <a:cubicBezTo>
                  <a:pt x="54" y="119"/>
                  <a:pt x="56" y="128"/>
                  <a:pt x="59" y="134"/>
                </a:cubicBezTo>
                <a:cubicBezTo>
                  <a:pt x="59" y="136"/>
                  <a:pt x="59" y="136"/>
                  <a:pt x="59" y="139"/>
                </a:cubicBezTo>
                <a:cubicBezTo>
                  <a:pt x="59" y="139"/>
                  <a:pt x="62" y="136"/>
                  <a:pt x="62" y="136"/>
                </a:cubicBezTo>
                <a:cubicBezTo>
                  <a:pt x="68" y="131"/>
                  <a:pt x="74" y="128"/>
                  <a:pt x="79" y="128"/>
                </a:cubicBezTo>
                <a:cubicBezTo>
                  <a:pt x="82" y="128"/>
                  <a:pt x="82" y="128"/>
                  <a:pt x="82" y="131"/>
                </a:cubicBezTo>
                <a:cubicBezTo>
                  <a:pt x="88" y="131"/>
                  <a:pt x="91" y="131"/>
                  <a:pt x="96" y="131"/>
                </a:cubicBezTo>
                <a:cubicBezTo>
                  <a:pt x="105" y="131"/>
                  <a:pt x="116" y="128"/>
                  <a:pt x="125" y="125"/>
                </a:cubicBezTo>
                <a:cubicBezTo>
                  <a:pt x="133" y="122"/>
                  <a:pt x="142" y="119"/>
                  <a:pt x="148" y="114"/>
                </a:cubicBezTo>
                <a:cubicBezTo>
                  <a:pt x="159" y="102"/>
                  <a:pt x="167" y="91"/>
                  <a:pt x="167" y="77"/>
                </a:cubicBezTo>
                <a:cubicBezTo>
                  <a:pt x="167" y="62"/>
                  <a:pt x="159" y="51"/>
                  <a:pt x="148" y="39"/>
                </a:cubicBezTo>
                <a:cubicBezTo>
                  <a:pt x="142" y="34"/>
                  <a:pt x="133" y="31"/>
                  <a:pt x="125" y="28"/>
                </a:cubicBezTo>
                <a:cubicBezTo>
                  <a:pt x="116" y="25"/>
                  <a:pt x="105" y="22"/>
                  <a:pt x="96" y="22"/>
                </a:cubicBezTo>
                <a:moveTo>
                  <a:pt x="96" y="0"/>
                </a:moveTo>
                <a:cubicBezTo>
                  <a:pt x="148" y="0"/>
                  <a:pt x="190" y="34"/>
                  <a:pt x="190" y="77"/>
                </a:cubicBezTo>
                <a:cubicBezTo>
                  <a:pt x="190" y="119"/>
                  <a:pt x="148" y="154"/>
                  <a:pt x="96" y="154"/>
                </a:cubicBezTo>
                <a:cubicBezTo>
                  <a:pt x="91" y="154"/>
                  <a:pt x="85" y="154"/>
                  <a:pt x="79" y="154"/>
                </a:cubicBezTo>
                <a:cubicBezTo>
                  <a:pt x="59" y="174"/>
                  <a:pt x="36" y="176"/>
                  <a:pt x="11" y="176"/>
                </a:cubicBezTo>
                <a:cubicBezTo>
                  <a:pt x="11" y="174"/>
                  <a:pt x="11" y="174"/>
                  <a:pt x="11" y="174"/>
                </a:cubicBezTo>
                <a:cubicBezTo>
                  <a:pt x="25" y="168"/>
                  <a:pt x="36" y="156"/>
                  <a:pt x="36" y="142"/>
                </a:cubicBezTo>
                <a:cubicBezTo>
                  <a:pt x="36" y="139"/>
                  <a:pt x="36" y="139"/>
                  <a:pt x="34" y="136"/>
                </a:cubicBezTo>
                <a:cubicBezTo>
                  <a:pt x="14" y="122"/>
                  <a:pt x="0" y="102"/>
                  <a:pt x="0" y="77"/>
                </a:cubicBezTo>
                <a:cubicBezTo>
                  <a:pt x="0" y="34"/>
                  <a:pt x="42" y="0"/>
                  <a:pt x="96" y="0"/>
                </a:cubicBezTo>
              </a:path>
            </a:pathLst>
          </a:custGeom>
          <a:solidFill>
            <a:srgbClr val="8064A2">
              <a:alpha val="100000"/>
            </a:srgbClr>
          </a:solidFill>
          <a:ln w="0" cap="flat">
            <a:noFill/>
            <a:prstDash val="solid"/>
            <a:miter lim="0"/>
          </a:ln>
        </p:spPr>
        <p:txBody>
          <a:bodyPr rtlCol="0"/>
          <a:lstStyle/>
          <a:p>
            <a:pPr algn="ctr"/>
            <a:endParaRPr lang="zh-CN" altLang="en-US"/>
          </a:p>
        </p:txBody>
      </p:sp>
      <p:sp>
        <p:nvSpPr>
          <p:cNvPr id="648" name="path 648"/>
          <p:cNvSpPr/>
          <p:nvPr/>
        </p:nvSpPr>
        <p:spPr>
          <a:xfrm>
            <a:off x="5979121" y="812291"/>
            <a:ext cx="116700" cy="115608"/>
          </a:xfrm>
          <a:custGeom>
            <a:avLst/>
            <a:gdLst/>
            <a:ahLst/>
            <a:cxnLst/>
            <a:rect l="0" t="0" r="0" b="0"/>
            <a:pathLst>
              <a:path w="183" h="182">
                <a:moveTo>
                  <a:pt x="90" y="0"/>
                </a:moveTo>
                <a:cubicBezTo>
                  <a:pt x="42" y="0"/>
                  <a:pt x="0" y="39"/>
                  <a:pt x="0" y="91"/>
                </a:cubicBezTo>
                <a:cubicBezTo>
                  <a:pt x="0" y="139"/>
                  <a:pt x="42" y="182"/>
                  <a:pt x="90" y="182"/>
                </a:cubicBezTo>
                <a:cubicBezTo>
                  <a:pt x="141" y="182"/>
                  <a:pt x="183" y="139"/>
                  <a:pt x="183" y="91"/>
                </a:cubicBezTo>
                <a:cubicBezTo>
                  <a:pt x="183" y="39"/>
                  <a:pt x="141" y="0"/>
                  <a:pt x="90" y="0"/>
                </a:cubicBezTo>
                <a:moveTo>
                  <a:pt x="144" y="119"/>
                </a:moveTo>
                <a:cubicBezTo>
                  <a:pt x="144" y="113"/>
                  <a:pt x="147" y="105"/>
                  <a:pt x="147" y="96"/>
                </a:cubicBezTo>
                <a:cubicBezTo>
                  <a:pt x="169" y="96"/>
                  <a:pt x="169" y="96"/>
                  <a:pt x="169" y="96"/>
                </a:cubicBezTo>
                <a:cubicBezTo>
                  <a:pt x="169" y="105"/>
                  <a:pt x="166" y="113"/>
                  <a:pt x="163" y="119"/>
                </a:cubicBezTo>
                <a:lnTo>
                  <a:pt x="144" y="119"/>
                </a:lnTo>
                <a:close/>
                <a:moveTo>
                  <a:pt x="39" y="59"/>
                </a:moveTo>
                <a:cubicBezTo>
                  <a:pt x="39" y="68"/>
                  <a:pt x="36" y="76"/>
                  <a:pt x="36" y="85"/>
                </a:cubicBezTo>
                <a:cubicBezTo>
                  <a:pt x="14" y="85"/>
                  <a:pt x="14" y="85"/>
                  <a:pt x="14" y="85"/>
                </a:cubicBezTo>
                <a:cubicBezTo>
                  <a:pt x="14" y="76"/>
                  <a:pt x="16" y="68"/>
                  <a:pt x="19" y="59"/>
                </a:cubicBezTo>
                <a:lnTo>
                  <a:pt x="39" y="59"/>
                </a:lnTo>
                <a:close/>
                <a:moveTo>
                  <a:pt x="130" y="59"/>
                </a:moveTo>
                <a:cubicBezTo>
                  <a:pt x="132" y="68"/>
                  <a:pt x="132" y="76"/>
                  <a:pt x="132" y="85"/>
                </a:cubicBezTo>
                <a:cubicBezTo>
                  <a:pt x="98" y="85"/>
                  <a:pt x="98" y="85"/>
                  <a:pt x="98" y="85"/>
                </a:cubicBezTo>
                <a:cubicBezTo>
                  <a:pt x="98" y="59"/>
                  <a:pt x="98" y="59"/>
                  <a:pt x="98" y="59"/>
                </a:cubicBezTo>
                <a:lnTo>
                  <a:pt x="130" y="59"/>
                </a:lnTo>
                <a:close/>
                <a:moveTo>
                  <a:pt x="98" y="48"/>
                </a:moveTo>
                <a:cubicBezTo>
                  <a:pt x="98" y="11"/>
                  <a:pt x="98" y="11"/>
                  <a:pt x="98" y="11"/>
                </a:cubicBezTo>
                <a:cubicBezTo>
                  <a:pt x="101" y="14"/>
                  <a:pt x="104" y="14"/>
                  <a:pt x="107" y="17"/>
                </a:cubicBezTo>
                <a:cubicBezTo>
                  <a:pt x="110" y="19"/>
                  <a:pt x="115" y="25"/>
                  <a:pt x="118" y="31"/>
                </a:cubicBezTo>
                <a:cubicBezTo>
                  <a:pt x="121" y="36"/>
                  <a:pt x="124" y="42"/>
                  <a:pt x="127" y="48"/>
                </a:cubicBezTo>
                <a:cubicBezTo>
                  <a:pt x="98" y="48"/>
                  <a:pt x="98" y="48"/>
                  <a:pt x="98" y="48"/>
                </a:cubicBezTo>
                <a:moveTo>
                  <a:pt x="65" y="31"/>
                </a:moveTo>
                <a:cubicBezTo>
                  <a:pt x="67" y="25"/>
                  <a:pt x="73" y="19"/>
                  <a:pt x="76" y="17"/>
                </a:cubicBezTo>
                <a:cubicBezTo>
                  <a:pt x="79" y="14"/>
                  <a:pt x="81" y="14"/>
                  <a:pt x="84" y="11"/>
                </a:cubicBezTo>
                <a:cubicBezTo>
                  <a:pt x="84" y="48"/>
                  <a:pt x="84" y="48"/>
                  <a:pt x="84" y="48"/>
                </a:cubicBezTo>
                <a:cubicBezTo>
                  <a:pt x="56" y="48"/>
                  <a:pt x="56" y="48"/>
                  <a:pt x="56" y="48"/>
                </a:cubicBezTo>
                <a:cubicBezTo>
                  <a:pt x="59" y="42"/>
                  <a:pt x="62" y="36"/>
                  <a:pt x="65" y="31"/>
                </a:cubicBezTo>
                <a:moveTo>
                  <a:pt x="84" y="59"/>
                </a:moveTo>
                <a:cubicBezTo>
                  <a:pt x="84" y="85"/>
                  <a:pt x="84" y="85"/>
                  <a:pt x="84" y="85"/>
                </a:cubicBezTo>
                <a:cubicBezTo>
                  <a:pt x="50" y="85"/>
                  <a:pt x="50" y="85"/>
                  <a:pt x="50" y="85"/>
                </a:cubicBezTo>
                <a:cubicBezTo>
                  <a:pt x="50" y="76"/>
                  <a:pt x="50" y="68"/>
                  <a:pt x="53" y="59"/>
                </a:cubicBezTo>
                <a:lnTo>
                  <a:pt x="84" y="59"/>
                </a:lnTo>
                <a:close/>
                <a:moveTo>
                  <a:pt x="19" y="119"/>
                </a:moveTo>
                <a:cubicBezTo>
                  <a:pt x="16" y="113"/>
                  <a:pt x="14" y="105"/>
                  <a:pt x="14" y="96"/>
                </a:cubicBezTo>
                <a:cubicBezTo>
                  <a:pt x="36" y="96"/>
                  <a:pt x="36" y="96"/>
                  <a:pt x="36" y="96"/>
                </a:cubicBezTo>
                <a:cubicBezTo>
                  <a:pt x="36" y="105"/>
                  <a:pt x="39" y="113"/>
                  <a:pt x="39" y="119"/>
                </a:cubicBezTo>
                <a:lnTo>
                  <a:pt x="19" y="119"/>
                </a:lnTo>
                <a:close/>
                <a:moveTo>
                  <a:pt x="50" y="96"/>
                </a:moveTo>
                <a:cubicBezTo>
                  <a:pt x="84" y="96"/>
                  <a:pt x="84" y="96"/>
                  <a:pt x="84" y="96"/>
                </a:cubicBezTo>
                <a:cubicBezTo>
                  <a:pt x="84" y="119"/>
                  <a:pt x="84" y="119"/>
                  <a:pt x="84" y="119"/>
                </a:cubicBezTo>
                <a:cubicBezTo>
                  <a:pt x="53" y="119"/>
                  <a:pt x="53" y="119"/>
                  <a:pt x="53" y="119"/>
                </a:cubicBezTo>
                <a:cubicBezTo>
                  <a:pt x="50" y="113"/>
                  <a:pt x="50" y="105"/>
                  <a:pt x="50" y="96"/>
                </a:cubicBezTo>
                <a:moveTo>
                  <a:pt x="84" y="133"/>
                </a:moveTo>
                <a:cubicBezTo>
                  <a:pt x="84" y="167"/>
                  <a:pt x="84" y="167"/>
                  <a:pt x="84" y="167"/>
                </a:cubicBezTo>
                <a:cubicBezTo>
                  <a:pt x="81" y="167"/>
                  <a:pt x="79" y="164"/>
                  <a:pt x="76" y="164"/>
                </a:cubicBezTo>
                <a:cubicBezTo>
                  <a:pt x="73" y="162"/>
                  <a:pt x="67" y="156"/>
                  <a:pt x="65" y="147"/>
                </a:cubicBezTo>
                <a:cubicBezTo>
                  <a:pt x="62" y="145"/>
                  <a:pt x="59" y="139"/>
                  <a:pt x="56" y="133"/>
                </a:cubicBezTo>
                <a:cubicBezTo>
                  <a:pt x="84" y="133"/>
                  <a:pt x="84" y="133"/>
                  <a:pt x="84" y="133"/>
                </a:cubicBezTo>
                <a:moveTo>
                  <a:pt x="118" y="147"/>
                </a:moveTo>
                <a:cubicBezTo>
                  <a:pt x="115" y="156"/>
                  <a:pt x="110" y="162"/>
                  <a:pt x="107" y="164"/>
                </a:cubicBezTo>
                <a:cubicBezTo>
                  <a:pt x="104" y="164"/>
                  <a:pt x="101" y="167"/>
                  <a:pt x="98" y="167"/>
                </a:cubicBezTo>
                <a:cubicBezTo>
                  <a:pt x="98" y="133"/>
                  <a:pt x="98" y="133"/>
                  <a:pt x="98" y="133"/>
                </a:cubicBezTo>
                <a:cubicBezTo>
                  <a:pt x="127" y="133"/>
                  <a:pt x="127" y="133"/>
                  <a:pt x="127" y="133"/>
                </a:cubicBezTo>
                <a:cubicBezTo>
                  <a:pt x="124" y="139"/>
                  <a:pt x="121" y="145"/>
                  <a:pt x="118" y="147"/>
                </a:cubicBezTo>
                <a:moveTo>
                  <a:pt x="98" y="119"/>
                </a:moveTo>
                <a:cubicBezTo>
                  <a:pt x="98" y="96"/>
                  <a:pt x="98" y="96"/>
                  <a:pt x="98" y="96"/>
                </a:cubicBezTo>
                <a:cubicBezTo>
                  <a:pt x="132" y="96"/>
                  <a:pt x="132" y="96"/>
                  <a:pt x="132" y="96"/>
                </a:cubicBezTo>
                <a:cubicBezTo>
                  <a:pt x="132" y="105"/>
                  <a:pt x="132" y="113"/>
                  <a:pt x="130" y="119"/>
                </a:cubicBezTo>
                <a:lnTo>
                  <a:pt x="98" y="119"/>
                </a:lnTo>
                <a:close/>
                <a:moveTo>
                  <a:pt x="147" y="85"/>
                </a:moveTo>
                <a:cubicBezTo>
                  <a:pt x="147" y="76"/>
                  <a:pt x="144" y="68"/>
                  <a:pt x="144" y="59"/>
                </a:cubicBezTo>
                <a:cubicBezTo>
                  <a:pt x="163" y="59"/>
                  <a:pt x="163" y="59"/>
                  <a:pt x="163" y="59"/>
                </a:cubicBezTo>
                <a:cubicBezTo>
                  <a:pt x="166" y="68"/>
                  <a:pt x="169" y="76"/>
                  <a:pt x="169" y="85"/>
                </a:cubicBezTo>
                <a:lnTo>
                  <a:pt x="147" y="85"/>
                </a:lnTo>
                <a:close/>
                <a:moveTo>
                  <a:pt x="158" y="48"/>
                </a:moveTo>
                <a:cubicBezTo>
                  <a:pt x="141" y="48"/>
                  <a:pt x="141" y="48"/>
                  <a:pt x="141" y="48"/>
                </a:cubicBezTo>
                <a:cubicBezTo>
                  <a:pt x="135" y="36"/>
                  <a:pt x="132" y="25"/>
                  <a:pt x="124" y="19"/>
                </a:cubicBezTo>
                <a:cubicBezTo>
                  <a:pt x="132" y="22"/>
                  <a:pt x="141" y="28"/>
                  <a:pt x="147" y="34"/>
                </a:cubicBezTo>
                <a:cubicBezTo>
                  <a:pt x="152" y="39"/>
                  <a:pt x="155" y="42"/>
                  <a:pt x="158" y="48"/>
                </a:cubicBezTo>
                <a:moveTo>
                  <a:pt x="36" y="34"/>
                </a:moveTo>
                <a:cubicBezTo>
                  <a:pt x="42" y="28"/>
                  <a:pt x="50" y="22"/>
                  <a:pt x="56" y="19"/>
                </a:cubicBezTo>
                <a:cubicBezTo>
                  <a:pt x="50" y="25"/>
                  <a:pt x="48" y="36"/>
                  <a:pt x="42" y="48"/>
                </a:cubicBezTo>
                <a:cubicBezTo>
                  <a:pt x="25" y="48"/>
                  <a:pt x="25" y="48"/>
                  <a:pt x="25" y="48"/>
                </a:cubicBezTo>
                <a:cubicBezTo>
                  <a:pt x="28" y="42"/>
                  <a:pt x="31" y="39"/>
                  <a:pt x="36" y="34"/>
                </a:cubicBezTo>
                <a:moveTo>
                  <a:pt x="25" y="133"/>
                </a:moveTo>
                <a:cubicBezTo>
                  <a:pt x="42" y="133"/>
                  <a:pt x="42" y="133"/>
                  <a:pt x="42" y="133"/>
                </a:cubicBezTo>
                <a:cubicBezTo>
                  <a:pt x="48" y="145"/>
                  <a:pt x="50" y="153"/>
                  <a:pt x="56" y="162"/>
                </a:cubicBezTo>
                <a:cubicBezTo>
                  <a:pt x="50" y="156"/>
                  <a:pt x="42" y="153"/>
                  <a:pt x="36" y="145"/>
                </a:cubicBezTo>
                <a:cubicBezTo>
                  <a:pt x="31" y="142"/>
                  <a:pt x="28" y="136"/>
                  <a:pt x="25" y="133"/>
                </a:cubicBezTo>
                <a:moveTo>
                  <a:pt x="147" y="145"/>
                </a:moveTo>
                <a:cubicBezTo>
                  <a:pt x="141" y="153"/>
                  <a:pt x="132" y="156"/>
                  <a:pt x="124" y="162"/>
                </a:cubicBezTo>
                <a:cubicBezTo>
                  <a:pt x="132" y="153"/>
                  <a:pt x="135" y="145"/>
                  <a:pt x="141" y="133"/>
                </a:cubicBezTo>
                <a:cubicBezTo>
                  <a:pt x="158" y="133"/>
                  <a:pt x="158" y="133"/>
                  <a:pt x="158" y="133"/>
                </a:cubicBezTo>
                <a:cubicBezTo>
                  <a:pt x="155" y="136"/>
                  <a:pt x="152" y="142"/>
                  <a:pt x="147" y="145"/>
                </a:cubicBezTo>
              </a:path>
            </a:pathLst>
          </a:custGeom>
          <a:solidFill>
            <a:srgbClr val="4BACC6">
              <a:alpha val="100000"/>
            </a:srgbClr>
          </a:solidFill>
          <a:ln w="0" cap="flat">
            <a:noFill/>
            <a:prstDash val="solid"/>
            <a:miter lim="0"/>
          </a:ln>
        </p:spPr>
        <p:txBody>
          <a:bodyPr rtlCol="0"/>
          <a:lstStyle/>
          <a:p>
            <a:pPr algn="ctr"/>
            <a:endParaRPr lang="zh-CN" altLang="en-US"/>
          </a:p>
        </p:txBody>
      </p:sp>
      <p:sp>
        <p:nvSpPr>
          <p:cNvPr id="650" name="path 650"/>
          <p:cNvSpPr/>
          <p:nvPr/>
        </p:nvSpPr>
        <p:spPr>
          <a:xfrm>
            <a:off x="7429182" y="1111770"/>
            <a:ext cx="138734" cy="93586"/>
          </a:xfrm>
          <a:custGeom>
            <a:avLst/>
            <a:gdLst/>
            <a:ahLst/>
            <a:cxnLst/>
            <a:rect l="0" t="0" r="0" b="0"/>
            <a:pathLst>
              <a:path w="218" h="147">
                <a:moveTo>
                  <a:pt x="48" y="53"/>
                </a:moveTo>
                <a:cubicBezTo>
                  <a:pt x="73" y="53"/>
                  <a:pt x="96" y="73"/>
                  <a:pt x="96" y="102"/>
                </a:cubicBezTo>
                <a:cubicBezTo>
                  <a:pt x="96" y="127"/>
                  <a:pt x="73" y="147"/>
                  <a:pt x="48" y="147"/>
                </a:cubicBezTo>
                <a:cubicBezTo>
                  <a:pt x="22" y="147"/>
                  <a:pt x="0" y="127"/>
                  <a:pt x="0" y="102"/>
                </a:cubicBezTo>
                <a:cubicBezTo>
                  <a:pt x="0" y="93"/>
                  <a:pt x="0" y="93"/>
                  <a:pt x="0" y="93"/>
                </a:cubicBezTo>
                <a:cubicBezTo>
                  <a:pt x="0" y="42"/>
                  <a:pt x="42" y="0"/>
                  <a:pt x="96" y="0"/>
                </a:cubicBezTo>
                <a:cubicBezTo>
                  <a:pt x="96" y="25"/>
                  <a:pt x="96" y="25"/>
                  <a:pt x="96" y="25"/>
                </a:cubicBezTo>
                <a:cubicBezTo>
                  <a:pt x="76" y="25"/>
                  <a:pt x="59" y="34"/>
                  <a:pt x="48" y="45"/>
                </a:cubicBezTo>
                <a:cubicBezTo>
                  <a:pt x="45" y="48"/>
                  <a:pt x="42" y="51"/>
                  <a:pt x="39" y="53"/>
                </a:cubicBezTo>
                <a:cubicBezTo>
                  <a:pt x="42" y="53"/>
                  <a:pt x="45" y="53"/>
                  <a:pt x="48" y="53"/>
                </a:cubicBezTo>
                <a:moveTo>
                  <a:pt x="170" y="53"/>
                </a:moveTo>
                <a:cubicBezTo>
                  <a:pt x="198" y="53"/>
                  <a:pt x="218" y="73"/>
                  <a:pt x="218" y="102"/>
                </a:cubicBezTo>
                <a:cubicBezTo>
                  <a:pt x="218" y="127"/>
                  <a:pt x="198" y="147"/>
                  <a:pt x="170" y="147"/>
                </a:cubicBezTo>
                <a:cubicBezTo>
                  <a:pt x="144" y="147"/>
                  <a:pt x="121" y="127"/>
                  <a:pt x="121" y="102"/>
                </a:cubicBezTo>
                <a:cubicBezTo>
                  <a:pt x="121" y="93"/>
                  <a:pt x="121" y="93"/>
                  <a:pt x="121" y="93"/>
                </a:cubicBezTo>
                <a:cubicBezTo>
                  <a:pt x="121" y="42"/>
                  <a:pt x="164" y="0"/>
                  <a:pt x="218" y="0"/>
                </a:cubicBezTo>
                <a:cubicBezTo>
                  <a:pt x="218" y="25"/>
                  <a:pt x="218" y="25"/>
                  <a:pt x="218" y="25"/>
                </a:cubicBezTo>
                <a:cubicBezTo>
                  <a:pt x="201" y="25"/>
                  <a:pt x="184" y="34"/>
                  <a:pt x="170" y="45"/>
                </a:cubicBezTo>
                <a:cubicBezTo>
                  <a:pt x="167" y="48"/>
                  <a:pt x="164" y="51"/>
                  <a:pt x="164" y="53"/>
                </a:cubicBezTo>
                <a:cubicBezTo>
                  <a:pt x="164" y="53"/>
                  <a:pt x="167" y="53"/>
                  <a:pt x="170" y="53"/>
                </a:cubicBezTo>
              </a:path>
            </a:pathLst>
          </a:custGeom>
          <a:solidFill>
            <a:srgbClr val="4BACC6">
              <a:alpha val="100000"/>
            </a:srgbClr>
          </a:solidFill>
          <a:ln w="0" cap="flat">
            <a:noFill/>
            <a:prstDash val="solid"/>
            <a:miter lim="0"/>
          </a:ln>
        </p:spPr>
        <p:txBody>
          <a:bodyPr rtlCol="0"/>
          <a:lstStyle/>
          <a:p>
            <a:pPr algn="ctr"/>
            <a:endParaRPr lang="zh-CN" altLang="en-US"/>
          </a:p>
        </p:txBody>
      </p:sp>
      <p:sp>
        <p:nvSpPr>
          <p:cNvPr id="652" name="path 652"/>
          <p:cNvSpPr/>
          <p:nvPr/>
        </p:nvSpPr>
        <p:spPr>
          <a:xfrm>
            <a:off x="5862408" y="2307501"/>
            <a:ext cx="113410" cy="112305"/>
          </a:xfrm>
          <a:custGeom>
            <a:avLst/>
            <a:gdLst/>
            <a:ahLst/>
            <a:cxnLst/>
            <a:rect l="0" t="0" r="0" b="0"/>
            <a:pathLst>
              <a:path w="178" h="176">
                <a:moveTo>
                  <a:pt x="90" y="176"/>
                </a:moveTo>
                <a:cubicBezTo>
                  <a:pt x="39" y="176"/>
                  <a:pt x="0" y="139"/>
                  <a:pt x="0" y="88"/>
                </a:cubicBezTo>
                <a:cubicBezTo>
                  <a:pt x="0" y="39"/>
                  <a:pt x="39" y="0"/>
                  <a:pt x="90" y="0"/>
                </a:cubicBezTo>
                <a:cubicBezTo>
                  <a:pt x="138" y="0"/>
                  <a:pt x="178" y="39"/>
                  <a:pt x="178" y="88"/>
                </a:cubicBezTo>
                <a:cubicBezTo>
                  <a:pt x="178" y="139"/>
                  <a:pt x="138" y="176"/>
                  <a:pt x="90" y="176"/>
                </a:cubicBezTo>
                <a:moveTo>
                  <a:pt x="164" y="102"/>
                </a:moveTo>
                <a:cubicBezTo>
                  <a:pt x="161" y="99"/>
                  <a:pt x="141" y="94"/>
                  <a:pt x="116" y="96"/>
                </a:cubicBezTo>
                <a:cubicBezTo>
                  <a:pt x="127" y="125"/>
                  <a:pt x="130" y="148"/>
                  <a:pt x="130" y="151"/>
                </a:cubicBezTo>
                <a:cubicBezTo>
                  <a:pt x="147" y="139"/>
                  <a:pt x="161" y="122"/>
                  <a:pt x="164" y="102"/>
                </a:cubicBezTo>
                <a:moveTo>
                  <a:pt x="119" y="159"/>
                </a:moveTo>
                <a:cubicBezTo>
                  <a:pt x="116" y="154"/>
                  <a:pt x="113" y="128"/>
                  <a:pt x="102" y="102"/>
                </a:cubicBezTo>
                <a:cubicBezTo>
                  <a:pt x="59" y="116"/>
                  <a:pt x="45" y="145"/>
                  <a:pt x="42" y="148"/>
                </a:cubicBezTo>
                <a:cubicBezTo>
                  <a:pt x="56" y="159"/>
                  <a:pt x="70" y="165"/>
                  <a:pt x="90" y="165"/>
                </a:cubicBezTo>
                <a:cubicBezTo>
                  <a:pt x="99" y="165"/>
                  <a:pt x="110" y="162"/>
                  <a:pt x="119" y="159"/>
                </a:cubicBezTo>
                <a:moveTo>
                  <a:pt x="34" y="139"/>
                </a:moveTo>
                <a:cubicBezTo>
                  <a:pt x="34" y="136"/>
                  <a:pt x="56" y="102"/>
                  <a:pt x="93" y="91"/>
                </a:cubicBezTo>
                <a:cubicBezTo>
                  <a:pt x="96" y="91"/>
                  <a:pt x="96" y="88"/>
                  <a:pt x="96" y="88"/>
                </a:cubicBezTo>
                <a:cubicBezTo>
                  <a:pt x="96" y="85"/>
                  <a:pt x="93" y="79"/>
                  <a:pt x="90" y="77"/>
                </a:cubicBezTo>
                <a:cubicBezTo>
                  <a:pt x="53" y="88"/>
                  <a:pt x="16" y="88"/>
                  <a:pt x="14" y="88"/>
                </a:cubicBezTo>
                <a:cubicBezTo>
                  <a:pt x="14" y="108"/>
                  <a:pt x="22" y="125"/>
                  <a:pt x="34" y="139"/>
                </a:cubicBezTo>
                <a:moveTo>
                  <a:pt x="14" y="74"/>
                </a:moveTo>
                <a:cubicBezTo>
                  <a:pt x="19" y="74"/>
                  <a:pt x="51" y="74"/>
                  <a:pt x="85" y="65"/>
                </a:cubicBezTo>
                <a:cubicBezTo>
                  <a:pt x="73" y="42"/>
                  <a:pt x="59" y="22"/>
                  <a:pt x="56" y="19"/>
                </a:cubicBezTo>
                <a:cubicBezTo>
                  <a:pt x="36" y="31"/>
                  <a:pt x="19" y="51"/>
                  <a:pt x="14" y="74"/>
                </a:cubicBezTo>
                <a:moveTo>
                  <a:pt x="70" y="17"/>
                </a:moveTo>
                <a:cubicBezTo>
                  <a:pt x="73" y="19"/>
                  <a:pt x="87" y="37"/>
                  <a:pt x="99" y="59"/>
                </a:cubicBezTo>
                <a:cubicBezTo>
                  <a:pt x="127" y="51"/>
                  <a:pt x="138" y="34"/>
                  <a:pt x="138" y="34"/>
                </a:cubicBezTo>
                <a:cubicBezTo>
                  <a:pt x="124" y="19"/>
                  <a:pt x="107" y="14"/>
                  <a:pt x="90" y="14"/>
                </a:cubicBezTo>
                <a:cubicBezTo>
                  <a:pt x="82" y="14"/>
                  <a:pt x="76" y="14"/>
                  <a:pt x="70" y="17"/>
                </a:cubicBezTo>
                <a:moveTo>
                  <a:pt x="147" y="42"/>
                </a:moveTo>
                <a:cubicBezTo>
                  <a:pt x="147" y="42"/>
                  <a:pt x="133" y="59"/>
                  <a:pt x="104" y="71"/>
                </a:cubicBezTo>
                <a:cubicBezTo>
                  <a:pt x="107" y="74"/>
                  <a:pt x="107" y="79"/>
                  <a:pt x="110" y="82"/>
                </a:cubicBezTo>
                <a:cubicBezTo>
                  <a:pt x="110" y="82"/>
                  <a:pt x="110" y="85"/>
                  <a:pt x="113" y="85"/>
                </a:cubicBezTo>
                <a:cubicBezTo>
                  <a:pt x="136" y="82"/>
                  <a:pt x="161" y="88"/>
                  <a:pt x="164" y="88"/>
                </a:cubicBezTo>
                <a:cubicBezTo>
                  <a:pt x="164" y="71"/>
                  <a:pt x="158" y="54"/>
                  <a:pt x="147" y="42"/>
                </a:cubicBezTo>
              </a:path>
            </a:pathLst>
          </a:custGeom>
          <a:solidFill>
            <a:srgbClr val="C0504D">
              <a:alpha val="100000"/>
            </a:srgbClr>
          </a:solidFill>
          <a:ln w="0" cap="flat">
            <a:noFill/>
            <a:prstDash val="solid"/>
            <a:miter lim="0"/>
          </a:ln>
        </p:spPr>
        <p:txBody>
          <a:bodyPr rtlCol="0"/>
          <a:lstStyle/>
          <a:p>
            <a:pPr algn="ctr"/>
            <a:endParaRPr lang="zh-CN" altLang="en-US"/>
          </a:p>
        </p:txBody>
      </p:sp>
      <p:sp>
        <p:nvSpPr>
          <p:cNvPr id="654" name="path 654"/>
          <p:cNvSpPr/>
          <p:nvPr/>
        </p:nvSpPr>
        <p:spPr>
          <a:xfrm>
            <a:off x="5161051" y="1259306"/>
            <a:ext cx="118910" cy="103504"/>
          </a:xfrm>
          <a:custGeom>
            <a:avLst/>
            <a:gdLst/>
            <a:ahLst/>
            <a:cxnLst/>
            <a:rect l="0" t="0" r="0" b="0"/>
            <a:pathLst>
              <a:path w="187" h="162">
                <a:moveTo>
                  <a:pt x="187" y="53"/>
                </a:moveTo>
                <a:cubicBezTo>
                  <a:pt x="187" y="25"/>
                  <a:pt x="161" y="0"/>
                  <a:pt x="133" y="0"/>
                </a:cubicBezTo>
                <a:cubicBezTo>
                  <a:pt x="116" y="0"/>
                  <a:pt x="102" y="8"/>
                  <a:pt x="93" y="16"/>
                </a:cubicBezTo>
                <a:cubicBezTo>
                  <a:pt x="82" y="8"/>
                  <a:pt x="68" y="0"/>
                  <a:pt x="53" y="0"/>
                </a:cubicBezTo>
                <a:cubicBezTo>
                  <a:pt x="22" y="0"/>
                  <a:pt x="0" y="25"/>
                  <a:pt x="0" y="53"/>
                </a:cubicBezTo>
                <a:cubicBezTo>
                  <a:pt x="0" y="70"/>
                  <a:pt x="5" y="84"/>
                  <a:pt x="17" y="92"/>
                </a:cubicBezTo>
                <a:cubicBezTo>
                  <a:pt x="73" y="151"/>
                  <a:pt x="73" y="151"/>
                  <a:pt x="73" y="151"/>
                </a:cubicBezTo>
                <a:cubicBezTo>
                  <a:pt x="79" y="157"/>
                  <a:pt x="87" y="162"/>
                  <a:pt x="93" y="162"/>
                </a:cubicBezTo>
                <a:cubicBezTo>
                  <a:pt x="99" y="162"/>
                  <a:pt x="104" y="157"/>
                  <a:pt x="110" y="151"/>
                </a:cubicBezTo>
                <a:cubicBezTo>
                  <a:pt x="167" y="92"/>
                  <a:pt x="167" y="92"/>
                  <a:pt x="167" y="92"/>
                </a:cubicBezTo>
                <a:cubicBezTo>
                  <a:pt x="178" y="84"/>
                  <a:pt x="187" y="70"/>
                  <a:pt x="187" y="53"/>
                </a:cubicBezTo>
                <a:moveTo>
                  <a:pt x="153" y="75"/>
                </a:moveTo>
                <a:cubicBezTo>
                  <a:pt x="93" y="134"/>
                  <a:pt x="93" y="134"/>
                  <a:pt x="93" y="134"/>
                </a:cubicBezTo>
                <a:cubicBezTo>
                  <a:pt x="90" y="134"/>
                  <a:pt x="90" y="134"/>
                  <a:pt x="90" y="134"/>
                </a:cubicBezTo>
                <a:cubicBezTo>
                  <a:pt x="31" y="75"/>
                  <a:pt x="31" y="75"/>
                  <a:pt x="31" y="75"/>
                </a:cubicBezTo>
                <a:cubicBezTo>
                  <a:pt x="25" y="70"/>
                  <a:pt x="22" y="61"/>
                  <a:pt x="22" y="53"/>
                </a:cubicBezTo>
                <a:cubicBezTo>
                  <a:pt x="22" y="36"/>
                  <a:pt x="36" y="22"/>
                  <a:pt x="53" y="22"/>
                </a:cubicBezTo>
                <a:cubicBezTo>
                  <a:pt x="62" y="22"/>
                  <a:pt x="68" y="28"/>
                  <a:pt x="76" y="33"/>
                </a:cubicBezTo>
                <a:cubicBezTo>
                  <a:pt x="93" y="53"/>
                  <a:pt x="93" y="53"/>
                  <a:pt x="93" y="53"/>
                </a:cubicBezTo>
                <a:cubicBezTo>
                  <a:pt x="110" y="33"/>
                  <a:pt x="110" y="33"/>
                  <a:pt x="110" y="33"/>
                </a:cubicBezTo>
                <a:cubicBezTo>
                  <a:pt x="116" y="28"/>
                  <a:pt x="124" y="22"/>
                  <a:pt x="133" y="22"/>
                </a:cubicBezTo>
                <a:cubicBezTo>
                  <a:pt x="150" y="22"/>
                  <a:pt x="161" y="36"/>
                  <a:pt x="161" y="53"/>
                </a:cubicBezTo>
                <a:cubicBezTo>
                  <a:pt x="161" y="61"/>
                  <a:pt x="158" y="70"/>
                  <a:pt x="153" y="75"/>
                </a:cubicBezTo>
              </a:path>
            </a:pathLst>
          </a:custGeom>
          <a:solidFill>
            <a:srgbClr val="4BACC6">
              <a:alpha val="100000"/>
            </a:srgbClr>
          </a:solidFill>
          <a:ln w="0" cap="flat">
            <a:noFill/>
            <a:prstDash val="solid"/>
            <a:miter lim="0"/>
          </a:ln>
        </p:spPr>
        <p:txBody>
          <a:bodyPr rtlCol="0"/>
          <a:lstStyle/>
          <a:p>
            <a:pPr algn="ctr"/>
            <a:endParaRPr lang="zh-CN" altLang="en-US"/>
          </a:p>
        </p:txBody>
      </p:sp>
      <p:sp>
        <p:nvSpPr>
          <p:cNvPr id="656" name="path 656"/>
          <p:cNvSpPr/>
          <p:nvPr/>
        </p:nvSpPr>
        <p:spPr>
          <a:xfrm>
            <a:off x="4915687" y="1194892"/>
            <a:ext cx="111200" cy="107899"/>
          </a:xfrm>
          <a:custGeom>
            <a:avLst/>
            <a:gdLst/>
            <a:ahLst/>
            <a:cxnLst/>
            <a:rect l="0" t="0" r="0" b="0"/>
            <a:pathLst>
              <a:path w="175" h="169">
                <a:moveTo>
                  <a:pt x="110" y="118"/>
                </a:moveTo>
                <a:cubicBezTo>
                  <a:pt x="104" y="118"/>
                  <a:pt x="104" y="107"/>
                  <a:pt x="104" y="107"/>
                </a:cubicBezTo>
                <a:cubicBezTo>
                  <a:pt x="104" y="107"/>
                  <a:pt x="118" y="93"/>
                  <a:pt x="121" y="76"/>
                </a:cubicBezTo>
                <a:cubicBezTo>
                  <a:pt x="127" y="76"/>
                  <a:pt x="132" y="59"/>
                  <a:pt x="124" y="53"/>
                </a:cubicBezTo>
                <a:cubicBezTo>
                  <a:pt x="124" y="45"/>
                  <a:pt x="135" y="0"/>
                  <a:pt x="87" y="0"/>
                </a:cubicBezTo>
                <a:cubicBezTo>
                  <a:pt x="42" y="0"/>
                  <a:pt x="50" y="45"/>
                  <a:pt x="50" y="53"/>
                </a:cubicBezTo>
                <a:cubicBezTo>
                  <a:pt x="42" y="59"/>
                  <a:pt x="48" y="76"/>
                  <a:pt x="56" y="76"/>
                </a:cubicBezTo>
                <a:cubicBezTo>
                  <a:pt x="59" y="93"/>
                  <a:pt x="70" y="107"/>
                  <a:pt x="70" y="107"/>
                </a:cubicBezTo>
                <a:cubicBezTo>
                  <a:pt x="70" y="107"/>
                  <a:pt x="70" y="118"/>
                  <a:pt x="64" y="118"/>
                </a:cubicBezTo>
                <a:cubicBezTo>
                  <a:pt x="53" y="121"/>
                  <a:pt x="0" y="144"/>
                  <a:pt x="0" y="169"/>
                </a:cubicBezTo>
                <a:cubicBezTo>
                  <a:pt x="87" y="169"/>
                  <a:pt x="87" y="169"/>
                  <a:pt x="87" y="169"/>
                </a:cubicBezTo>
                <a:cubicBezTo>
                  <a:pt x="175" y="169"/>
                  <a:pt x="175" y="169"/>
                  <a:pt x="175" y="169"/>
                </a:cubicBezTo>
                <a:cubicBezTo>
                  <a:pt x="175" y="144"/>
                  <a:pt x="124" y="121"/>
                  <a:pt x="110" y="118"/>
                </a:cubicBezTo>
              </a:path>
            </a:pathLst>
          </a:custGeom>
          <a:solidFill>
            <a:srgbClr val="8064A2">
              <a:alpha val="100000"/>
            </a:srgbClr>
          </a:solidFill>
          <a:ln w="0" cap="flat">
            <a:noFill/>
            <a:prstDash val="solid"/>
            <a:miter lim="0"/>
          </a:ln>
        </p:spPr>
        <p:txBody>
          <a:bodyPr rtlCol="0"/>
          <a:lstStyle/>
          <a:p>
            <a:pPr algn="ctr"/>
            <a:endParaRPr lang="zh-CN" altLang="en-US"/>
          </a:p>
        </p:txBody>
      </p:sp>
      <p:sp>
        <p:nvSpPr>
          <p:cNvPr id="658" name="path 658"/>
          <p:cNvSpPr/>
          <p:nvPr/>
        </p:nvSpPr>
        <p:spPr>
          <a:xfrm>
            <a:off x="5826074" y="2905366"/>
            <a:ext cx="116712" cy="102387"/>
          </a:xfrm>
          <a:custGeom>
            <a:avLst/>
            <a:gdLst/>
            <a:ahLst/>
            <a:cxnLst/>
            <a:rect l="0" t="0" r="0" b="0"/>
            <a:pathLst>
              <a:path w="183" h="161">
                <a:moveTo>
                  <a:pt x="183" y="53"/>
                </a:moveTo>
                <a:cubicBezTo>
                  <a:pt x="183" y="22"/>
                  <a:pt x="161" y="0"/>
                  <a:pt x="132" y="0"/>
                </a:cubicBezTo>
                <a:cubicBezTo>
                  <a:pt x="115" y="0"/>
                  <a:pt x="101" y="5"/>
                  <a:pt x="90" y="16"/>
                </a:cubicBezTo>
                <a:cubicBezTo>
                  <a:pt x="81" y="5"/>
                  <a:pt x="67" y="0"/>
                  <a:pt x="50" y="0"/>
                </a:cubicBezTo>
                <a:cubicBezTo>
                  <a:pt x="22" y="0"/>
                  <a:pt x="0" y="22"/>
                  <a:pt x="0" y="53"/>
                </a:cubicBezTo>
                <a:cubicBezTo>
                  <a:pt x="0" y="67"/>
                  <a:pt x="5" y="82"/>
                  <a:pt x="16" y="93"/>
                </a:cubicBezTo>
                <a:cubicBezTo>
                  <a:pt x="73" y="149"/>
                  <a:pt x="73" y="149"/>
                  <a:pt x="73" y="149"/>
                </a:cubicBezTo>
                <a:cubicBezTo>
                  <a:pt x="79" y="155"/>
                  <a:pt x="84" y="161"/>
                  <a:pt x="90" y="161"/>
                </a:cubicBezTo>
                <a:cubicBezTo>
                  <a:pt x="98" y="161"/>
                  <a:pt x="104" y="155"/>
                  <a:pt x="110" y="149"/>
                </a:cubicBezTo>
                <a:cubicBezTo>
                  <a:pt x="166" y="93"/>
                  <a:pt x="166" y="93"/>
                  <a:pt x="166" y="93"/>
                </a:cubicBezTo>
                <a:cubicBezTo>
                  <a:pt x="178" y="82"/>
                  <a:pt x="183" y="67"/>
                  <a:pt x="183" y="53"/>
                </a:cubicBezTo>
                <a:moveTo>
                  <a:pt x="152" y="76"/>
                </a:moveTo>
                <a:cubicBezTo>
                  <a:pt x="93" y="132"/>
                  <a:pt x="93" y="132"/>
                  <a:pt x="93" y="132"/>
                </a:cubicBezTo>
                <a:cubicBezTo>
                  <a:pt x="93" y="132"/>
                  <a:pt x="93" y="135"/>
                  <a:pt x="90" y="135"/>
                </a:cubicBezTo>
                <a:cubicBezTo>
                  <a:pt x="90" y="135"/>
                  <a:pt x="90" y="132"/>
                  <a:pt x="90" y="132"/>
                </a:cubicBezTo>
                <a:cubicBezTo>
                  <a:pt x="31" y="76"/>
                  <a:pt x="31" y="76"/>
                  <a:pt x="31" y="76"/>
                </a:cubicBezTo>
                <a:cubicBezTo>
                  <a:pt x="25" y="67"/>
                  <a:pt x="22" y="62"/>
                  <a:pt x="22" y="53"/>
                </a:cubicBezTo>
                <a:cubicBezTo>
                  <a:pt x="22" y="36"/>
                  <a:pt x="36" y="22"/>
                  <a:pt x="50" y="22"/>
                </a:cubicBezTo>
                <a:cubicBezTo>
                  <a:pt x="62" y="22"/>
                  <a:pt x="67" y="25"/>
                  <a:pt x="73" y="31"/>
                </a:cubicBezTo>
                <a:cubicBezTo>
                  <a:pt x="90" y="50"/>
                  <a:pt x="90" y="50"/>
                  <a:pt x="90" y="50"/>
                </a:cubicBezTo>
                <a:cubicBezTo>
                  <a:pt x="110" y="31"/>
                  <a:pt x="110" y="31"/>
                  <a:pt x="110" y="31"/>
                </a:cubicBezTo>
                <a:cubicBezTo>
                  <a:pt x="115" y="25"/>
                  <a:pt x="121" y="22"/>
                  <a:pt x="132" y="22"/>
                </a:cubicBezTo>
                <a:cubicBezTo>
                  <a:pt x="147" y="22"/>
                  <a:pt x="161" y="36"/>
                  <a:pt x="161" y="53"/>
                </a:cubicBezTo>
                <a:cubicBezTo>
                  <a:pt x="161" y="62"/>
                  <a:pt x="158" y="67"/>
                  <a:pt x="152" y="76"/>
                </a:cubicBezTo>
              </a:path>
            </a:pathLst>
          </a:custGeom>
          <a:solidFill>
            <a:srgbClr val="4BACC6">
              <a:alpha val="100000"/>
            </a:srgbClr>
          </a:solidFill>
          <a:ln w="0" cap="flat">
            <a:noFill/>
            <a:prstDash val="solid"/>
            <a:miter lim="0"/>
          </a:ln>
        </p:spPr>
        <p:txBody>
          <a:bodyPr rtlCol="0"/>
          <a:lstStyle/>
          <a:p>
            <a:pPr algn="ctr"/>
            <a:endParaRPr lang="zh-CN" altLang="en-US"/>
          </a:p>
        </p:txBody>
      </p:sp>
      <p:sp>
        <p:nvSpPr>
          <p:cNvPr id="660" name="path 660"/>
          <p:cNvSpPr/>
          <p:nvPr/>
        </p:nvSpPr>
        <p:spPr>
          <a:xfrm>
            <a:off x="7414869" y="2390076"/>
            <a:ext cx="82575" cy="144233"/>
          </a:xfrm>
          <a:custGeom>
            <a:avLst/>
            <a:gdLst/>
            <a:ahLst/>
            <a:cxnLst/>
            <a:rect l="0" t="0" r="0" b="0"/>
            <a:pathLst>
              <a:path w="130" h="227">
                <a:moveTo>
                  <a:pt x="0" y="227"/>
                </a:moveTo>
                <a:lnTo>
                  <a:pt x="0" y="0"/>
                </a:lnTo>
                <a:lnTo>
                  <a:pt x="36" y="0"/>
                </a:lnTo>
                <a:lnTo>
                  <a:pt x="36" y="102"/>
                </a:lnTo>
                <a:lnTo>
                  <a:pt x="130" y="8"/>
                </a:lnTo>
                <a:lnTo>
                  <a:pt x="130" y="216"/>
                </a:lnTo>
                <a:lnTo>
                  <a:pt x="36" y="123"/>
                </a:lnTo>
                <a:lnTo>
                  <a:pt x="36" y="227"/>
                </a:lnTo>
                <a:lnTo>
                  <a:pt x="0" y="227"/>
                </a:lnTo>
              </a:path>
            </a:pathLst>
          </a:custGeom>
          <a:solidFill>
            <a:srgbClr val="4F81BD">
              <a:alpha val="100000"/>
            </a:srgbClr>
          </a:solidFill>
          <a:ln w="0" cap="flat">
            <a:noFill/>
            <a:prstDash val="solid"/>
            <a:miter lim="0"/>
          </a:ln>
        </p:spPr>
        <p:txBody>
          <a:bodyPr rtlCol="0"/>
          <a:lstStyle/>
          <a:p>
            <a:pPr algn="ctr"/>
            <a:endParaRPr lang="zh-CN" altLang="en-US"/>
          </a:p>
        </p:txBody>
      </p:sp>
      <p:sp>
        <p:nvSpPr>
          <p:cNvPr id="662" name="textbox 662"/>
          <p:cNvSpPr/>
          <p:nvPr/>
        </p:nvSpPr>
        <p:spPr>
          <a:xfrm>
            <a:off x="6259296" y="3169018"/>
            <a:ext cx="133350" cy="135889"/>
          </a:xfrm>
          <a:prstGeom prst="rect">
            <a:avLst/>
          </a:prstGeom>
          <a:noFill/>
          <a:ln w="0" cap="flat">
            <a:noFill/>
            <a:prstDash val="solid"/>
            <a:miter lim="0"/>
          </a:ln>
        </p:spPr>
        <p:txBody>
          <a:bodyPr vert="horz" wrap="square" lIns="0" tIns="0" rIns="0" bIns="0"/>
          <a:lstStyle/>
          <a:p>
            <a:pPr algn="l" rtl="0" eaLnBrk="0">
              <a:lnSpc>
                <a:spcPct val="86000"/>
              </a:lnSpc>
            </a:pPr>
            <a:endParaRPr sz="100" dirty="0">
              <a:latin typeface="Arial" panose="020B0604020202020204"/>
              <a:ea typeface="Arial" panose="020B0604020202020204"/>
              <a:cs typeface="Arial" panose="020B0604020202020204"/>
            </a:endParaRPr>
          </a:p>
          <a:p>
            <a:pPr marL="12700" algn="l" rtl="0" eaLnBrk="0">
              <a:lnSpc>
                <a:spcPct val="90000"/>
              </a:lnSpc>
            </a:pPr>
            <a:r>
              <a:rPr sz="800" kern="0" spc="30" dirty="0">
                <a:solidFill>
                  <a:srgbClr val="4BACC6">
                    <a:alpha val="100000"/>
                  </a:srgbClr>
                </a:solidFill>
                <a:latin typeface="微软雅黑" panose="020B0503020204020204" charset="-122"/>
                <a:ea typeface="微软雅黑" panose="020B0503020204020204" charset="-122"/>
                <a:cs typeface="微软雅黑" panose="020B0503020204020204" charset="-122"/>
              </a:rPr>
              <a:t>③</a:t>
            </a:r>
            <a:endParaRPr sz="800" dirty="0">
              <a:latin typeface="微软雅黑" panose="020B0503020204020204" charset="-122"/>
              <a:ea typeface="微软雅黑" panose="020B0503020204020204" charset="-122"/>
              <a:cs typeface="微软雅黑" panose="020B0503020204020204" charset="-122"/>
            </a:endParaRPr>
          </a:p>
        </p:txBody>
      </p:sp>
      <p:sp>
        <p:nvSpPr>
          <p:cNvPr id="664" name="path 664"/>
          <p:cNvSpPr/>
          <p:nvPr/>
        </p:nvSpPr>
        <p:spPr>
          <a:xfrm>
            <a:off x="5513374" y="2791955"/>
            <a:ext cx="102399" cy="104597"/>
          </a:xfrm>
          <a:custGeom>
            <a:avLst/>
            <a:gdLst/>
            <a:ahLst/>
            <a:cxnLst/>
            <a:rect l="0" t="0" r="0" b="0"/>
            <a:pathLst>
              <a:path w="161" h="164">
                <a:moveTo>
                  <a:pt x="161" y="82"/>
                </a:moveTo>
                <a:cubicBezTo>
                  <a:pt x="161" y="127"/>
                  <a:pt x="124" y="164"/>
                  <a:pt x="79" y="164"/>
                </a:cubicBezTo>
                <a:cubicBezTo>
                  <a:pt x="36" y="164"/>
                  <a:pt x="0" y="127"/>
                  <a:pt x="0" y="82"/>
                </a:cubicBezTo>
                <a:cubicBezTo>
                  <a:pt x="0" y="36"/>
                  <a:pt x="36" y="0"/>
                  <a:pt x="79" y="0"/>
                </a:cubicBezTo>
                <a:cubicBezTo>
                  <a:pt x="124" y="0"/>
                  <a:pt x="161" y="36"/>
                  <a:pt x="161" y="82"/>
                </a:cubicBezTo>
                <a:moveTo>
                  <a:pt x="14" y="82"/>
                </a:moveTo>
                <a:cubicBezTo>
                  <a:pt x="14" y="119"/>
                  <a:pt x="45" y="147"/>
                  <a:pt x="79" y="147"/>
                </a:cubicBezTo>
                <a:cubicBezTo>
                  <a:pt x="115" y="147"/>
                  <a:pt x="147" y="119"/>
                  <a:pt x="147" y="82"/>
                </a:cubicBezTo>
                <a:cubicBezTo>
                  <a:pt x="147" y="45"/>
                  <a:pt x="115" y="17"/>
                  <a:pt x="79" y="17"/>
                </a:cubicBezTo>
                <a:cubicBezTo>
                  <a:pt x="45" y="17"/>
                  <a:pt x="14" y="45"/>
                  <a:pt x="14" y="82"/>
                </a:cubicBezTo>
                <a:moveTo>
                  <a:pt x="87" y="34"/>
                </a:moveTo>
                <a:cubicBezTo>
                  <a:pt x="127" y="73"/>
                  <a:pt x="127" y="73"/>
                  <a:pt x="127" y="73"/>
                </a:cubicBezTo>
                <a:cubicBezTo>
                  <a:pt x="132" y="79"/>
                  <a:pt x="132" y="85"/>
                  <a:pt x="127" y="88"/>
                </a:cubicBezTo>
                <a:cubicBezTo>
                  <a:pt x="124" y="93"/>
                  <a:pt x="118" y="93"/>
                  <a:pt x="113" y="88"/>
                </a:cubicBezTo>
                <a:cubicBezTo>
                  <a:pt x="90" y="65"/>
                  <a:pt x="90" y="65"/>
                  <a:pt x="90" y="65"/>
                </a:cubicBezTo>
                <a:cubicBezTo>
                  <a:pt x="90" y="122"/>
                  <a:pt x="90" y="122"/>
                  <a:pt x="90" y="122"/>
                </a:cubicBezTo>
                <a:cubicBezTo>
                  <a:pt x="90" y="127"/>
                  <a:pt x="84" y="133"/>
                  <a:pt x="79" y="133"/>
                </a:cubicBezTo>
                <a:cubicBezTo>
                  <a:pt x="73" y="133"/>
                  <a:pt x="70" y="127"/>
                  <a:pt x="70" y="122"/>
                </a:cubicBezTo>
                <a:cubicBezTo>
                  <a:pt x="70" y="65"/>
                  <a:pt x="70" y="65"/>
                  <a:pt x="70" y="65"/>
                </a:cubicBezTo>
                <a:cubicBezTo>
                  <a:pt x="48" y="88"/>
                  <a:pt x="48" y="88"/>
                  <a:pt x="48" y="88"/>
                </a:cubicBezTo>
                <a:cubicBezTo>
                  <a:pt x="42" y="93"/>
                  <a:pt x="36" y="93"/>
                  <a:pt x="33" y="88"/>
                </a:cubicBezTo>
                <a:cubicBezTo>
                  <a:pt x="31" y="88"/>
                  <a:pt x="31" y="85"/>
                  <a:pt x="31" y="82"/>
                </a:cubicBezTo>
                <a:cubicBezTo>
                  <a:pt x="31" y="79"/>
                  <a:pt x="31" y="76"/>
                  <a:pt x="33" y="73"/>
                </a:cubicBezTo>
                <a:cubicBezTo>
                  <a:pt x="73" y="34"/>
                  <a:pt x="73" y="34"/>
                  <a:pt x="73" y="34"/>
                </a:cubicBezTo>
                <a:cubicBezTo>
                  <a:pt x="76" y="31"/>
                  <a:pt x="84" y="31"/>
                  <a:pt x="87" y="34"/>
                </a:cubicBezTo>
              </a:path>
            </a:pathLst>
          </a:custGeom>
          <a:solidFill>
            <a:srgbClr val="4BACC6">
              <a:alpha val="100000"/>
            </a:srgbClr>
          </a:solidFill>
          <a:ln w="0" cap="flat">
            <a:noFill/>
            <a:prstDash val="solid"/>
            <a:miter lim="0"/>
          </a:ln>
        </p:spPr>
        <p:txBody>
          <a:bodyPr rtlCol="0"/>
          <a:lstStyle/>
          <a:p>
            <a:pPr algn="ctr"/>
            <a:endParaRPr lang="zh-CN" altLang="en-US"/>
          </a:p>
        </p:txBody>
      </p:sp>
      <p:sp>
        <p:nvSpPr>
          <p:cNvPr id="666" name="path 666"/>
          <p:cNvSpPr/>
          <p:nvPr/>
        </p:nvSpPr>
        <p:spPr>
          <a:xfrm>
            <a:off x="5712663" y="2579459"/>
            <a:ext cx="115608" cy="85877"/>
          </a:xfrm>
          <a:custGeom>
            <a:avLst/>
            <a:gdLst/>
            <a:ahLst/>
            <a:cxnLst/>
            <a:rect l="0" t="0" r="0" b="0"/>
            <a:pathLst>
              <a:path w="182" h="135">
                <a:moveTo>
                  <a:pt x="159" y="22"/>
                </a:moveTo>
                <a:cubicBezTo>
                  <a:pt x="159" y="0"/>
                  <a:pt x="159" y="0"/>
                  <a:pt x="159" y="0"/>
                </a:cubicBezTo>
                <a:cubicBezTo>
                  <a:pt x="0" y="0"/>
                  <a:pt x="0" y="0"/>
                  <a:pt x="0" y="0"/>
                </a:cubicBezTo>
                <a:cubicBezTo>
                  <a:pt x="0" y="123"/>
                  <a:pt x="0" y="123"/>
                  <a:pt x="0" y="123"/>
                </a:cubicBezTo>
                <a:cubicBezTo>
                  <a:pt x="0" y="129"/>
                  <a:pt x="5" y="135"/>
                  <a:pt x="11" y="135"/>
                </a:cubicBezTo>
                <a:cubicBezTo>
                  <a:pt x="165" y="135"/>
                  <a:pt x="165" y="135"/>
                  <a:pt x="165" y="135"/>
                </a:cubicBezTo>
                <a:cubicBezTo>
                  <a:pt x="173" y="135"/>
                  <a:pt x="182" y="126"/>
                  <a:pt x="182" y="118"/>
                </a:cubicBezTo>
                <a:cubicBezTo>
                  <a:pt x="182" y="22"/>
                  <a:pt x="182" y="22"/>
                  <a:pt x="182" y="22"/>
                </a:cubicBezTo>
                <a:lnTo>
                  <a:pt x="159" y="22"/>
                </a:lnTo>
                <a:close/>
                <a:moveTo>
                  <a:pt x="147" y="123"/>
                </a:moveTo>
                <a:cubicBezTo>
                  <a:pt x="11" y="123"/>
                  <a:pt x="11" y="123"/>
                  <a:pt x="11" y="123"/>
                </a:cubicBezTo>
                <a:cubicBezTo>
                  <a:pt x="11" y="11"/>
                  <a:pt x="11" y="11"/>
                  <a:pt x="11" y="11"/>
                </a:cubicBezTo>
                <a:cubicBezTo>
                  <a:pt x="147" y="11"/>
                  <a:pt x="147" y="11"/>
                  <a:pt x="147" y="11"/>
                </a:cubicBezTo>
                <a:lnTo>
                  <a:pt x="147" y="123"/>
                </a:lnTo>
                <a:close/>
                <a:moveTo>
                  <a:pt x="22" y="33"/>
                </a:moveTo>
                <a:cubicBezTo>
                  <a:pt x="136" y="33"/>
                  <a:pt x="136" y="33"/>
                  <a:pt x="136" y="33"/>
                </a:cubicBezTo>
                <a:cubicBezTo>
                  <a:pt x="136" y="45"/>
                  <a:pt x="136" y="45"/>
                  <a:pt x="136" y="45"/>
                </a:cubicBezTo>
                <a:cubicBezTo>
                  <a:pt x="22" y="45"/>
                  <a:pt x="22" y="45"/>
                  <a:pt x="22" y="45"/>
                </a:cubicBezTo>
                <a:lnTo>
                  <a:pt x="22" y="33"/>
                </a:lnTo>
                <a:close/>
                <a:moveTo>
                  <a:pt x="91" y="56"/>
                </a:moveTo>
                <a:cubicBezTo>
                  <a:pt x="136" y="56"/>
                  <a:pt x="136" y="56"/>
                  <a:pt x="136" y="56"/>
                </a:cubicBezTo>
                <a:cubicBezTo>
                  <a:pt x="136" y="67"/>
                  <a:pt x="136" y="67"/>
                  <a:pt x="136" y="67"/>
                </a:cubicBezTo>
                <a:cubicBezTo>
                  <a:pt x="91" y="67"/>
                  <a:pt x="91" y="67"/>
                  <a:pt x="91" y="67"/>
                </a:cubicBezTo>
                <a:lnTo>
                  <a:pt x="91" y="56"/>
                </a:lnTo>
                <a:close/>
                <a:moveTo>
                  <a:pt x="91" y="78"/>
                </a:moveTo>
                <a:cubicBezTo>
                  <a:pt x="136" y="78"/>
                  <a:pt x="136" y="78"/>
                  <a:pt x="136" y="78"/>
                </a:cubicBezTo>
                <a:cubicBezTo>
                  <a:pt x="136" y="90"/>
                  <a:pt x="136" y="90"/>
                  <a:pt x="136" y="90"/>
                </a:cubicBezTo>
                <a:cubicBezTo>
                  <a:pt x="91" y="90"/>
                  <a:pt x="91" y="90"/>
                  <a:pt x="91" y="90"/>
                </a:cubicBezTo>
                <a:lnTo>
                  <a:pt x="91" y="78"/>
                </a:lnTo>
                <a:close/>
                <a:moveTo>
                  <a:pt x="91" y="101"/>
                </a:moveTo>
                <a:cubicBezTo>
                  <a:pt x="125" y="101"/>
                  <a:pt x="125" y="101"/>
                  <a:pt x="125" y="101"/>
                </a:cubicBezTo>
                <a:cubicBezTo>
                  <a:pt x="125" y="112"/>
                  <a:pt x="125" y="112"/>
                  <a:pt x="125" y="112"/>
                </a:cubicBezTo>
                <a:cubicBezTo>
                  <a:pt x="91" y="112"/>
                  <a:pt x="91" y="112"/>
                  <a:pt x="91" y="112"/>
                </a:cubicBezTo>
                <a:lnTo>
                  <a:pt x="91" y="101"/>
                </a:lnTo>
                <a:close/>
                <a:moveTo>
                  <a:pt x="22" y="56"/>
                </a:moveTo>
                <a:cubicBezTo>
                  <a:pt x="79" y="56"/>
                  <a:pt x="79" y="56"/>
                  <a:pt x="79" y="56"/>
                </a:cubicBezTo>
                <a:cubicBezTo>
                  <a:pt x="79" y="112"/>
                  <a:pt x="79" y="112"/>
                  <a:pt x="79" y="112"/>
                </a:cubicBezTo>
                <a:cubicBezTo>
                  <a:pt x="22" y="112"/>
                  <a:pt x="22" y="112"/>
                  <a:pt x="22" y="112"/>
                </a:cubicBezTo>
                <a:lnTo>
                  <a:pt x="22" y="56"/>
                </a:lnTo>
              </a:path>
            </a:pathLst>
          </a:custGeom>
          <a:solidFill>
            <a:srgbClr val="8064A2">
              <a:alpha val="100000"/>
            </a:srgbClr>
          </a:solidFill>
          <a:ln w="0" cap="flat">
            <a:noFill/>
            <a:prstDash val="solid"/>
            <a:miter lim="0"/>
          </a:ln>
        </p:spPr>
        <p:txBody>
          <a:bodyPr rtlCol="0"/>
          <a:lstStyle/>
          <a:p>
            <a:pPr algn="ctr"/>
            <a:endParaRPr lang="zh-CN" altLang="en-US"/>
          </a:p>
        </p:txBody>
      </p:sp>
      <p:sp>
        <p:nvSpPr>
          <p:cNvPr id="668" name="path 668"/>
          <p:cNvSpPr/>
          <p:nvPr/>
        </p:nvSpPr>
        <p:spPr>
          <a:xfrm>
            <a:off x="6546151" y="1004963"/>
            <a:ext cx="96888" cy="95796"/>
          </a:xfrm>
          <a:custGeom>
            <a:avLst/>
            <a:gdLst/>
            <a:ahLst/>
            <a:cxnLst/>
            <a:rect l="0" t="0" r="0" b="0"/>
            <a:pathLst>
              <a:path w="152" h="150">
                <a:moveTo>
                  <a:pt x="76" y="0"/>
                </a:moveTo>
                <a:cubicBezTo>
                  <a:pt x="33" y="0"/>
                  <a:pt x="0" y="34"/>
                  <a:pt x="0" y="74"/>
                </a:cubicBezTo>
                <a:cubicBezTo>
                  <a:pt x="0" y="116"/>
                  <a:pt x="33" y="150"/>
                  <a:pt x="76" y="150"/>
                </a:cubicBezTo>
                <a:cubicBezTo>
                  <a:pt x="118" y="150"/>
                  <a:pt x="152" y="116"/>
                  <a:pt x="152" y="74"/>
                </a:cubicBezTo>
                <a:cubicBezTo>
                  <a:pt x="152" y="34"/>
                  <a:pt x="118" y="0"/>
                  <a:pt x="76" y="0"/>
                </a:cubicBezTo>
                <a:moveTo>
                  <a:pt x="45" y="122"/>
                </a:moveTo>
                <a:cubicBezTo>
                  <a:pt x="45" y="119"/>
                  <a:pt x="48" y="113"/>
                  <a:pt x="48" y="108"/>
                </a:cubicBezTo>
                <a:cubicBezTo>
                  <a:pt x="48" y="91"/>
                  <a:pt x="36" y="74"/>
                  <a:pt x="19" y="68"/>
                </a:cubicBezTo>
                <a:cubicBezTo>
                  <a:pt x="19" y="56"/>
                  <a:pt x="25" y="42"/>
                  <a:pt x="36" y="34"/>
                </a:cubicBezTo>
                <a:cubicBezTo>
                  <a:pt x="45" y="22"/>
                  <a:pt x="59" y="17"/>
                  <a:pt x="76" y="17"/>
                </a:cubicBezTo>
                <a:cubicBezTo>
                  <a:pt x="90" y="17"/>
                  <a:pt x="104" y="22"/>
                  <a:pt x="115" y="34"/>
                </a:cubicBezTo>
                <a:cubicBezTo>
                  <a:pt x="124" y="42"/>
                  <a:pt x="129" y="56"/>
                  <a:pt x="132" y="68"/>
                </a:cubicBezTo>
                <a:cubicBezTo>
                  <a:pt x="115" y="74"/>
                  <a:pt x="104" y="91"/>
                  <a:pt x="104" y="108"/>
                </a:cubicBezTo>
                <a:cubicBezTo>
                  <a:pt x="104" y="113"/>
                  <a:pt x="104" y="119"/>
                  <a:pt x="107" y="122"/>
                </a:cubicBezTo>
                <a:cubicBezTo>
                  <a:pt x="98" y="128"/>
                  <a:pt x="87" y="130"/>
                  <a:pt x="76" y="130"/>
                </a:cubicBezTo>
                <a:cubicBezTo>
                  <a:pt x="65" y="130"/>
                  <a:pt x="53" y="128"/>
                  <a:pt x="45" y="122"/>
                </a:cubicBezTo>
                <a:moveTo>
                  <a:pt x="81" y="93"/>
                </a:moveTo>
                <a:cubicBezTo>
                  <a:pt x="84" y="93"/>
                  <a:pt x="84" y="96"/>
                  <a:pt x="84" y="99"/>
                </a:cubicBezTo>
                <a:cubicBezTo>
                  <a:pt x="84" y="108"/>
                  <a:pt x="84" y="108"/>
                  <a:pt x="84" y="108"/>
                </a:cubicBezTo>
                <a:cubicBezTo>
                  <a:pt x="84" y="111"/>
                  <a:pt x="81" y="113"/>
                  <a:pt x="79" y="113"/>
                </a:cubicBezTo>
                <a:cubicBezTo>
                  <a:pt x="70" y="113"/>
                  <a:pt x="70" y="113"/>
                  <a:pt x="70" y="113"/>
                </a:cubicBezTo>
                <a:cubicBezTo>
                  <a:pt x="67" y="113"/>
                  <a:pt x="65" y="111"/>
                  <a:pt x="65" y="108"/>
                </a:cubicBezTo>
                <a:cubicBezTo>
                  <a:pt x="65" y="99"/>
                  <a:pt x="65" y="99"/>
                  <a:pt x="65" y="99"/>
                </a:cubicBezTo>
                <a:cubicBezTo>
                  <a:pt x="65" y="96"/>
                  <a:pt x="67" y="93"/>
                  <a:pt x="70" y="93"/>
                </a:cubicBezTo>
                <a:cubicBezTo>
                  <a:pt x="73" y="28"/>
                  <a:pt x="73" y="28"/>
                  <a:pt x="73" y="28"/>
                </a:cubicBezTo>
                <a:cubicBezTo>
                  <a:pt x="79" y="28"/>
                  <a:pt x="79" y="28"/>
                  <a:pt x="79" y="28"/>
                </a:cubicBezTo>
                <a:lnTo>
                  <a:pt x="81" y="93"/>
                </a:lnTo>
              </a:path>
            </a:pathLst>
          </a:custGeom>
          <a:solidFill>
            <a:srgbClr val="4BACC6">
              <a:alpha val="100000"/>
            </a:srgbClr>
          </a:solidFill>
          <a:ln w="0" cap="flat">
            <a:noFill/>
            <a:prstDash val="solid"/>
            <a:miter lim="0"/>
          </a:ln>
        </p:spPr>
        <p:txBody>
          <a:bodyPr rtlCol="0"/>
          <a:lstStyle/>
          <a:p>
            <a:pPr algn="ctr"/>
            <a:endParaRPr lang="zh-CN" altLang="en-US"/>
          </a:p>
        </p:txBody>
      </p:sp>
      <p:sp>
        <p:nvSpPr>
          <p:cNvPr id="670" name="path 670"/>
          <p:cNvSpPr/>
          <p:nvPr/>
        </p:nvSpPr>
        <p:spPr>
          <a:xfrm>
            <a:off x="5995631" y="3138779"/>
            <a:ext cx="84785" cy="86982"/>
          </a:xfrm>
          <a:custGeom>
            <a:avLst/>
            <a:gdLst/>
            <a:ahLst/>
            <a:cxnLst/>
            <a:rect l="0" t="0" r="0" b="0"/>
            <a:pathLst>
              <a:path w="133" h="136">
                <a:moveTo>
                  <a:pt x="122" y="82"/>
                </a:moveTo>
                <a:cubicBezTo>
                  <a:pt x="116" y="68"/>
                  <a:pt x="119" y="54"/>
                  <a:pt x="133" y="45"/>
                </a:cubicBezTo>
                <a:cubicBezTo>
                  <a:pt x="119" y="22"/>
                  <a:pt x="119" y="22"/>
                  <a:pt x="119" y="22"/>
                </a:cubicBezTo>
                <a:cubicBezTo>
                  <a:pt x="116" y="25"/>
                  <a:pt x="110" y="25"/>
                  <a:pt x="105" y="25"/>
                </a:cubicBezTo>
                <a:cubicBezTo>
                  <a:pt x="90" y="25"/>
                  <a:pt x="79" y="14"/>
                  <a:pt x="79" y="0"/>
                </a:cubicBezTo>
                <a:cubicBezTo>
                  <a:pt x="53" y="0"/>
                  <a:pt x="53" y="0"/>
                  <a:pt x="53" y="0"/>
                </a:cubicBezTo>
                <a:cubicBezTo>
                  <a:pt x="53" y="5"/>
                  <a:pt x="51" y="8"/>
                  <a:pt x="51" y="14"/>
                </a:cubicBezTo>
                <a:cubicBezTo>
                  <a:pt x="42" y="25"/>
                  <a:pt x="25" y="31"/>
                  <a:pt x="14" y="22"/>
                </a:cubicBezTo>
                <a:cubicBezTo>
                  <a:pt x="0" y="45"/>
                  <a:pt x="0" y="45"/>
                  <a:pt x="0" y="45"/>
                </a:cubicBezTo>
                <a:cubicBezTo>
                  <a:pt x="5" y="48"/>
                  <a:pt x="8" y="51"/>
                  <a:pt x="11" y="57"/>
                </a:cubicBezTo>
                <a:cubicBezTo>
                  <a:pt x="17" y="68"/>
                  <a:pt x="14" y="85"/>
                  <a:pt x="0" y="91"/>
                </a:cubicBezTo>
                <a:cubicBezTo>
                  <a:pt x="14" y="114"/>
                  <a:pt x="14" y="114"/>
                  <a:pt x="14" y="114"/>
                </a:cubicBezTo>
                <a:cubicBezTo>
                  <a:pt x="17" y="114"/>
                  <a:pt x="22" y="111"/>
                  <a:pt x="28" y="111"/>
                </a:cubicBezTo>
                <a:cubicBezTo>
                  <a:pt x="42" y="111"/>
                  <a:pt x="53" y="122"/>
                  <a:pt x="53" y="136"/>
                </a:cubicBezTo>
                <a:cubicBezTo>
                  <a:pt x="79" y="136"/>
                  <a:pt x="79" y="136"/>
                  <a:pt x="79" y="136"/>
                </a:cubicBezTo>
                <a:cubicBezTo>
                  <a:pt x="79" y="134"/>
                  <a:pt x="82" y="128"/>
                  <a:pt x="82" y="125"/>
                </a:cubicBezTo>
                <a:cubicBezTo>
                  <a:pt x="90" y="111"/>
                  <a:pt x="107" y="108"/>
                  <a:pt x="119" y="114"/>
                </a:cubicBezTo>
                <a:cubicBezTo>
                  <a:pt x="133" y="91"/>
                  <a:pt x="133" y="91"/>
                  <a:pt x="133" y="91"/>
                </a:cubicBezTo>
                <a:cubicBezTo>
                  <a:pt x="127" y="88"/>
                  <a:pt x="124" y="85"/>
                  <a:pt x="122" y="82"/>
                </a:cubicBezTo>
                <a:moveTo>
                  <a:pt x="65" y="97"/>
                </a:moveTo>
                <a:cubicBezTo>
                  <a:pt x="51" y="97"/>
                  <a:pt x="39" y="85"/>
                  <a:pt x="39" y="68"/>
                </a:cubicBezTo>
                <a:cubicBezTo>
                  <a:pt x="39" y="54"/>
                  <a:pt x="51" y="39"/>
                  <a:pt x="65" y="39"/>
                </a:cubicBezTo>
                <a:cubicBezTo>
                  <a:pt x="82" y="39"/>
                  <a:pt x="93" y="54"/>
                  <a:pt x="93" y="68"/>
                </a:cubicBezTo>
                <a:cubicBezTo>
                  <a:pt x="93" y="85"/>
                  <a:pt x="82" y="97"/>
                  <a:pt x="65" y="97"/>
                </a:cubicBezTo>
              </a:path>
            </a:pathLst>
          </a:custGeom>
          <a:solidFill>
            <a:srgbClr val="4BACC6">
              <a:alpha val="100000"/>
            </a:srgbClr>
          </a:solidFill>
          <a:ln w="0" cap="flat">
            <a:noFill/>
            <a:prstDash val="solid"/>
            <a:miter lim="0"/>
          </a:ln>
        </p:spPr>
        <p:txBody>
          <a:bodyPr rtlCol="0"/>
          <a:lstStyle/>
          <a:p>
            <a:pPr algn="ctr"/>
            <a:endParaRPr lang="zh-CN" altLang="en-US"/>
          </a:p>
        </p:txBody>
      </p:sp>
      <p:sp>
        <p:nvSpPr>
          <p:cNvPr id="672" name="path 672"/>
          <p:cNvSpPr/>
          <p:nvPr/>
        </p:nvSpPr>
        <p:spPr>
          <a:xfrm>
            <a:off x="6358978" y="2349334"/>
            <a:ext cx="60553" cy="116713"/>
          </a:xfrm>
          <a:custGeom>
            <a:avLst/>
            <a:gdLst/>
            <a:ahLst/>
            <a:cxnLst/>
            <a:rect l="0" t="0" r="0" b="0"/>
            <a:pathLst>
              <a:path w="95" h="183">
                <a:moveTo>
                  <a:pt x="64" y="180"/>
                </a:moveTo>
                <a:cubicBezTo>
                  <a:pt x="84" y="178"/>
                  <a:pt x="95" y="158"/>
                  <a:pt x="92" y="141"/>
                </a:cubicBezTo>
                <a:cubicBezTo>
                  <a:pt x="84" y="96"/>
                  <a:pt x="84" y="96"/>
                  <a:pt x="84" y="96"/>
                </a:cubicBezTo>
                <a:cubicBezTo>
                  <a:pt x="81" y="76"/>
                  <a:pt x="61" y="65"/>
                  <a:pt x="42" y="67"/>
                </a:cubicBezTo>
                <a:cubicBezTo>
                  <a:pt x="42" y="70"/>
                  <a:pt x="39" y="70"/>
                  <a:pt x="39" y="70"/>
                </a:cubicBezTo>
                <a:cubicBezTo>
                  <a:pt x="42" y="84"/>
                  <a:pt x="42" y="84"/>
                  <a:pt x="42" y="84"/>
                </a:cubicBezTo>
                <a:cubicBezTo>
                  <a:pt x="42" y="84"/>
                  <a:pt x="44" y="84"/>
                  <a:pt x="44" y="84"/>
                </a:cubicBezTo>
                <a:cubicBezTo>
                  <a:pt x="47" y="84"/>
                  <a:pt x="47" y="84"/>
                  <a:pt x="47" y="84"/>
                </a:cubicBezTo>
                <a:cubicBezTo>
                  <a:pt x="56" y="82"/>
                  <a:pt x="67" y="90"/>
                  <a:pt x="67" y="98"/>
                </a:cubicBezTo>
                <a:cubicBezTo>
                  <a:pt x="75" y="144"/>
                  <a:pt x="75" y="144"/>
                  <a:pt x="75" y="144"/>
                </a:cubicBezTo>
                <a:cubicBezTo>
                  <a:pt x="78" y="152"/>
                  <a:pt x="72" y="164"/>
                  <a:pt x="61" y="166"/>
                </a:cubicBezTo>
                <a:cubicBezTo>
                  <a:pt x="50" y="166"/>
                  <a:pt x="42" y="161"/>
                  <a:pt x="39" y="149"/>
                </a:cubicBezTo>
                <a:cubicBezTo>
                  <a:pt x="36" y="130"/>
                  <a:pt x="36" y="130"/>
                  <a:pt x="36" y="130"/>
                </a:cubicBezTo>
                <a:cubicBezTo>
                  <a:pt x="28" y="130"/>
                  <a:pt x="22" y="127"/>
                  <a:pt x="16" y="124"/>
                </a:cubicBezTo>
                <a:cubicBezTo>
                  <a:pt x="22" y="152"/>
                  <a:pt x="22" y="152"/>
                  <a:pt x="22" y="152"/>
                </a:cubicBezTo>
                <a:cubicBezTo>
                  <a:pt x="28" y="172"/>
                  <a:pt x="44" y="183"/>
                  <a:pt x="64" y="180"/>
                </a:cubicBezTo>
                <a:moveTo>
                  <a:pt x="53" y="118"/>
                </a:moveTo>
                <a:cubicBezTo>
                  <a:pt x="53" y="115"/>
                  <a:pt x="56" y="115"/>
                  <a:pt x="56" y="115"/>
                </a:cubicBezTo>
                <a:cubicBezTo>
                  <a:pt x="53" y="98"/>
                  <a:pt x="53" y="98"/>
                  <a:pt x="53" y="98"/>
                </a:cubicBezTo>
                <a:cubicBezTo>
                  <a:pt x="53" y="101"/>
                  <a:pt x="50" y="101"/>
                  <a:pt x="50" y="101"/>
                </a:cubicBezTo>
                <a:cubicBezTo>
                  <a:pt x="47" y="101"/>
                  <a:pt x="47" y="101"/>
                  <a:pt x="47" y="101"/>
                </a:cubicBezTo>
                <a:cubicBezTo>
                  <a:pt x="39" y="104"/>
                  <a:pt x="28" y="96"/>
                  <a:pt x="28" y="87"/>
                </a:cubicBezTo>
                <a:cubicBezTo>
                  <a:pt x="19" y="42"/>
                  <a:pt x="19" y="42"/>
                  <a:pt x="19" y="42"/>
                </a:cubicBezTo>
                <a:cubicBezTo>
                  <a:pt x="16" y="33"/>
                  <a:pt x="22" y="22"/>
                  <a:pt x="33" y="19"/>
                </a:cubicBezTo>
                <a:cubicBezTo>
                  <a:pt x="44" y="19"/>
                  <a:pt x="53" y="25"/>
                  <a:pt x="56" y="36"/>
                </a:cubicBezTo>
                <a:cubicBezTo>
                  <a:pt x="58" y="56"/>
                  <a:pt x="58" y="56"/>
                  <a:pt x="58" y="56"/>
                </a:cubicBezTo>
                <a:cubicBezTo>
                  <a:pt x="67" y="56"/>
                  <a:pt x="72" y="59"/>
                  <a:pt x="78" y="62"/>
                </a:cubicBezTo>
                <a:cubicBezTo>
                  <a:pt x="72" y="33"/>
                  <a:pt x="72" y="33"/>
                  <a:pt x="72" y="33"/>
                </a:cubicBezTo>
                <a:cubicBezTo>
                  <a:pt x="67" y="14"/>
                  <a:pt x="50" y="0"/>
                  <a:pt x="30" y="5"/>
                </a:cubicBezTo>
                <a:cubicBezTo>
                  <a:pt x="11" y="8"/>
                  <a:pt x="0" y="28"/>
                  <a:pt x="2" y="45"/>
                </a:cubicBezTo>
                <a:cubicBezTo>
                  <a:pt x="11" y="90"/>
                  <a:pt x="11" y="90"/>
                  <a:pt x="11" y="90"/>
                </a:cubicBezTo>
                <a:cubicBezTo>
                  <a:pt x="14" y="107"/>
                  <a:pt x="33" y="121"/>
                  <a:pt x="53" y="118"/>
                </a:cubicBezTo>
              </a:path>
            </a:pathLst>
          </a:custGeom>
          <a:solidFill>
            <a:srgbClr val="C0504D">
              <a:alpha val="100000"/>
            </a:srgbClr>
          </a:solidFill>
          <a:ln w="0" cap="flat">
            <a:noFill/>
            <a:prstDash val="solid"/>
            <a:miter lim="0"/>
          </a:ln>
        </p:spPr>
        <p:txBody>
          <a:bodyPr rtlCol="0"/>
          <a:lstStyle/>
          <a:p>
            <a:pPr algn="ctr"/>
            <a:endParaRPr lang="zh-CN" altLang="en-US"/>
          </a:p>
        </p:txBody>
      </p:sp>
      <p:sp>
        <p:nvSpPr>
          <p:cNvPr id="674" name="path 674"/>
          <p:cNvSpPr/>
          <p:nvPr/>
        </p:nvSpPr>
        <p:spPr>
          <a:xfrm>
            <a:off x="4357674" y="2005583"/>
            <a:ext cx="77063" cy="85877"/>
          </a:xfrm>
          <a:custGeom>
            <a:avLst/>
            <a:gdLst/>
            <a:ahLst/>
            <a:cxnLst/>
            <a:rect l="0" t="0" r="0" b="0"/>
            <a:pathLst>
              <a:path w="121" h="135">
                <a:moveTo>
                  <a:pt x="95" y="42"/>
                </a:moveTo>
                <a:cubicBezTo>
                  <a:pt x="98" y="39"/>
                  <a:pt x="101" y="36"/>
                  <a:pt x="101" y="33"/>
                </a:cubicBezTo>
                <a:cubicBezTo>
                  <a:pt x="107" y="31"/>
                  <a:pt x="110" y="25"/>
                  <a:pt x="110" y="19"/>
                </a:cubicBezTo>
                <a:cubicBezTo>
                  <a:pt x="112" y="14"/>
                  <a:pt x="110" y="8"/>
                  <a:pt x="107" y="2"/>
                </a:cubicBezTo>
                <a:cubicBezTo>
                  <a:pt x="104" y="0"/>
                  <a:pt x="98" y="0"/>
                  <a:pt x="95" y="0"/>
                </a:cubicBezTo>
                <a:cubicBezTo>
                  <a:pt x="87" y="0"/>
                  <a:pt x="81" y="2"/>
                  <a:pt x="76" y="8"/>
                </a:cubicBezTo>
                <a:cubicBezTo>
                  <a:pt x="67" y="16"/>
                  <a:pt x="62" y="28"/>
                  <a:pt x="59" y="39"/>
                </a:cubicBezTo>
                <a:cubicBezTo>
                  <a:pt x="56" y="28"/>
                  <a:pt x="53" y="16"/>
                  <a:pt x="45" y="8"/>
                </a:cubicBezTo>
                <a:cubicBezTo>
                  <a:pt x="39" y="5"/>
                  <a:pt x="33" y="2"/>
                  <a:pt x="28" y="2"/>
                </a:cubicBezTo>
                <a:cubicBezTo>
                  <a:pt x="25" y="2"/>
                  <a:pt x="19" y="2"/>
                  <a:pt x="16" y="8"/>
                </a:cubicBezTo>
                <a:cubicBezTo>
                  <a:pt x="11" y="14"/>
                  <a:pt x="11" y="25"/>
                  <a:pt x="19" y="33"/>
                </a:cubicBezTo>
                <a:cubicBezTo>
                  <a:pt x="22" y="36"/>
                  <a:pt x="25" y="39"/>
                  <a:pt x="28" y="42"/>
                </a:cubicBezTo>
                <a:cubicBezTo>
                  <a:pt x="0" y="42"/>
                  <a:pt x="0" y="42"/>
                  <a:pt x="0" y="42"/>
                </a:cubicBezTo>
                <a:cubicBezTo>
                  <a:pt x="0" y="76"/>
                  <a:pt x="0" y="76"/>
                  <a:pt x="0" y="76"/>
                </a:cubicBezTo>
                <a:cubicBezTo>
                  <a:pt x="8" y="76"/>
                  <a:pt x="8" y="76"/>
                  <a:pt x="8" y="76"/>
                </a:cubicBezTo>
                <a:cubicBezTo>
                  <a:pt x="8" y="135"/>
                  <a:pt x="8" y="135"/>
                  <a:pt x="8" y="135"/>
                </a:cubicBezTo>
                <a:cubicBezTo>
                  <a:pt x="112" y="135"/>
                  <a:pt x="112" y="135"/>
                  <a:pt x="112" y="135"/>
                </a:cubicBezTo>
                <a:cubicBezTo>
                  <a:pt x="112" y="76"/>
                  <a:pt x="112" y="76"/>
                  <a:pt x="112" y="76"/>
                </a:cubicBezTo>
                <a:cubicBezTo>
                  <a:pt x="121" y="76"/>
                  <a:pt x="121" y="76"/>
                  <a:pt x="121" y="76"/>
                </a:cubicBezTo>
                <a:cubicBezTo>
                  <a:pt x="121" y="42"/>
                  <a:pt x="121" y="42"/>
                  <a:pt x="121" y="42"/>
                </a:cubicBezTo>
                <a:lnTo>
                  <a:pt x="95" y="42"/>
                </a:lnTo>
                <a:close/>
                <a:moveTo>
                  <a:pt x="81" y="14"/>
                </a:moveTo>
                <a:cubicBezTo>
                  <a:pt x="87" y="11"/>
                  <a:pt x="90" y="8"/>
                  <a:pt x="95" y="8"/>
                </a:cubicBezTo>
                <a:cubicBezTo>
                  <a:pt x="95" y="8"/>
                  <a:pt x="98" y="8"/>
                  <a:pt x="98" y="11"/>
                </a:cubicBezTo>
                <a:cubicBezTo>
                  <a:pt x="104" y="14"/>
                  <a:pt x="101" y="22"/>
                  <a:pt x="95" y="28"/>
                </a:cubicBezTo>
                <a:cubicBezTo>
                  <a:pt x="90" y="33"/>
                  <a:pt x="81" y="39"/>
                  <a:pt x="76" y="42"/>
                </a:cubicBezTo>
                <a:cubicBezTo>
                  <a:pt x="67" y="42"/>
                  <a:pt x="67" y="42"/>
                  <a:pt x="67" y="42"/>
                </a:cubicBezTo>
                <a:cubicBezTo>
                  <a:pt x="70" y="33"/>
                  <a:pt x="76" y="22"/>
                  <a:pt x="81" y="14"/>
                </a:cubicBezTo>
                <a:moveTo>
                  <a:pt x="22" y="19"/>
                </a:moveTo>
                <a:cubicBezTo>
                  <a:pt x="22" y="16"/>
                  <a:pt x="22" y="16"/>
                  <a:pt x="25" y="14"/>
                </a:cubicBezTo>
                <a:cubicBezTo>
                  <a:pt x="25" y="14"/>
                  <a:pt x="28" y="11"/>
                  <a:pt x="28" y="11"/>
                </a:cubicBezTo>
                <a:cubicBezTo>
                  <a:pt x="31" y="11"/>
                  <a:pt x="33" y="14"/>
                  <a:pt x="36" y="16"/>
                </a:cubicBezTo>
                <a:cubicBezTo>
                  <a:pt x="42" y="19"/>
                  <a:pt x="45" y="28"/>
                  <a:pt x="47" y="36"/>
                </a:cubicBezTo>
                <a:cubicBezTo>
                  <a:pt x="39" y="36"/>
                  <a:pt x="31" y="31"/>
                  <a:pt x="25" y="28"/>
                </a:cubicBezTo>
                <a:cubicBezTo>
                  <a:pt x="25" y="25"/>
                  <a:pt x="22" y="22"/>
                  <a:pt x="22" y="19"/>
                </a:cubicBezTo>
                <a:moveTo>
                  <a:pt x="50" y="126"/>
                </a:moveTo>
                <a:cubicBezTo>
                  <a:pt x="16" y="126"/>
                  <a:pt x="16" y="126"/>
                  <a:pt x="16" y="126"/>
                </a:cubicBezTo>
                <a:cubicBezTo>
                  <a:pt x="16" y="70"/>
                  <a:pt x="16" y="70"/>
                  <a:pt x="16" y="70"/>
                </a:cubicBezTo>
                <a:cubicBezTo>
                  <a:pt x="50" y="70"/>
                  <a:pt x="50" y="70"/>
                  <a:pt x="50" y="70"/>
                </a:cubicBezTo>
                <a:lnTo>
                  <a:pt x="50" y="126"/>
                </a:lnTo>
                <a:close/>
                <a:moveTo>
                  <a:pt x="50" y="67"/>
                </a:moveTo>
                <a:cubicBezTo>
                  <a:pt x="8" y="67"/>
                  <a:pt x="8" y="67"/>
                  <a:pt x="8" y="67"/>
                </a:cubicBezTo>
                <a:cubicBezTo>
                  <a:pt x="8" y="50"/>
                  <a:pt x="8" y="50"/>
                  <a:pt x="8" y="50"/>
                </a:cubicBezTo>
                <a:cubicBezTo>
                  <a:pt x="50" y="50"/>
                  <a:pt x="50" y="50"/>
                  <a:pt x="50" y="50"/>
                </a:cubicBezTo>
                <a:lnTo>
                  <a:pt x="50" y="67"/>
                </a:lnTo>
                <a:close/>
                <a:moveTo>
                  <a:pt x="104" y="126"/>
                </a:moveTo>
                <a:cubicBezTo>
                  <a:pt x="70" y="126"/>
                  <a:pt x="70" y="126"/>
                  <a:pt x="70" y="126"/>
                </a:cubicBezTo>
                <a:cubicBezTo>
                  <a:pt x="70" y="70"/>
                  <a:pt x="70" y="70"/>
                  <a:pt x="70" y="70"/>
                </a:cubicBezTo>
                <a:cubicBezTo>
                  <a:pt x="104" y="70"/>
                  <a:pt x="104" y="70"/>
                  <a:pt x="104" y="70"/>
                </a:cubicBezTo>
                <a:lnTo>
                  <a:pt x="104" y="126"/>
                </a:lnTo>
                <a:close/>
                <a:moveTo>
                  <a:pt x="112" y="67"/>
                </a:moveTo>
                <a:cubicBezTo>
                  <a:pt x="70" y="67"/>
                  <a:pt x="70" y="67"/>
                  <a:pt x="70" y="67"/>
                </a:cubicBezTo>
                <a:cubicBezTo>
                  <a:pt x="70" y="50"/>
                  <a:pt x="70" y="50"/>
                  <a:pt x="70" y="50"/>
                </a:cubicBezTo>
                <a:cubicBezTo>
                  <a:pt x="112" y="50"/>
                  <a:pt x="112" y="50"/>
                  <a:pt x="112" y="50"/>
                </a:cubicBezTo>
                <a:lnTo>
                  <a:pt x="112" y="67"/>
                </a:lnTo>
              </a:path>
            </a:pathLst>
          </a:custGeom>
          <a:solidFill>
            <a:srgbClr val="8064A2">
              <a:alpha val="100000"/>
            </a:srgbClr>
          </a:solidFill>
          <a:ln w="0" cap="flat">
            <a:noFill/>
            <a:prstDash val="solid"/>
            <a:miter lim="0"/>
          </a:ln>
        </p:spPr>
        <p:txBody>
          <a:bodyPr rtlCol="0"/>
          <a:lstStyle/>
          <a:p>
            <a:pPr algn="ctr"/>
            <a:endParaRPr lang="zh-CN" alt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6" name="picture 676"/>
          <p:cNvPicPr>
            <a:picLocks noChangeAspect="1"/>
          </p:cNvPicPr>
          <p:nvPr/>
        </p:nvPicPr>
        <p:blipFill>
          <a:blip r:embed="rId1"/>
          <a:stretch>
            <a:fillRect/>
          </a:stretch>
        </p:blipFill>
        <p:spPr>
          <a:xfrm rot="21600000">
            <a:off x="0" y="0"/>
            <a:ext cx="9144000" cy="5143500"/>
          </a:xfrm>
          <a:prstGeom prst="rect">
            <a:avLst/>
          </a:prstGeom>
        </p:spPr>
      </p:pic>
      <p:sp>
        <p:nvSpPr>
          <p:cNvPr id="678" name="textbox 678"/>
          <p:cNvSpPr/>
          <p:nvPr/>
        </p:nvSpPr>
        <p:spPr>
          <a:xfrm>
            <a:off x="3557193" y="3118306"/>
            <a:ext cx="4244340" cy="542925"/>
          </a:xfrm>
          <a:prstGeom prst="rect">
            <a:avLst/>
          </a:prstGeom>
          <a:noFill/>
          <a:ln w="0" cap="flat">
            <a:noFill/>
            <a:prstDash val="solid"/>
            <a:miter lim="0"/>
          </a:ln>
        </p:spPr>
        <p:txBody>
          <a:bodyPr vert="horz" wrap="square" lIns="0" tIns="0" rIns="0" bIns="0"/>
          <a:lstStyle/>
          <a:p>
            <a:pPr algn="l" rtl="0" eaLnBrk="0">
              <a:lnSpc>
                <a:spcPct val="80000"/>
              </a:lnSpc>
            </a:pPr>
            <a:endParaRPr sz="100" dirty="0">
              <a:latin typeface="Arial" panose="020B0604020202020204"/>
              <a:ea typeface="Arial" panose="020B0604020202020204"/>
              <a:cs typeface="Arial" panose="020B0604020202020204"/>
            </a:endParaRPr>
          </a:p>
          <a:p>
            <a:pPr marL="20320" algn="l" rtl="0" eaLnBrk="0">
              <a:lnSpc>
                <a:spcPct val="89000"/>
              </a:lnSpc>
            </a:pPr>
            <a:r>
              <a:rPr sz="12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欧莱克为智慧供热自主研发的软件平台，数据监</a:t>
            </a: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测，智能调</a:t>
            </a:r>
            <a:endParaRPr sz="1200" dirty="0">
              <a:latin typeface="微软雅黑" panose="020B0503020204020204" charset="-122"/>
              <a:ea typeface="微软雅黑" panose="020B0503020204020204" charset="-122"/>
              <a:cs typeface="微软雅黑" panose="020B0503020204020204" charset="-122"/>
            </a:endParaRPr>
          </a:p>
          <a:p>
            <a:pPr marL="12700" algn="l" rtl="0" eaLnBrk="0">
              <a:lnSpc>
                <a:spcPct val="93000"/>
              </a:lnSpc>
              <a:spcBef>
                <a:spcPts val="115"/>
              </a:spcBef>
            </a:pPr>
            <a:r>
              <a:rPr sz="12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控，报警策略，大数</a:t>
            </a: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据分析等功能于一体，</a:t>
            </a:r>
            <a:r>
              <a:rPr sz="1200" kern="0" spc="-19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同时支持数据对接</a:t>
            </a: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和定制化开发，并支持手机APP</a:t>
            </a: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endParaRPr sz="1200" dirty="0">
              <a:latin typeface="微软雅黑" panose="020B0503020204020204" charset="-122"/>
              <a:ea typeface="微软雅黑" panose="020B0503020204020204" charset="-122"/>
              <a:cs typeface="微软雅黑" panose="020B0503020204020204" charset="-122"/>
            </a:endParaRPr>
          </a:p>
        </p:txBody>
      </p:sp>
      <p:pic>
        <p:nvPicPr>
          <p:cNvPr id="680" name="picture 680"/>
          <p:cNvPicPr>
            <a:picLocks noChangeAspect="1"/>
          </p:cNvPicPr>
          <p:nvPr/>
        </p:nvPicPr>
        <p:blipFill>
          <a:blip r:embed="rId2"/>
          <a:stretch>
            <a:fillRect/>
          </a:stretch>
        </p:blipFill>
        <p:spPr>
          <a:xfrm rot="21600000">
            <a:off x="3254121" y="855949"/>
            <a:ext cx="100610" cy="3972374"/>
          </a:xfrm>
          <a:prstGeom prst="rect">
            <a:avLst/>
          </a:prstGeom>
        </p:spPr>
      </p:pic>
      <p:grpSp>
        <p:nvGrpSpPr>
          <p:cNvPr id="60" name="group 60"/>
          <p:cNvGrpSpPr/>
          <p:nvPr/>
        </p:nvGrpSpPr>
        <p:grpSpPr>
          <a:xfrm rot="21600000">
            <a:off x="2043110" y="2418357"/>
            <a:ext cx="1383523" cy="1120165"/>
            <a:chOff x="0" y="0"/>
            <a:chExt cx="1383523" cy="1120165"/>
          </a:xfrm>
        </p:grpSpPr>
        <p:pic>
          <p:nvPicPr>
            <p:cNvPr id="682" name="picture 682"/>
            <p:cNvPicPr>
              <a:picLocks noChangeAspect="1"/>
            </p:cNvPicPr>
            <p:nvPr/>
          </p:nvPicPr>
          <p:blipFill>
            <a:blip r:embed="rId3"/>
            <a:stretch>
              <a:fillRect/>
            </a:stretch>
          </p:blipFill>
          <p:spPr>
            <a:xfrm rot="21600000">
              <a:off x="0" y="0"/>
              <a:ext cx="1383523" cy="1120165"/>
            </a:xfrm>
            <a:prstGeom prst="rect">
              <a:avLst/>
            </a:prstGeom>
          </p:spPr>
        </p:pic>
        <p:sp>
          <p:nvSpPr>
            <p:cNvPr id="684" name="textbox 684"/>
            <p:cNvSpPr/>
            <p:nvPr/>
          </p:nvSpPr>
          <p:spPr>
            <a:xfrm>
              <a:off x="-12700" y="-12700"/>
              <a:ext cx="1409064" cy="1146175"/>
            </a:xfrm>
            <a:prstGeom prst="rect">
              <a:avLst/>
            </a:prstGeom>
            <a:noFill/>
            <a:ln w="0" cap="flat">
              <a:noFill/>
              <a:prstDash val="solid"/>
              <a:miter lim="0"/>
            </a:ln>
          </p:spPr>
          <p:txBody>
            <a:bodyPr vert="horz" wrap="square" lIns="0" tIns="0" rIns="0" bIns="0"/>
            <a:lstStyle/>
            <a:p>
              <a:pPr algn="l" rtl="0" eaLnBrk="0">
                <a:lnSpc>
                  <a:spcPct val="126000"/>
                </a:lnSpc>
              </a:pPr>
              <a:endParaRPr sz="1000" dirty="0">
                <a:latin typeface="Arial" panose="020B0604020202020204"/>
                <a:ea typeface="Arial" panose="020B0604020202020204"/>
                <a:cs typeface="Arial" panose="020B0604020202020204"/>
              </a:endParaRPr>
            </a:p>
            <a:p>
              <a:pPr algn="l" rtl="0" eaLnBrk="0">
                <a:lnSpc>
                  <a:spcPct val="127000"/>
                </a:lnSpc>
              </a:pPr>
              <a:endParaRPr sz="1000" dirty="0">
                <a:latin typeface="Arial" panose="020B0604020202020204"/>
                <a:ea typeface="Arial" panose="020B0604020202020204"/>
                <a:cs typeface="Arial" panose="020B0604020202020204"/>
              </a:endParaRPr>
            </a:p>
            <a:p>
              <a:pPr marL="287655" algn="l" rtl="0" eaLnBrk="0">
                <a:lnSpc>
                  <a:spcPts val="2590"/>
                </a:lnSpc>
                <a:spcBef>
                  <a:spcPts val="5"/>
                </a:spcBef>
              </a:pPr>
              <a:r>
                <a:rPr sz="2000" kern="0" spc="-50" dirty="0">
                  <a:solidFill>
                    <a:srgbClr val="0070C0">
                      <a:alpha val="100000"/>
                    </a:srgbClr>
                  </a:solidFill>
                  <a:latin typeface="微软雅黑" panose="020B0503020204020204" charset="-122"/>
                  <a:ea typeface="微软雅黑" panose="020B0503020204020204" charset="-122"/>
                  <a:cs typeface="微软雅黑" panose="020B0503020204020204" charset="-122"/>
                </a:rPr>
                <a:t>02</a:t>
              </a:r>
              <a:endParaRPr sz="2000" dirty="0">
                <a:latin typeface="微软雅黑" panose="020B0503020204020204" charset="-122"/>
                <a:ea typeface="微软雅黑" panose="020B0503020204020204" charset="-122"/>
                <a:cs typeface="微软雅黑" panose="020B0503020204020204" charset="-122"/>
              </a:endParaRPr>
            </a:p>
          </p:txBody>
        </p:sp>
      </p:grpSp>
      <p:grpSp>
        <p:nvGrpSpPr>
          <p:cNvPr id="62" name="group 62"/>
          <p:cNvGrpSpPr/>
          <p:nvPr/>
        </p:nvGrpSpPr>
        <p:grpSpPr>
          <a:xfrm rot="21600000">
            <a:off x="2044511" y="1254593"/>
            <a:ext cx="1382122" cy="1039777"/>
            <a:chOff x="0" y="0"/>
            <a:chExt cx="1382122" cy="1039777"/>
          </a:xfrm>
        </p:grpSpPr>
        <p:pic>
          <p:nvPicPr>
            <p:cNvPr id="686" name="picture 686"/>
            <p:cNvPicPr>
              <a:picLocks noChangeAspect="1"/>
            </p:cNvPicPr>
            <p:nvPr/>
          </p:nvPicPr>
          <p:blipFill>
            <a:blip r:embed="rId4"/>
            <a:stretch>
              <a:fillRect/>
            </a:stretch>
          </p:blipFill>
          <p:spPr>
            <a:xfrm rot="21600000">
              <a:off x="0" y="0"/>
              <a:ext cx="1382122" cy="1039777"/>
            </a:xfrm>
            <a:prstGeom prst="rect">
              <a:avLst/>
            </a:prstGeom>
          </p:spPr>
        </p:pic>
        <p:sp>
          <p:nvSpPr>
            <p:cNvPr id="688" name="textbox 688"/>
            <p:cNvSpPr/>
            <p:nvPr/>
          </p:nvSpPr>
          <p:spPr>
            <a:xfrm>
              <a:off x="-12700" y="-12700"/>
              <a:ext cx="1407794" cy="1065530"/>
            </a:xfrm>
            <a:prstGeom prst="rect">
              <a:avLst/>
            </a:prstGeom>
            <a:noFill/>
            <a:ln w="0" cap="flat">
              <a:noFill/>
              <a:prstDash val="solid"/>
              <a:miter lim="0"/>
            </a:ln>
          </p:spPr>
          <p:txBody>
            <a:bodyPr vert="horz" wrap="square" lIns="0" tIns="0" rIns="0" bIns="0"/>
            <a:lstStyle/>
            <a:p>
              <a:pPr algn="l" rtl="0" eaLnBrk="0">
                <a:lnSpc>
                  <a:spcPct val="178000"/>
                </a:lnSpc>
              </a:pPr>
              <a:endParaRPr sz="1000" dirty="0">
                <a:latin typeface="Arial" panose="020B0604020202020204"/>
                <a:ea typeface="Arial" panose="020B0604020202020204"/>
                <a:cs typeface="Arial" panose="020B0604020202020204"/>
              </a:endParaRPr>
            </a:p>
            <a:p>
              <a:pPr marL="284480" algn="l" rtl="0" eaLnBrk="0">
                <a:lnSpc>
                  <a:spcPts val="2590"/>
                </a:lnSpc>
                <a:spcBef>
                  <a:spcPts val="5"/>
                </a:spcBef>
              </a:pPr>
              <a:r>
                <a:rPr sz="2000" kern="0" spc="-50" dirty="0">
                  <a:solidFill>
                    <a:srgbClr val="0070C0">
                      <a:alpha val="100000"/>
                    </a:srgbClr>
                  </a:solidFill>
                  <a:latin typeface="微软雅黑" panose="020B0503020204020204" charset="-122"/>
                  <a:ea typeface="微软雅黑" panose="020B0503020204020204" charset="-122"/>
                  <a:cs typeface="微软雅黑" panose="020B0503020204020204" charset="-122"/>
                </a:rPr>
                <a:t>01</a:t>
              </a:r>
              <a:endParaRPr sz="2000" dirty="0">
                <a:latin typeface="微软雅黑" panose="020B0503020204020204" charset="-122"/>
                <a:ea typeface="微软雅黑" panose="020B0503020204020204" charset="-122"/>
                <a:cs typeface="微软雅黑" panose="020B0503020204020204" charset="-122"/>
              </a:endParaRPr>
            </a:p>
          </p:txBody>
        </p:sp>
      </p:grpSp>
      <p:grpSp>
        <p:nvGrpSpPr>
          <p:cNvPr id="64" name="group 64"/>
          <p:cNvGrpSpPr/>
          <p:nvPr/>
        </p:nvGrpSpPr>
        <p:grpSpPr>
          <a:xfrm rot="21600000">
            <a:off x="2043110" y="3738201"/>
            <a:ext cx="1371035" cy="1040183"/>
            <a:chOff x="0" y="0"/>
            <a:chExt cx="1371035" cy="1040183"/>
          </a:xfrm>
        </p:grpSpPr>
        <p:pic>
          <p:nvPicPr>
            <p:cNvPr id="690" name="picture 690"/>
            <p:cNvPicPr>
              <a:picLocks noChangeAspect="1"/>
            </p:cNvPicPr>
            <p:nvPr/>
          </p:nvPicPr>
          <p:blipFill>
            <a:blip r:embed="rId5"/>
            <a:stretch>
              <a:fillRect/>
            </a:stretch>
          </p:blipFill>
          <p:spPr>
            <a:xfrm rot="21600000">
              <a:off x="0" y="0"/>
              <a:ext cx="1371035" cy="1040183"/>
            </a:xfrm>
            <a:prstGeom prst="rect">
              <a:avLst/>
            </a:prstGeom>
          </p:spPr>
        </p:pic>
        <p:sp>
          <p:nvSpPr>
            <p:cNvPr id="692" name="textbox 692"/>
            <p:cNvSpPr/>
            <p:nvPr/>
          </p:nvSpPr>
          <p:spPr>
            <a:xfrm>
              <a:off x="-12700" y="-12700"/>
              <a:ext cx="1397000" cy="1066164"/>
            </a:xfrm>
            <a:prstGeom prst="rect">
              <a:avLst/>
            </a:prstGeom>
            <a:noFill/>
            <a:ln w="0" cap="flat">
              <a:noFill/>
              <a:prstDash val="solid"/>
              <a:miter lim="0"/>
            </a:ln>
          </p:spPr>
          <p:txBody>
            <a:bodyPr vert="horz" wrap="square" lIns="0" tIns="0" rIns="0" bIns="0"/>
            <a:lstStyle/>
            <a:p>
              <a:pPr algn="l" rtl="0" eaLnBrk="0">
                <a:lnSpc>
                  <a:spcPct val="181000"/>
                </a:lnSpc>
              </a:pPr>
              <a:endParaRPr sz="10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287655" algn="l" rtl="0" eaLnBrk="0">
                <a:lnSpc>
                  <a:spcPts val="2590"/>
                </a:lnSpc>
              </a:pPr>
              <a:r>
                <a:rPr sz="2000" kern="0" spc="-50" dirty="0">
                  <a:solidFill>
                    <a:srgbClr val="0070C0">
                      <a:alpha val="100000"/>
                    </a:srgbClr>
                  </a:solidFill>
                  <a:latin typeface="微软雅黑" panose="020B0503020204020204" charset="-122"/>
                  <a:ea typeface="微软雅黑" panose="020B0503020204020204" charset="-122"/>
                  <a:cs typeface="微软雅黑" panose="020B0503020204020204" charset="-122"/>
                </a:rPr>
                <a:t>03</a:t>
              </a:r>
              <a:endParaRPr sz="2000" dirty="0">
                <a:latin typeface="微软雅黑" panose="020B0503020204020204" charset="-122"/>
                <a:ea typeface="微软雅黑" panose="020B0503020204020204" charset="-122"/>
                <a:cs typeface="微软雅黑" panose="020B0503020204020204" charset="-122"/>
              </a:endParaRPr>
            </a:p>
          </p:txBody>
        </p:sp>
      </p:grpSp>
      <p:sp>
        <p:nvSpPr>
          <p:cNvPr id="694" name="textbox 694"/>
          <p:cNvSpPr/>
          <p:nvPr/>
        </p:nvSpPr>
        <p:spPr>
          <a:xfrm>
            <a:off x="3558412" y="4342434"/>
            <a:ext cx="4213859" cy="360679"/>
          </a:xfrm>
          <a:prstGeom prst="rect">
            <a:avLst/>
          </a:prstGeom>
          <a:noFill/>
          <a:ln w="0" cap="flat">
            <a:noFill/>
            <a:prstDash val="solid"/>
            <a:miter lim="0"/>
          </a:ln>
        </p:spPr>
        <p:txBody>
          <a:bodyPr vert="horz" wrap="square" lIns="0" tIns="0" rIns="0" bIns="0"/>
          <a:lstStyle/>
          <a:p>
            <a:pPr algn="l" rtl="0" eaLnBrk="0">
              <a:lnSpc>
                <a:spcPct val="48000"/>
              </a:lnSpc>
            </a:pPr>
            <a:endParaRPr sz="100" dirty="0">
              <a:latin typeface="Arial" panose="020B0604020202020204"/>
              <a:ea typeface="Arial" panose="020B0604020202020204"/>
              <a:cs typeface="Arial" panose="020B0604020202020204"/>
            </a:endParaRPr>
          </a:p>
          <a:p>
            <a:pPr marL="13970" indent="-1905" algn="l" rtl="0" eaLnBrk="0">
              <a:lnSpc>
                <a:spcPct val="93000"/>
              </a:lnSpc>
            </a:pP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经过细致的现场踏勘，</a:t>
            </a:r>
            <a:r>
              <a:rPr sz="1200" kern="0" spc="-2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同客户相关部门部门有效的沟通确认</a:t>
            </a: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为客户量身定制设计有针对</a:t>
            </a: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性</a:t>
            </a:r>
            <a:r>
              <a:rPr sz="1200" kern="0" spc="-18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，可行性高</a:t>
            </a:r>
            <a:r>
              <a:rPr sz="1200" kern="0" spc="-1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，可落地的解决方案</a:t>
            </a:r>
            <a:endParaRPr sz="1200" dirty="0">
              <a:latin typeface="微软雅黑" panose="020B0503020204020204" charset="-122"/>
              <a:ea typeface="微软雅黑" panose="020B0503020204020204" charset="-122"/>
              <a:cs typeface="微软雅黑" panose="020B0503020204020204" charset="-122"/>
            </a:endParaRPr>
          </a:p>
        </p:txBody>
      </p:sp>
      <p:grpSp>
        <p:nvGrpSpPr>
          <p:cNvPr id="66" name="group 66"/>
          <p:cNvGrpSpPr/>
          <p:nvPr/>
        </p:nvGrpSpPr>
        <p:grpSpPr>
          <a:xfrm rot="21600000">
            <a:off x="3545262" y="1467780"/>
            <a:ext cx="2210005" cy="461100"/>
            <a:chOff x="0" y="0"/>
            <a:chExt cx="2210005" cy="461100"/>
          </a:xfrm>
        </p:grpSpPr>
        <p:pic>
          <p:nvPicPr>
            <p:cNvPr id="696" name="picture 696"/>
            <p:cNvPicPr>
              <a:picLocks noChangeAspect="1"/>
            </p:cNvPicPr>
            <p:nvPr/>
          </p:nvPicPr>
          <p:blipFill>
            <a:blip r:embed="rId6"/>
            <a:stretch>
              <a:fillRect/>
            </a:stretch>
          </p:blipFill>
          <p:spPr>
            <a:xfrm rot="21600000">
              <a:off x="0" y="0"/>
              <a:ext cx="2210005" cy="461100"/>
            </a:xfrm>
            <a:prstGeom prst="rect">
              <a:avLst/>
            </a:prstGeom>
          </p:spPr>
        </p:pic>
        <p:sp>
          <p:nvSpPr>
            <p:cNvPr id="698" name="textbox 698"/>
            <p:cNvSpPr/>
            <p:nvPr/>
          </p:nvSpPr>
          <p:spPr>
            <a:xfrm>
              <a:off x="-12700" y="-12700"/>
              <a:ext cx="2235835" cy="487044"/>
            </a:xfrm>
            <a:prstGeom prst="rect">
              <a:avLst/>
            </a:prstGeom>
            <a:noFill/>
            <a:ln w="0" cap="flat">
              <a:noFill/>
              <a:prstDash val="solid"/>
              <a:miter lim="0"/>
            </a:ln>
          </p:spPr>
          <p:txBody>
            <a:bodyPr vert="horz" wrap="square" lIns="0" tIns="0" rIns="0" bIns="0"/>
            <a:lstStyle/>
            <a:p>
              <a:pPr algn="l" rtl="0" eaLnBrk="0">
                <a:lnSpc>
                  <a:spcPct val="120000"/>
                </a:lnSpc>
              </a:pPr>
              <a:endParaRPr sz="400" dirty="0">
                <a:latin typeface="Arial" panose="020B0604020202020204"/>
                <a:ea typeface="Arial" panose="020B0604020202020204"/>
                <a:cs typeface="Arial" panose="020B0604020202020204"/>
              </a:endParaRPr>
            </a:p>
            <a:p>
              <a:pPr marL="245745" algn="l" rtl="0" eaLnBrk="0">
                <a:lnSpc>
                  <a:spcPct val="88000"/>
                </a:lnSpc>
                <a:spcBef>
                  <a:spcPts val="0"/>
                </a:spcBef>
              </a:pPr>
              <a:r>
                <a:rPr sz="1500" kern="0" spc="90" dirty="0">
                  <a:solidFill>
                    <a:srgbClr val="0070C0">
                      <a:alpha val="100000"/>
                    </a:srgbClr>
                  </a:solidFill>
                  <a:latin typeface="微软雅黑" panose="020B0503020204020204" charset="-122"/>
                  <a:ea typeface="微软雅黑" panose="020B0503020204020204" charset="-122"/>
                  <a:cs typeface="微软雅黑" panose="020B0503020204020204" charset="-122"/>
                </a:rPr>
                <a:t>供热专用硬件产品</a:t>
              </a:r>
              <a:endParaRPr sz="1500" dirty="0">
                <a:latin typeface="微软雅黑" panose="020B0503020204020204" charset="-122"/>
                <a:ea typeface="微软雅黑" panose="020B0503020204020204" charset="-122"/>
                <a:cs typeface="微软雅黑" panose="020B0503020204020204" charset="-122"/>
              </a:endParaRPr>
            </a:p>
          </p:txBody>
        </p:sp>
      </p:grpSp>
      <p:sp>
        <p:nvSpPr>
          <p:cNvPr id="700" name="textbox 700"/>
          <p:cNvSpPr/>
          <p:nvPr/>
        </p:nvSpPr>
        <p:spPr>
          <a:xfrm>
            <a:off x="3557955" y="1882749"/>
            <a:ext cx="3945254" cy="360045"/>
          </a:xfrm>
          <a:prstGeom prst="rect">
            <a:avLst/>
          </a:prstGeom>
          <a:noFill/>
          <a:ln w="0" cap="flat">
            <a:noFill/>
            <a:prstDash val="solid"/>
            <a:miter lim="0"/>
          </a:ln>
        </p:spPr>
        <p:txBody>
          <a:bodyPr vert="horz" wrap="square" lIns="0" tIns="0" rIns="0" bIns="0"/>
          <a:lstStyle/>
          <a:p>
            <a:pPr algn="l" rtl="0" eaLnBrk="0">
              <a:lnSpc>
                <a:spcPct val="46000"/>
              </a:lnSpc>
            </a:pPr>
            <a:endParaRPr sz="100" dirty="0">
              <a:latin typeface="Arial" panose="020B0604020202020204"/>
              <a:ea typeface="Arial" panose="020B0604020202020204"/>
              <a:cs typeface="Arial" panose="020B0604020202020204"/>
            </a:endParaRPr>
          </a:p>
          <a:p>
            <a:pPr marL="12700" indent="6985" algn="l" rtl="0" eaLnBrk="0">
              <a:lnSpc>
                <a:spcPct val="93000"/>
              </a:lnSpc>
            </a:pPr>
            <a:r>
              <a:rPr sz="12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欧莱克作为供热计量领导品牌，针对客户不同现场环境有</a:t>
            </a:r>
            <a:r>
              <a:rPr sz="12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与之相匹配的产品，计量性能稳定可靠</a:t>
            </a:r>
            <a:endParaRPr sz="1200" dirty="0">
              <a:latin typeface="微软雅黑" panose="020B0503020204020204" charset="-122"/>
              <a:ea typeface="微软雅黑" panose="020B0503020204020204" charset="-122"/>
              <a:cs typeface="微软雅黑" panose="020B0503020204020204" charset="-122"/>
            </a:endParaRPr>
          </a:p>
        </p:txBody>
      </p:sp>
      <p:grpSp>
        <p:nvGrpSpPr>
          <p:cNvPr id="68" name="group 68"/>
          <p:cNvGrpSpPr/>
          <p:nvPr/>
        </p:nvGrpSpPr>
        <p:grpSpPr>
          <a:xfrm rot="21600000">
            <a:off x="3545792" y="3848931"/>
            <a:ext cx="2749979" cy="461813"/>
            <a:chOff x="0" y="0"/>
            <a:chExt cx="2749979" cy="461813"/>
          </a:xfrm>
        </p:grpSpPr>
        <p:pic>
          <p:nvPicPr>
            <p:cNvPr id="702" name="picture 702"/>
            <p:cNvPicPr>
              <a:picLocks noChangeAspect="1"/>
            </p:cNvPicPr>
            <p:nvPr/>
          </p:nvPicPr>
          <p:blipFill>
            <a:blip r:embed="rId7"/>
            <a:stretch>
              <a:fillRect/>
            </a:stretch>
          </p:blipFill>
          <p:spPr>
            <a:xfrm rot="21600000">
              <a:off x="0" y="0"/>
              <a:ext cx="2749979" cy="461813"/>
            </a:xfrm>
            <a:prstGeom prst="rect">
              <a:avLst/>
            </a:prstGeom>
          </p:spPr>
        </p:pic>
        <p:sp>
          <p:nvSpPr>
            <p:cNvPr id="704" name="textbox 704"/>
            <p:cNvSpPr/>
            <p:nvPr/>
          </p:nvSpPr>
          <p:spPr>
            <a:xfrm>
              <a:off x="-12700" y="-12700"/>
              <a:ext cx="2775585" cy="487680"/>
            </a:xfrm>
            <a:prstGeom prst="rect">
              <a:avLst/>
            </a:prstGeom>
            <a:noFill/>
            <a:ln w="0" cap="flat">
              <a:noFill/>
              <a:prstDash val="solid"/>
              <a:miter lim="0"/>
            </a:ln>
          </p:spPr>
          <p:txBody>
            <a:bodyPr vert="horz" wrap="square" lIns="0" tIns="0" rIns="0" bIns="0"/>
            <a:lstStyle/>
            <a:p>
              <a:pPr algn="l" rtl="0" eaLnBrk="0">
                <a:lnSpc>
                  <a:spcPct val="119000"/>
                </a:lnSpc>
              </a:pPr>
              <a:endParaRPr sz="400" dirty="0">
                <a:latin typeface="Arial" panose="020B0604020202020204"/>
                <a:ea typeface="Arial" panose="020B0604020202020204"/>
                <a:cs typeface="Arial" panose="020B0604020202020204"/>
              </a:endParaRPr>
            </a:p>
            <a:p>
              <a:pPr marL="213995" algn="l" rtl="0" eaLnBrk="0">
                <a:lnSpc>
                  <a:spcPct val="88000"/>
                </a:lnSpc>
                <a:spcBef>
                  <a:spcPts val="5"/>
                </a:spcBef>
              </a:pPr>
              <a:r>
                <a:rPr sz="1500" kern="0" spc="90" dirty="0">
                  <a:solidFill>
                    <a:srgbClr val="0070C0">
                      <a:alpha val="100000"/>
                    </a:srgbClr>
                  </a:solidFill>
                  <a:latin typeface="微软雅黑" panose="020B0503020204020204" charset="-122"/>
                  <a:ea typeface="微软雅黑" panose="020B0503020204020204" charset="-122"/>
                  <a:cs typeface="微软雅黑" panose="020B0503020204020204" charset="-122"/>
                </a:rPr>
                <a:t>量身定制的智慧供热方案</a:t>
              </a:r>
              <a:endParaRPr sz="1500" dirty="0">
                <a:latin typeface="微软雅黑" panose="020B0503020204020204" charset="-122"/>
                <a:ea typeface="微软雅黑" panose="020B0503020204020204" charset="-122"/>
                <a:cs typeface="微软雅黑" panose="020B0503020204020204" charset="-122"/>
              </a:endParaRPr>
            </a:p>
          </p:txBody>
        </p:sp>
      </p:grpSp>
      <p:grpSp>
        <p:nvGrpSpPr>
          <p:cNvPr id="70" name="group 70"/>
          <p:cNvGrpSpPr/>
          <p:nvPr/>
        </p:nvGrpSpPr>
        <p:grpSpPr>
          <a:xfrm rot="21600000">
            <a:off x="3545262" y="2573076"/>
            <a:ext cx="2210005" cy="461813"/>
            <a:chOff x="0" y="0"/>
            <a:chExt cx="2210005" cy="461813"/>
          </a:xfrm>
        </p:grpSpPr>
        <p:pic>
          <p:nvPicPr>
            <p:cNvPr id="706" name="picture 706"/>
            <p:cNvPicPr>
              <a:picLocks noChangeAspect="1"/>
            </p:cNvPicPr>
            <p:nvPr/>
          </p:nvPicPr>
          <p:blipFill>
            <a:blip r:embed="rId8"/>
            <a:stretch>
              <a:fillRect/>
            </a:stretch>
          </p:blipFill>
          <p:spPr>
            <a:xfrm rot="21600000">
              <a:off x="0" y="0"/>
              <a:ext cx="2210005" cy="461813"/>
            </a:xfrm>
            <a:prstGeom prst="rect">
              <a:avLst/>
            </a:prstGeom>
          </p:spPr>
        </p:pic>
        <p:sp>
          <p:nvSpPr>
            <p:cNvPr id="708" name="textbox 708"/>
            <p:cNvSpPr/>
            <p:nvPr/>
          </p:nvSpPr>
          <p:spPr>
            <a:xfrm>
              <a:off x="-12700" y="-12700"/>
              <a:ext cx="2235835" cy="488315"/>
            </a:xfrm>
            <a:prstGeom prst="rect">
              <a:avLst/>
            </a:prstGeom>
            <a:noFill/>
            <a:ln w="0" cap="flat">
              <a:noFill/>
              <a:prstDash val="solid"/>
              <a:miter lim="0"/>
            </a:ln>
          </p:spPr>
          <p:txBody>
            <a:bodyPr vert="horz" wrap="square" lIns="0" tIns="0" rIns="0" bIns="0"/>
            <a:lstStyle/>
            <a:p>
              <a:pPr algn="l" rtl="0" eaLnBrk="0">
                <a:lnSpc>
                  <a:spcPct val="121000"/>
                </a:lnSpc>
              </a:pPr>
              <a:endParaRPr sz="400" dirty="0">
                <a:latin typeface="Arial" panose="020B0604020202020204"/>
                <a:ea typeface="Arial" panose="020B0604020202020204"/>
                <a:cs typeface="Arial" panose="020B0604020202020204"/>
              </a:endParaRPr>
            </a:p>
            <a:p>
              <a:pPr marL="245745" algn="l" rtl="0" eaLnBrk="0">
                <a:lnSpc>
                  <a:spcPct val="88000"/>
                </a:lnSpc>
                <a:spcBef>
                  <a:spcPts val="5"/>
                </a:spcBef>
              </a:pPr>
              <a:r>
                <a:rPr sz="1500" kern="0" spc="90" dirty="0">
                  <a:solidFill>
                    <a:srgbClr val="0070C0">
                      <a:alpha val="100000"/>
                    </a:srgbClr>
                  </a:solidFill>
                  <a:latin typeface="微软雅黑" panose="020B0503020204020204" charset="-122"/>
                  <a:ea typeface="微软雅黑" panose="020B0503020204020204" charset="-122"/>
                  <a:cs typeface="微软雅黑" panose="020B0503020204020204" charset="-122"/>
                </a:rPr>
                <a:t>供热专用软件平台</a:t>
              </a:r>
              <a:endParaRPr sz="1500" dirty="0">
                <a:latin typeface="微软雅黑" panose="020B0503020204020204" charset="-122"/>
                <a:ea typeface="微软雅黑" panose="020B0503020204020204" charset="-122"/>
                <a:cs typeface="微软雅黑" panose="020B0503020204020204" charset="-122"/>
              </a:endParaRPr>
            </a:p>
          </p:txBody>
        </p:sp>
      </p:grpSp>
      <p:sp>
        <p:nvSpPr>
          <p:cNvPr id="710" name="textbox 710"/>
          <p:cNvSpPr/>
          <p:nvPr/>
        </p:nvSpPr>
        <p:spPr>
          <a:xfrm>
            <a:off x="901382" y="294462"/>
            <a:ext cx="2687954" cy="291465"/>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87000"/>
              </a:lnSpc>
            </a:pPr>
            <a:r>
              <a:rPr sz="2000" b="1"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供热节能项目管理体系</a:t>
            </a:r>
            <a:endParaRPr sz="2000" dirty="0">
              <a:latin typeface="微软雅黑" panose="020B0503020204020204" charset="-122"/>
              <a:ea typeface="微软雅黑" panose="020B0503020204020204" charset="-122"/>
              <a:cs typeface="微软雅黑" panose="020B0503020204020204" charset="-122"/>
            </a:endParaRPr>
          </a:p>
        </p:txBody>
      </p:sp>
      <p:sp>
        <p:nvSpPr>
          <p:cNvPr id="712" name="textbox 712"/>
          <p:cNvSpPr/>
          <p:nvPr/>
        </p:nvSpPr>
        <p:spPr>
          <a:xfrm>
            <a:off x="237909" y="849439"/>
            <a:ext cx="1623694" cy="252729"/>
          </a:xfrm>
          <a:prstGeom prst="rect">
            <a:avLst/>
          </a:prstGeom>
          <a:noFill/>
          <a:ln w="0" cap="flat">
            <a:noFill/>
            <a:prstDash val="solid"/>
            <a:miter lim="0"/>
          </a:ln>
        </p:spPr>
        <p:txBody>
          <a:bodyPr vert="horz" wrap="square" lIns="0" tIns="0" rIns="0" bIns="0"/>
          <a:lstStyle/>
          <a:p>
            <a:pPr algn="l" rtl="0" eaLnBrk="0">
              <a:lnSpc>
                <a:spcPct val="78000"/>
              </a:lnSpc>
            </a:pPr>
            <a:endParaRPr sz="100" dirty="0">
              <a:latin typeface="Arial" panose="020B0604020202020204"/>
              <a:ea typeface="Arial" panose="020B0604020202020204"/>
              <a:cs typeface="Arial" panose="020B0604020202020204"/>
            </a:endParaRPr>
          </a:p>
          <a:p>
            <a:pPr marL="12700" algn="l" rtl="0" eaLnBrk="0">
              <a:lnSpc>
                <a:spcPct val="88000"/>
              </a:lnSpc>
            </a:pPr>
            <a:r>
              <a:rPr sz="17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产品及方案服务</a:t>
            </a:r>
            <a:endParaRPr sz="17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4" name="picture 714"/>
          <p:cNvPicPr>
            <a:picLocks noChangeAspect="1"/>
          </p:cNvPicPr>
          <p:nvPr/>
        </p:nvPicPr>
        <p:blipFill>
          <a:blip r:embed="rId1"/>
          <a:stretch>
            <a:fillRect/>
          </a:stretch>
        </p:blipFill>
        <p:spPr>
          <a:xfrm rot="21600000">
            <a:off x="0" y="0"/>
            <a:ext cx="9144000" cy="5143500"/>
          </a:xfrm>
          <a:prstGeom prst="rect">
            <a:avLst/>
          </a:prstGeom>
        </p:spPr>
      </p:pic>
      <p:sp>
        <p:nvSpPr>
          <p:cNvPr id="716" name="textbox 716"/>
          <p:cNvSpPr/>
          <p:nvPr/>
        </p:nvSpPr>
        <p:spPr>
          <a:xfrm>
            <a:off x="238594" y="850125"/>
            <a:ext cx="4152265" cy="317881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12700" algn="l" rtl="0" eaLnBrk="0">
              <a:lnSpc>
                <a:spcPct val="88000"/>
              </a:lnSpc>
            </a:pPr>
            <a:r>
              <a:rPr sz="17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项目持续管控服务</a:t>
            </a:r>
            <a:endParaRPr sz="1700" dirty="0">
              <a:latin typeface="微软雅黑" panose="020B0503020204020204" charset="-122"/>
              <a:ea typeface="微软雅黑" panose="020B0503020204020204" charset="-122"/>
              <a:cs typeface="微软雅黑" panose="020B0503020204020204" charset="-122"/>
            </a:endParaRPr>
          </a:p>
          <a:p>
            <a:pPr algn="l" rtl="0" eaLnBrk="0">
              <a:lnSpc>
                <a:spcPct val="135000"/>
              </a:lnSpc>
            </a:pPr>
            <a:endParaRPr sz="1000" dirty="0">
              <a:latin typeface="Arial" panose="020B0604020202020204"/>
              <a:ea typeface="Arial" panose="020B0604020202020204"/>
              <a:cs typeface="Arial" panose="020B0604020202020204"/>
            </a:endParaRPr>
          </a:p>
          <a:p>
            <a:pPr algn="l" rtl="0" eaLnBrk="0">
              <a:lnSpc>
                <a:spcPct val="135000"/>
              </a:lnSpc>
            </a:pPr>
            <a:endParaRPr sz="1000" dirty="0">
              <a:latin typeface="Arial" panose="020B0604020202020204"/>
              <a:ea typeface="Arial" panose="020B0604020202020204"/>
              <a:cs typeface="Arial" panose="020B0604020202020204"/>
            </a:endParaRPr>
          </a:p>
          <a:p>
            <a:pPr algn="l" rtl="0" eaLnBrk="0">
              <a:lnSpc>
                <a:spcPct val="108000"/>
              </a:lnSpc>
            </a:pPr>
            <a:endParaRPr sz="400" dirty="0">
              <a:latin typeface="Arial" panose="020B0604020202020204"/>
              <a:ea typeface="Arial" panose="020B0604020202020204"/>
              <a:cs typeface="Arial" panose="020B0604020202020204"/>
            </a:endParaRPr>
          </a:p>
          <a:p>
            <a:pPr marL="254635" indent="201295" algn="l" rtl="0" eaLnBrk="0">
              <a:lnSpc>
                <a:spcPct val="105000"/>
              </a:lnSpc>
            </a:pPr>
            <a:r>
              <a:rPr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供热相关项目是涉及土建，</a:t>
            </a:r>
            <a:r>
              <a:rPr sz="1700" kern="0" spc="-1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自动化，</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通讯，</a:t>
            </a:r>
            <a:r>
              <a:rPr sz="1700" kern="0" spc="-2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网络，</a:t>
            </a:r>
            <a:r>
              <a:rPr sz="1700" kern="0" spc="-3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软件，</a:t>
            </a:r>
            <a:r>
              <a:rPr sz="1700" kern="0" spc="-3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热网水</a:t>
            </a:r>
            <a:r>
              <a:rPr sz="17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力学等很多</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专业的系统工程，</a:t>
            </a:r>
            <a:r>
              <a:rPr sz="1700" kern="0" spc="-4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项目</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从设计、实施、</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数据分析、维护、效果评定所有</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过程都</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需要专业的持续性的质量管控。</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欧莱克</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以项目组的形式进行项目实施管</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控以经</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验丰富的项目经理牵头含专业技</a:t>
            </a:r>
            <a:r>
              <a:rPr sz="17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术人员</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及实施人员，</a:t>
            </a:r>
            <a:r>
              <a:rPr sz="1700" kern="0" spc="-3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项目经理持证上岗，</a:t>
            </a:r>
            <a:r>
              <a:rPr sz="1700" kern="0" spc="-3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并对</a:t>
            </a:r>
            <a:r>
              <a:rPr sz="17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项目效果负责。</a:t>
            </a:r>
            <a:endParaRPr sz="1700" dirty="0">
              <a:latin typeface="微软雅黑" panose="020B0503020204020204" charset="-122"/>
              <a:ea typeface="微软雅黑" panose="020B0503020204020204" charset="-122"/>
              <a:cs typeface="微软雅黑" panose="020B0503020204020204" charset="-122"/>
            </a:endParaRPr>
          </a:p>
        </p:txBody>
      </p:sp>
      <p:pic>
        <p:nvPicPr>
          <p:cNvPr id="718" name="picture 718"/>
          <p:cNvPicPr>
            <a:picLocks noChangeAspect="1"/>
          </p:cNvPicPr>
          <p:nvPr/>
        </p:nvPicPr>
        <p:blipFill>
          <a:blip r:embed="rId2"/>
          <a:stretch>
            <a:fillRect/>
          </a:stretch>
        </p:blipFill>
        <p:spPr>
          <a:xfrm rot="21600000">
            <a:off x="4788408" y="1488948"/>
            <a:ext cx="3677411" cy="2578607"/>
          </a:xfrm>
          <a:prstGeom prst="rect">
            <a:avLst/>
          </a:prstGeom>
        </p:spPr>
      </p:pic>
      <p:sp>
        <p:nvSpPr>
          <p:cNvPr id="720" name="textbox 720"/>
          <p:cNvSpPr/>
          <p:nvPr/>
        </p:nvSpPr>
        <p:spPr>
          <a:xfrm>
            <a:off x="901382" y="294462"/>
            <a:ext cx="2687954" cy="291465"/>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87000"/>
              </a:lnSpc>
            </a:pPr>
            <a:r>
              <a:rPr sz="2000" b="1"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供热节能项目管理体系</a:t>
            </a:r>
            <a:endParaRPr sz="2000" dirty="0">
              <a:latin typeface="微软雅黑" panose="020B0503020204020204" charset="-122"/>
              <a:ea typeface="微软雅黑" panose="020B0503020204020204" charset="-122"/>
              <a:cs typeface="微软雅黑" panose="020B0503020204020204" charset="-122"/>
            </a:endParaRPr>
          </a:p>
        </p:txBody>
      </p:sp>
      <p:pic>
        <p:nvPicPr>
          <p:cNvPr id="722" name="picture 722"/>
          <p:cNvPicPr>
            <a:picLocks noChangeAspect="1"/>
          </p:cNvPicPr>
          <p:nvPr/>
        </p:nvPicPr>
        <p:blipFill>
          <a:blip r:embed="rId3"/>
          <a:stretch>
            <a:fillRect/>
          </a:stretch>
        </p:blipFill>
        <p:spPr>
          <a:xfrm rot="21600000">
            <a:off x="8149668" y="123444"/>
            <a:ext cx="632512" cy="69452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4" name="picture 724"/>
          <p:cNvPicPr>
            <a:picLocks noChangeAspect="1"/>
          </p:cNvPicPr>
          <p:nvPr/>
        </p:nvPicPr>
        <p:blipFill>
          <a:blip r:embed="rId1"/>
          <a:stretch>
            <a:fillRect/>
          </a:stretch>
        </p:blipFill>
        <p:spPr>
          <a:xfrm rot="21600000">
            <a:off x="0" y="0"/>
            <a:ext cx="9144000" cy="5143500"/>
          </a:xfrm>
          <a:prstGeom prst="rect">
            <a:avLst/>
          </a:prstGeom>
        </p:spPr>
      </p:pic>
      <p:pic>
        <p:nvPicPr>
          <p:cNvPr id="726" name="picture 726"/>
          <p:cNvPicPr>
            <a:picLocks noChangeAspect="1"/>
          </p:cNvPicPr>
          <p:nvPr/>
        </p:nvPicPr>
        <p:blipFill>
          <a:blip r:embed="rId2"/>
          <a:stretch>
            <a:fillRect/>
          </a:stretch>
        </p:blipFill>
        <p:spPr>
          <a:xfrm rot="21600000">
            <a:off x="844524" y="1035113"/>
            <a:ext cx="7026326" cy="2954363"/>
          </a:xfrm>
          <a:prstGeom prst="rect">
            <a:avLst/>
          </a:prstGeom>
        </p:spPr>
      </p:pic>
      <p:sp>
        <p:nvSpPr>
          <p:cNvPr id="728" name="textbox 728"/>
          <p:cNvSpPr/>
          <p:nvPr/>
        </p:nvSpPr>
        <p:spPr>
          <a:xfrm>
            <a:off x="6305691" y="1085751"/>
            <a:ext cx="1330325" cy="2856864"/>
          </a:xfrm>
          <a:prstGeom prst="rect">
            <a:avLst/>
          </a:prstGeom>
          <a:noFill/>
          <a:ln w="0" cap="flat">
            <a:noFill/>
            <a:prstDash val="solid"/>
            <a:miter lim="0"/>
          </a:ln>
        </p:spPr>
        <p:txBody>
          <a:bodyPr vert="horz" wrap="square" lIns="0" tIns="0" rIns="0" bIns="0"/>
          <a:lstStyle/>
          <a:p>
            <a:pPr algn="l" rtl="0" eaLnBrk="0">
              <a:lnSpc>
                <a:spcPct val="84000"/>
              </a:lnSpc>
            </a:pPr>
            <a:endParaRPr sz="100" dirty="0">
              <a:latin typeface="Arial" panose="020B0604020202020204"/>
              <a:ea typeface="Arial" panose="020B0604020202020204"/>
              <a:cs typeface="Arial" panose="020B0604020202020204"/>
            </a:endParaRPr>
          </a:p>
          <a:p>
            <a:pPr marL="12700" algn="l" rtl="0" eaLnBrk="0">
              <a:lnSpc>
                <a:spcPct val="88000"/>
              </a:lnSpc>
            </a:pPr>
            <a:r>
              <a:rPr sz="1400" kern="0" spc="-20" dirty="0">
                <a:solidFill>
                  <a:srgbClr val="000000">
                    <a:alpha val="100000"/>
                  </a:srgbClr>
                </a:solidFill>
                <a:latin typeface="微软雅黑" panose="020B0503020204020204" charset="-122"/>
                <a:ea typeface="微软雅黑" panose="020B0503020204020204" charset="-122"/>
                <a:cs typeface="微软雅黑" panose="020B0503020204020204" charset="-122"/>
              </a:rPr>
              <a:t>SCADA调度系统</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88000"/>
              </a:lnSpc>
            </a:pPr>
            <a:endParaRPr sz="1000" dirty="0">
              <a:latin typeface="Arial" panose="020B0604020202020204"/>
              <a:ea typeface="Arial" panose="020B0604020202020204"/>
              <a:cs typeface="Arial" panose="020B0604020202020204"/>
            </a:endParaRPr>
          </a:p>
          <a:p>
            <a:pPr marL="127000" algn="l" rtl="0" eaLnBrk="0">
              <a:lnSpc>
                <a:spcPct val="89000"/>
              </a:lnSpc>
              <a:spcBef>
                <a:spcPts val="425"/>
              </a:spcBef>
            </a:pP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数据集抄系统</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87000"/>
              </a:lnSpc>
            </a:pPr>
            <a:endParaRPr sz="1000" dirty="0">
              <a:latin typeface="Arial" panose="020B0604020202020204"/>
              <a:ea typeface="Arial" panose="020B0604020202020204"/>
              <a:cs typeface="Arial" panose="020B0604020202020204"/>
            </a:endParaRPr>
          </a:p>
          <a:p>
            <a:pPr marL="130175" algn="l" rtl="0" eaLnBrk="0">
              <a:lnSpc>
                <a:spcPct val="88000"/>
              </a:lnSpc>
              <a:spcBef>
                <a:spcPts val="425"/>
              </a:spcBef>
            </a:pP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热网监控系统</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88000"/>
              </a:lnSpc>
            </a:pPr>
            <a:endParaRPr sz="1000" dirty="0">
              <a:latin typeface="Arial" panose="020B0604020202020204"/>
              <a:ea typeface="Arial" panose="020B0604020202020204"/>
              <a:cs typeface="Arial" panose="020B0604020202020204"/>
            </a:endParaRPr>
          </a:p>
          <a:p>
            <a:pPr marL="129540" algn="l" rtl="0" eaLnBrk="0">
              <a:lnSpc>
                <a:spcPct val="88000"/>
              </a:lnSpc>
              <a:spcBef>
                <a:spcPts val="430"/>
              </a:spcBef>
            </a:pP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营业收费系统</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88000"/>
              </a:lnSpc>
            </a:pPr>
            <a:endParaRPr sz="1000" dirty="0">
              <a:latin typeface="Arial" panose="020B0604020202020204"/>
              <a:ea typeface="Arial" panose="020B0604020202020204"/>
              <a:cs typeface="Arial" panose="020B0604020202020204"/>
            </a:endParaRPr>
          </a:p>
          <a:p>
            <a:pPr marL="38735" algn="l" rtl="0" eaLnBrk="0">
              <a:lnSpc>
                <a:spcPct val="88000"/>
              </a:lnSpc>
              <a:spcBef>
                <a:spcPts val="425"/>
              </a:spcBef>
            </a:pP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换热站监控系统</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89000"/>
              </a:lnSpc>
            </a:pPr>
            <a:endParaRPr sz="1000" dirty="0">
              <a:latin typeface="Arial" panose="020B0604020202020204"/>
              <a:ea typeface="Arial" panose="020B0604020202020204"/>
              <a:cs typeface="Arial" panose="020B0604020202020204"/>
            </a:endParaRPr>
          </a:p>
          <a:p>
            <a:pPr algn="l" rtl="0" eaLnBrk="0">
              <a:lnSpc>
                <a:spcPct val="116000"/>
              </a:lnSpc>
            </a:pPr>
            <a:endParaRPr sz="300" dirty="0">
              <a:latin typeface="Arial" panose="020B0604020202020204"/>
              <a:ea typeface="Arial" panose="020B0604020202020204"/>
              <a:cs typeface="Arial" panose="020B0604020202020204"/>
            </a:endParaRPr>
          </a:p>
          <a:p>
            <a:pPr marL="129540" algn="l" rtl="0" eaLnBrk="0">
              <a:lnSpc>
                <a:spcPct val="88000"/>
              </a:lnSpc>
              <a:spcBef>
                <a:spcPts val="5"/>
              </a:spcBef>
            </a:pP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室温监测系统</a:t>
            </a:r>
            <a:endParaRPr sz="1400" dirty="0">
              <a:latin typeface="微软雅黑" panose="020B0503020204020204" charset="-122"/>
              <a:ea typeface="微软雅黑" panose="020B0503020204020204" charset="-122"/>
              <a:cs typeface="微软雅黑" panose="020B0503020204020204" charset="-122"/>
            </a:endParaRPr>
          </a:p>
        </p:txBody>
      </p:sp>
      <p:graphicFrame>
        <p:nvGraphicFramePr>
          <p:cNvPr id="730" name="table 730"/>
          <p:cNvGraphicFramePr>
            <a:graphicFrameLocks noGrp="1"/>
          </p:cNvGraphicFramePr>
          <p:nvPr/>
        </p:nvGraphicFramePr>
        <p:xfrm>
          <a:off x="2457704" y="3679113"/>
          <a:ext cx="3246120" cy="927735"/>
        </p:xfrm>
        <a:graphic>
          <a:graphicData uri="http://schemas.openxmlformats.org/drawingml/2006/table">
            <a:tbl>
              <a:tblPr/>
              <a:tblGrid>
                <a:gridCol w="1661160"/>
                <a:gridCol w="1584960"/>
              </a:tblGrid>
              <a:tr h="927735">
                <a:tc>
                  <a:txBody>
                    <a:bodyPr/>
                    <a:lstStyle/>
                    <a:p>
                      <a:pPr algn="l" rtl="0" eaLnBrk="0">
                        <a:lnSpc>
                          <a:spcPct val="106000"/>
                        </a:lnSpc>
                      </a:pPr>
                      <a:endParaRPr sz="500" dirty="0">
                        <a:latin typeface="Arial" panose="020B0604020202020204"/>
                        <a:ea typeface="Arial" panose="020B0604020202020204"/>
                        <a:cs typeface="Arial" panose="020B0604020202020204"/>
                      </a:endParaRPr>
                    </a:p>
                    <a:p>
                      <a:pPr marL="6985" algn="l" rtl="0" eaLnBrk="0">
                        <a:lnSpc>
                          <a:spcPts val="1550"/>
                        </a:lnSpc>
                        <a:spcBef>
                          <a:spcPts val="5"/>
                        </a:spcBef>
                      </a:pPr>
                      <a:r>
                        <a:rPr sz="12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1、采集器/DTU</a:t>
                      </a:r>
                      <a:endParaRPr sz="1200" dirty="0">
                        <a:latin typeface="微软雅黑" panose="020B0503020204020204" charset="-122"/>
                        <a:ea typeface="微软雅黑" panose="020B0503020204020204" charset="-122"/>
                        <a:cs typeface="微软雅黑" panose="020B0503020204020204" charset="-122"/>
                      </a:endParaRPr>
                    </a:p>
                    <a:p>
                      <a:pPr algn="l" rtl="0" eaLnBrk="0">
                        <a:lnSpc>
                          <a:spcPct val="103000"/>
                        </a:lnSpc>
                      </a:pPr>
                      <a:endParaRPr sz="500" dirty="0">
                        <a:latin typeface="Arial" panose="020B0604020202020204"/>
                        <a:ea typeface="Arial" panose="020B0604020202020204"/>
                        <a:cs typeface="Arial" panose="020B0604020202020204"/>
                      </a:endParaRPr>
                    </a:p>
                    <a:p>
                      <a:pPr marL="315595" indent="-315595" algn="l" rtl="0" eaLnBrk="0">
                        <a:lnSpc>
                          <a:spcPct val="115000"/>
                        </a:lnSpc>
                        <a:spcBef>
                          <a:spcPts val="5"/>
                        </a:spcBef>
                      </a:pP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2、原有采集设备</a:t>
                      </a:r>
                      <a:r>
                        <a:rPr sz="12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100" kern="0" spc="-40" dirty="0">
                          <a:solidFill>
                            <a:srgbClr val="000000">
                              <a:alpha val="100000"/>
                            </a:srgbClr>
                          </a:solidFill>
                          <a:latin typeface="微软雅黑" panose="020B0503020204020204" charset="-122"/>
                          <a:ea typeface="微软雅黑" panose="020B0503020204020204" charset="-122"/>
                          <a:cs typeface="微软雅黑" panose="020B0503020204020204" charset="-122"/>
                        </a:rPr>
                        <a:t>（提供协议）</a:t>
                      </a:r>
                      <a:endParaRPr sz="1100" dirty="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tcPr>
                </a:tc>
                <a:tc>
                  <a:txBody>
                    <a:bodyPr/>
                    <a:lstStyle/>
                    <a:p>
                      <a:pPr marL="527685" algn="l" rtl="0" eaLnBrk="0">
                        <a:lnSpc>
                          <a:spcPts val="1495"/>
                        </a:lnSpc>
                      </a:pPr>
                      <a:r>
                        <a:rPr sz="12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1、数据库</a:t>
                      </a:r>
                      <a:endParaRPr sz="1200" dirty="0">
                        <a:latin typeface="微软雅黑" panose="020B0503020204020204" charset="-122"/>
                        <a:ea typeface="微软雅黑" panose="020B0503020204020204" charset="-122"/>
                        <a:cs typeface="微软雅黑" panose="020B0503020204020204" charset="-122"/>
                      </a:endParaRPr>
                    </a:p>
                    <a:p>
                      <a:pPr marL="520700" algn="l" rtl="0" eaLnBrk="0">
                        <a:lnSpc>
                          <a:spcPct val="100000"/>
                        </a:lnSpc>
                      </a:pP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2、webservice</a:t>
                      </a:r>
                      <a:endParaRPr sz="1200" dirty="0">
                        <a:latin typeface="微软雅黑" panose="020B0503020204020204" charset="-122"/>
                        <a:ea typeface="微软雅黑" panose="020B0503020204020204" charset="-122"/>
                        <a:cs typeface="微软雅黑" panose="020B0503020204020204" charset="-122"/>
                      </a:endParaRPr>
                    </a:p>
                    <a:p>
                      <a:pPr algn="r" rtl="0" eaLnBrk="0">
                        <a:lnSpc>
                          <a:spcPct val="100000"/>
                        </a:lnSpc>
                      </a:pPr>
                      <a:r>
                        <a:rPr sz="12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1200" kern="0" spc="-2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hlinkClick r:id="rId3">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http</a:t>
                      </a:r>
                      <a:r>
                        <a:rPr sz="12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1200" kern="0" spc="-2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2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hlinkClick r:id="rId4">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https</a:t>
                      </a:r>
                      <a:endParaRPr sz="1200" dirty="0">
                        <a:latin typeface="微软雅黑" panose="020B0503020204020204" charset="-122"/>
                        <a:ea typeface="微软雅黑" panose="020B0503020204020204" charset="-122"/>
                        <a:cs typeface="微软雅黑" panose="020B0503020204020204" charset="-122"/>
                      </a:endParaRPr>
                    </a:p>
                    <a:p>
                      <a:pPr marL="513080" algn="l" rtl="0" eaLnBrk="0">
                        <a:lnSpc>
                          <a:spcPct val="100000"/>
                        </a:lnSpc>
                      </a:pP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hlinkClick r:id="rId4">
                            <a:extLst>
                              <a:ext uri="{DAF060AB-1E55-43B9-8AAB-6FB025537F2F}">
                                <wpsdc:hlinkClr xmlns:wpsdc="http://www.wps.cn/officeDocument/2017/drawingmlCustomData" val="000000"/>
                                <wpsdc:folHlinkClr xmlns:wpsdc="http://www.wps.cn/officeDocument/2017/drawingmlCustomData" val="000000"/>
                                <wpsdc:hlinkUnderline xmlns:wpsdc="http://www.wps.cn/officeDocument/2017/drawingmlCustomData" val="0"/>
                              </a:ext>
                            </a:extLst>
                          </a:hlinkClick>
                        </a:rPr>
                        <a:t>4</a:t>
                      </a:r>
                      <a:r>
                        <a:rPr sz="12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、socket</a:t>
                      </a:r>
                      <a:endParaRPr sz="1200" dirty="0">
                        <a:latin typeface="微软雅黑" panose="020B0503020204020204" charset="-122"/>
                        <a:ea typeface="微软雅黑" panose="020B0503020204020204" charset="-122"/>
                        <a:cs typeface="微软雅黑" panose="020B0503020204020204" charset="-122"/>
                      </a:endParaRPr>
                    </a:p>
                    <a:p>
                      <a:pPr marL="525145" algn="l" rtl="0" eaLnBrk="0">
                        <a:lnSpc>
                          <a:spcPct val="100000"/>
                        </a:lnSpc>
                        <a:spcBef>
                          <a:spcPts val="0"/>
                        </a:spcBef>
                      </a:pPr>
                      <a:r>
                        <a:rPr sz="12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5、文件</a:t>
                      </a:r>
                      <a:endParaRPr sz="1200" dirty="0">
                        <a:latin typeface="微软雅黑" panose="020B0503020204020204" charset="-122"/>
                        <a:ea typeface="微软雅黑" panose="020B0503020204020204" charset="-122"/>
                        <a:cs typeface="微软雅黑" panose="020B0503020204020204" charset="-122"/>
                      </a:endParaRPr>
                    </a:p>
                  </a:txBody>
                  <a:tcPr marL="0" marR="0" marT="0" marB="0" vert="horz">
                    <a:lnL>
                      <a:noFill/>
                    </a:lnL>
                    <a:lnR>
                      <a:noFill/>
                    </a:lnR>
                    <a:lnT>
                      <a:noFill/>
                    </a:lnT>
                    <a:lnB>
                      <a:noFill/>
                    </a:lnB>
                  </a:tcPr>
                </a:tc>
              </a:tr>
            </a:tbl>
          </a:graphicData>
        </a:graphic>
      </p:graphicFrame>
      <p:sp>
        <p:nvSpPr>
          <p:cNvPr id="732" name="textbox 732"/>
          <p:cNvSpPr/>
          <p:nvPr/>
        </p:nvSpPr>
        <p:spPr>
          <a:xfrm>
            <a:off x="237223" y="850125"/>
            <a:ext cx="1596389" cy="974089"/>
          </a:xfrm>
          <a:prstGeom prst="rect">
            <a:avLst/>
          </a:prstGeom>
          <a:noFill/>
          <a:ln w="0" cap="flat">
            <a:noFill/>
            <a:prstDash val="solid"/>
            <a:miter lim="0"/>
          </a:ln>
        </p:spPr>
        <p:txBody>
          <a:bodyPr vert="horz" wrap="square" lIns="0" tIns="0" rIns="0" bIns="0"/>
          <a:lstStyle/>
          <a:p>
            <a:pPr algn="l" rtl="0" eaLnBrk="0">
              <a:lnSpc>
                <a:spcPct val="89000"/>
              </a:lnSpc>
            </a:pPr>
            <a:endParaRPr sz="100" dirty="0">
              <a:latin typeface="Arial" panose="020B0604020202020204"/>
              <a:ea typeface="Arial" panose="020B0604020202020204"/>
              <a:cs typeface="Arial" panose="020B0604020202020204"/>
            </a:endParaRPr>
          </a:p>
          <a:p>
            <a:pPr marL="12700" algn="l" rtl="0" eaLnBrk="0">
              <a:lnSpc>
                <a:spcPct val="87000"/>
              </a:lnSpc>
            </a:pPr>
            <a:r>
              <a:rPr sz="17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数据整合服务</a:t>
            </a:r>
            <a:endParaRPr sz="1700" dirty="0">
              <a:latin typeface="微软雅黑" panose="020B0503020204020204" charset="-122"/>
              <a:ea typeface="微软雅黑" panose="020B0503020204020204" charset="-122"/>
              <a:cs typeface="微软雅黑" panose="020B0503020204020204" charset="-122"/>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19000"/>
              </a:lnSpc>
            </a:pPr>
            <a:endParaRPr sz="300" dirty="0">
              <a:latin typeface="Arial" panose="020B0604020202020204"/>
              <a:ea typeface="Arial" panose="020B0604020202020204"/>
              <a:cs typeface="Arial" panose="020B0604020202020204"/>
            </a:endParaRPr>
          </a:p>
          <a:p>
            <a:pPr algn="r" rtl="0" eaLnBrk="0">
              <a:lnSpc>
                <a:spcPct val="88000"/>
              </a:lnSpc>
              <a:spcBef>
                <a:spcPts val="0"/>
              </a:spcBef>
            </a:pP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计量仪表</a:t>
            </a:r>
            <a:endParaRPr sz="1400" dirty="0">
              <a:latin typeface="微软雅黑" panose="020B0503020204020204" charset="-122"/>
              <a:ea typeface="微软雅黑" panose="020B0503020204020204" charset="-122"/>
              <a:cs typeface="微软雅黑" panose="020B0503020204020204" charset="-122"/>
            </a:endParaRPr>
          </a:p>
        </p:txBody>
      </p:sp>
      <p:sp>
        <p:nvSpPr>
          <p:cNvPr id="734" name="textbox 734"/>
          <p:cNvSpPr/>
          <p:nvPr/>
        </p:nvSpPr>
        <p:spPr>
          <a:xfrm>
            <a:off x="901382" y="294462"/>
            <a:ext cx="2687954" cy="291465"/>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87000"/>
              </a:lnSpc>
            </a:pPr>
            <a:r>
              <a:rPr sz="2000" b="1"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供热节能项目管理体系</a:t>
            </a:r>
            <a:endParaRPr sz="2000" dirty="0">
              <a:latin typeface="微软雅黑" panose="020B0503020204020204" charset="-122"/>
              <a:ea typeface="微软雅黑" panose="020B0503020204020204" charset="-122"/>
              <a:cs typeface="微软雅黑" panose="020B0503020204020204" charset="-122"/>
            </a:endParaRPr>
          </a:p>
        </p:txBody>
      </p:sp>
      <p:sp>
        <p:nvSpPr>
          <p:cNvPr id="736" name="textbox 736"/>
          <p:cNvSpPr/>
          <p:nvPr/>
        </p:nvSpPr>
        <p:spPr>
          <a:xfrm>
            <a:off x="3646499" y="2077930"/>
            <a:ext cx="930910" cy="798830"/>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7780" algn="l" rtl="0" eaLnBrk="0">
              <a:lnSpc>
                <a:spcPct val="87000"/>
              </a:lnSpc>
            </a:pPr>
            <a:r>
              <a:rPr sz="17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欧莱克智</a:t>
            </a:r>
            <a:endParaRPr sz="1700" dirty="0">
              <a:latin typeface="微软雅黑" panose="020B0503020204020204" charset="-122"/>
              <a:ea typeface="微软雅黑" panose="020B0503020204020204" charset="-122"/>
              <a:cs typeface="微软雅黑" panose="020B0503020204020204" charset="-122"/>
            </a:endParaRPr>
          </a:p>
          <a:p>
            <a:pPr marL="349250" indent="-336550" algn="l" rtl="0" eaLnBrk="0">
              <a:lnSpc>
                <a:spcPct val="98000"/>
              </a:lnSpc>
              <a:spcBef>
                <a:spcPts val="310"/>
              </a:spcBef>
            </a:pPr>
            <a:r>
              <a:rPr sz="17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慧供热系</a:t>
            </a:r>
            <a:r>
              <a:rPr sz="17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1700" kern="0" spc="60" dirty="0">
                <a:solidFill>
                  <a:srgbClr val="000000">
                    <a:alpha val="100000"/>
                  </a:srgbClr>
                </a:solidFill>
                <a:latin typeface="微软雅黑" panose="020B0503020204020204" charset="-122"/>
                <a:ea typeface="微软雅黑" panose="020B0503020204020204" charset="-122"/>
                <a:cs typeface="微软雅黑" panose="020B0503020204020204" charset="-122"/>
              </a:rPr>
              <a:t>统</a:t>
            </a:r>
            <a:endParaRPr sz="1700" dirty="0">
              <a:latin typeface="微软雅黑" panose="020B0503020204020204" charset="-122"/>
              <a:ea typeface="微软雅黑" panose="020B0503020204020204" charset="-122"/>
              <a:cs typeface="微软雅黑" panose="020B0503020204020204" charset="-122"/>
            </a:endParaRPr>
          </a:p>
        </p:txBody>
      </p:sp>
      <p:sp>
        <p:nvSpPr>
          <p:cNvPr id="738" name="textbox 738"/>
          <p:cNvSpPr/>
          <p:nvPr/>
        </p:nvSpPr>
        <p:spPr>
          <a:xfrm>
            <a:off x="1098661" y="2158512"/>
            <a:ext cx="734694" cy="760730"/>
          </a:xfrm>
          <a:prstGeom prst="rect">
            <a:avLst/>
          </a:prstGeom>
          <a:noFill/>
          <a:ln w="0" cap="flat">
            <a:noFill/>
            <a:prstDash val="solid"/>
            <a:miter lim="0"/>
          </a:ln>
        </p:spPr>
        <p:txBody>
          <a:bodyPr vert="horz" wrap="square" lIns="0" tIns="0" rIns="0" bIns="0"/>
          <a:lstStyle/>
          <a:p>
            <a:pPr algn="l" rtl="0" eaLnBrk="0">
              <a:lnSpc>
                <a:spcPct val="81000"/>
              </a:lnSpc>
            </a:pPr>
            <a:endParaRPr sz="100" dirty="0">
              <a:latin typeface="Arial" panose="020B0604020202020204"/>
              <a:ea typeface="Arial" panose="020B0604020202020204"/>
              <a:cs typeface="Arial" panose="020B0604020202020204"/>
            </a:endParaRPr>
          </a:p>
          <a:p>
            <a:pPr marL="21590" algn="l" rtl="0" eaLnBrk="0">
              <a:lnSpc>
                <a:spcPct val="88000"/>
              </a:lnSpc>
            </a:pPr>
            <a:r>
              <a:rPr sz="1400" kern="0" spc="-30" dirty="0">
                <a:solidFill>
                  <a:srgbClr val="000000">
                    <a:alpha val="100000"/>
                  </a:srgbClr>
                </a:solidFill>
                <a:latin typeface="微软雅黑" panose="020B0503020204020204" charset="-122"/>
                <a:ea typeface="微软雅黑" panose="020B0503020204020204" charset="-122"/>
                <a:cs typeface="微软雅黑" panose="020B0503020204020204" charset="-122"/>
              </a:rPr>
              <a:t>阀门装置</a:t>
            </a:r>
            <a:endParaRPr sz="1400" dirty="0">
              <a:latin typeface="微软雅黑" panose="020B0503020204020204" charset="-122"/>
              <a:ea typeface="微软雅黑" panose="020B0503020204020204" charset="-122"/>
              <a:cs typeface="微软雅黑" panose="020B0503020204020204" charset="-122"/>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01000"/>
              </a:lnSpc>
            </a:pPr>
            <a:endParaRPr sz="1000" dirty="0">
              <a:latin typeface="Arial" panose="020B0604020202020204"/>
              <a:ea typeface="Arial" panose="020B0604020202020204"/>
              <a:cs typeface="Arial" panose="020B0604020202020204"/>
            </a:endParaRPr>
          </a:p>
          <a:p>
            <a:pPr algn="l" rtl="0" eaLnBrk="0">
              <a:lnSpc>
                <a:spcPct val="116000"/>
              </a:lnSpc>
            </a:pPr>
            <a:endParaRPr sz="300" dirty="0">
              <a:latin typeface="Arial" panose="020B0604020202020204"/>
              <a:ea typeface="Arial" panose="020B0604020202020204"/>
              <a:cs typeface="Arial" panose="020B0604020202020204"/>
            </a:endParaRPr>
          </a:p>
          <a:p>
            <a:pPr marL="12700" algn="l" rtl="0" eaLnBrk="0">
              <a:lnSpc>
                <a:spcPct val="88000"/>
              </a:lnSpc>
              <a:spcBef>
                <a:spcPts val="5"/>
              </a:spcBef>
            </a:pPr>
            <a:r>
              <a:rPr sz="14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水泵设备</a:t>
            </a:r>
            <a:endParaRPr sz="1400" dirty="0">
              <a:latin typeface="微软雅黑" panose="020B0503020204020204" charset="-122"/>
              <a:ea typeface="微软雅黑" panose="020B0503020204020204" charset="-122"/>
              <a:cs typeface="微软雅黑" panose="020B0503020204020204" charset="-122"/>
            </a:endParaRPr>
          </a:p>
        </p:txBody>
      </p:sp>
      <p:pic>
        <p:nvPicPr>
          <p:cNvPr id="740" name="picture 740"/>
          <p:cNvPicPr>
            <a:picLocks noChangeAspect="1"/>
          </p:cNvPicPr>
          <p:nvPr/>
        </p:nvPicPr>
        <p:blipFill>
          <a:blip r:embed="rId5"/>
          <a:stretch>
            <a:fillRect/>
          </a:stretch>
        </p:blipFill>
        <p:spPr>
          <a:xfrm rot="21600000">
            <a:off x="8149668" y="123444"/>
            <a:ext cx="632512" cy="694523"/>
          </a:xfrm>
          <a:prstGeom prst="rect">
            <a:avLst/>
          </a:prstGeom>
        </p:spPr>
      </p:pic>
      <p:sp>
        <p:nvSpPr>
          <p:cNvPr id="742" name="textbox 742"/>
          <p:cNvSpPr/>
          <p:nvPr/>
        </p:nvSpPr>
        <p:spPr>
          <a:xfrm>
            <a:off x="1117575" y="3252281"/>
            <a:ext cx="715644" cy="214629"/>
          </a:xfrm>
          <a:prstGeom prst="rect">
            <a:avLst/>
          </a:prstGeom>
          <a:noFill/>
          <a:ln w="0" cap="flat">
            <a:noFill/>
            <a:prstDash val="solid"/>
            <a:miter lim="0"/>
          </a:ln>
        </p:spPr>
        <p:txBody>
          <a:bodyPr vert="horz" wrap="square" lIns="0" tIns="0" rIns="0" bIns="0"/>
          <a:lstStyle/>
          <a:p>
            <a:pPr algn="l" rtl="0" eaLnBrk="0">
              <a:lnSpc>
                <a:spcPct val="89000"/>
              </a:lnSpc>
            </a:pPr>
            <a:endParaRPr sz="100" dirty="0">
              <a:latin typeface="Arial" panose="020B0604020202020204"/>
              <a:ea typeface="Arial" panose="020B0604020202020204"/>
              <a:cs typeface="Arial" panose="020B0604020202020204"/>
            </a:endParaRPr>
          </a:p>
          <a:p>
            <a:pPr marL="12700" algn="l" rtl="0" eaLnBrk="0">
              <a:lnSpc>
                <a:spcPct val="88000"/>
              </a:lnSpc>
            </a:pPr>
            <a:r>
              <a:rPr sz="1400" kern="0" spc="-50" dirty="0">
                <a:solidFill>
                  <a:srgbClr val="000000">
                    <a:alpha val="100000"/>
                  </a:srgbClr>
                </a:solidFill>
                <a:latin typeface="微软雅黑" panose="020B0503020204020204" charset="-122"/>
                <a:ea typeface="微软雅黑" panose="020B0503020204020204" charset="-122"/>
                <a:cs typeface="微软雅黑" panose="020B0503020204020204" charset="-122"/>
              </a:rPr>
              <a:t>自控设备</a:t>
            </a:r>
            <a:endParaRPr sz="14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4" name="picture 744"/>
          <p:cNvPicPr>
            <a:picLocks noChangeAspect="1"/>
          </p:cNvPicPr>
          <p:nvPr/>
        </p:nvPicPr>
        <p:blipFill>
          <a:blip r:embed="rId1"/>
          <a:stretch>
            <a:fillRect/>
          </a:stretch>
        </p:blipFill>
        <p:spPr>
          <a:xfrm rot="21600000">
            <a:off x="0" y="0"/>
            <a:ext cx="9144000" cy="5143500"/>
          </a:xfrm>
          <a:prstGeom prst="rect">
            <a:avLst/>
          </a:prstGeom>
        </p:spPr>
      </p:pic>
      <p:sp>
        <p:nvSpPr>
          <p:cNvPr id="746" name="path 746"/>
          <p:cNvSpPr/>
          <p:nvPr/>
        </p:nvSpPr>
        <p:spPr>
          <a:xfrm>
            <a:off x="2103488" y="1383613"/>
            <a:ext cx="7040511" cy="2780804"/>
          </a:xfrm>
          <a:custGeom>
            <a:avLst/>
            <a:gdLst/>
            <a:ahLst/>
            <a:cxnLst/>
            <a:rect l="0" t="0" r="0" b="0"/>
            <a:pathLst>
              <a:path w="11087" h="4379">
                <a:moveTo>
                  <a:pt x="7814" y="470"/>
                </a:moveTo>
                <a:cubicBezTo>
                  <a:pt x="7608" y="470"/>
                  <a:pt x="7423" y="555"/>
                  <a:pt x="7288" y="685"/>
                </a:cubicBezTo>
                <a:cubicBezTo>
                  <a:pt x="7153" y="821"/>
                  <a:pt x="7073" y="1006"/>
                  <a:pt x="7073" y="1211"/>
                </a:cubicBezTo>
                <a:cubicBezTo>
                  <a:pt x="6602" y="1211"/>
                  <a:pt x="6602" y="1211"/>
                  <a:pt x="6602" y="1211"/>
                </a:cubicBezTo>
                <a:cubicBezTo>
                  <a:pt x="6602" y="876"/>
                  <a:pt x="6737" y="575"/>
                  <a:pt x="6957" y="355"/>
                </a:cubicBezTo>
                <a:cubicBezTo>
                  <a:pt x="7178" y="140"/>
                  <a:pt x="7478" y="0"/>
                  <a:pt x="7814" y="0"/>
                </a:cubicBezTo>
                <a:lnTo>
                  <a:pt x="7814" y="470"/>
                </a:lnTo>
              </a:path>
              <a:path w="11087" h="4379">
                <a:moveTo>
                  <a:pt x="5859" y="1953"/>
                </a:moveTo>
                <a:cubicBezTo>
                  <a:pt x="6065" y="1953"/>
                  <a:pt x="6250" y="1873"/>
                  <a:pt x="6386" y="1738"/>
                </a:cubicBezTo>
                <a:cubicBezTo>
                  <a:pt x="6521" y="1602"/>
                  <a:pt x="6601" y="1417"/>
                  <a:pt x="6601" y="1211"/>
                </a:cubicBezTo>
                <a:cubicBezTo>
                  <a:pt x="7073" y="1211"/>
                  <a:pt x="7073" y="1211"/>
                  <a:pt x="7073" y="1211"/>
                </a:cubicBezTo>
                <a:cubicBezTo>
                  <a:pt x="7073" y="1547"/>
                  <a:pt x="6938" y="1848"/>
                  <a:pt x="6717" y="2069"/>
                </a:cubicBezTo>
                <a:cubicBezTo>
                  <a:pt x="6496" y="2289"/>
                  <a:pt x="6195" y="2425"/>
                  <a:pt x="5859" y="2425"/>
                </a:cubicBezTo>
                <a:lnTo>
                  <a:pt x="5859" y="1953"/>
                </a:lnTo>
              </a:path>
              <a:path w="11087" h="4379">
                <a:moveTo>
                  <a:pt x="5859" y="2425"/>
                </a:moveTo>
                <a:cubicBezTo>
                  <a:pt x="5523" y="2425"/>
                  <a:pt x="5223" y="2289"/>
                  <a:pt x="5002" y="2069"/>
                </a:cubicBezTo>
                <a:cubicBezTo>
                  <a:pt x="4787" y="1848"/>
                  <a:pt x="4651" y="1547"/>
                  <a:pt x="4651" y="1211"/>
                </a:cubicBezTo>
                <a:cubicBezTo>
                  <a:pt x="5117" y="1211"/>
                  <a:pt x="5117" y="1211"/>
                  <a:pt x="5117" y="1211"/>
                </a:cubicBezTo>
                <a:cubicBezTo>
                  <a:pt x="5117" y="1417"/>
                  <a:pt x="5203" y="1602"/>
                  <a:pt x="5333" y="1738"/>
                </a:cubicBezTo>
                <a:cubicBezTo>
                  <a:pt x="5468" y="1873"/>
                  <a:pt x="5654" y="1953"/>
                  <a:pt x="5859" y="1953"/>
                </a:cubicBezTo>
                <a:lnTo>
                  <a:pt x="5859" y="2425"/>
                </a:lnTo>
              </a:path>
              <a:path w="11087" h="4379">
                <a:moveTo>
                  <a:pt x="3904" y="0"/>
                </a:moveTo>
                <a:cubicBezTo>
                  <a:pt x="4240" y="0"/>
                  <a:pt x="4540" y="140"/>
                  <a:pt x="4761" y="355"/>
                </a:cubicBezTo>
                <a:cubicBezTo>
                  <a:pt x="4981" y="575"/>
                  <a:pt x="5116" y="876"/>
                  <a:pt x="5116" y="1211"/>
                </a:cubicBezTo>
                <a:cubicBezTo>
                  <a:pt x="4651" y="1211"/>
                  <a:pt x="4651" y="1211"/>
                  <a:pt x="4651" y="1211"/>
                </a:cubicBezTo>
                <a:cubicBezTo>
                  <a:pt x="4651" y="1006"/>
                  <a:pt x="4565" y="821"/>
                  <a:pt x="4430" y="685"/>
                </a:cubicBezTo>
                <a:cubicBezTo>
                  <a:pt x="4295" y="555"/>
                  <a:pt x="4110" y="470"/>
                  <a:pt x="3904" y="470"/>
                </a:cubicBezTo>
                <a:lnTo>
                  <a:pt x="3904" y="0"/>
                </a:lnTo>
              </a:path>
              <a:path w="11087" h="4379">
                <a:moveTo>
                  <a:pt x="3904" y="470"/>
                </a:moveTo>
                <a:cubicBezTo>
                  <a:pt x="3699" y="470"/>
                  <a:pt x="3514" y="555"/>
                  <a:pt x="3383" y="685"/>
                </a:cubicBezTo>
                <a:cubicBezTo>
                  <a:pt x="3248" y="821"/>
                  <a:pt x="3163" y="1006"/>
                  <a:pt x="3163" y="1211"/>
                </a:cubicBezTo>
                <a:cubicBezTo>
                  <a:pt x="2697" y="1211"/>
                  <a:pt x="2697" y="1211"/>
                  <a:pt x="2697" y="1211"/>
                </a:cubicBezTo>
                <a:cubicBezTo>
                  <a:pt x="2697" y="876"/>
                  <a:pt x="2832" y="575"/>
                  <a:pt x="3053" y="355"/>
                </a:cubicBezTo>
                <a:cubicBezTo>
                  <a:pt x="3268" y="140"/>
                  <a:pt x="3574" y="0"/>
                  <a:pt x="3904" y="0"/>
                </a:cubicBezTo>
                <a:lnTo>
                  <a:pt x="3904" y="470"/>
                </a:lnTo>
              </a:path>
              <a:path w="11087" h="4379">
                <a:moveTo>
                  <a:pt x="3904" y="2425"/>
                </a:moveTo>
                <a:cubicBezTo>
                  <a:pt x="3574" y="2425"/>
                  <a:pt x="3268" y="2289"/>
                  <a:pt x="3053" y="2069"/>
                </a:cubicBezTo>
                <a:cubicBezTo>
                  <a:pt x="2832" y="1848"/>
                  <a:pt x="2697" y="1547"/>
                  <a:pt x="2697" y="1211"/>
                </a:cubicBezTo>
                <a:cubicBezTo>
                  <a:pt x="3163" y="1211"/>
                  <a:pt x="3163" y="1211"/>
                  <a:pt x="3163" y="1211"/>
                </a:cubicBezTo>
                <a:cubicBezTo>
                  <a:pt x="3163" y="1417"/>
                  <a:pt x="3248" y="1602"/>
                  <a:pt x="3383" y="1738"/>
                </a:cubicBezTo>
                <a:cubicBezTo>
                  <a:pt x="3514" y="1873"/>
                  <a:pt x="3699" y="1953"/>
                  <a:pt x="3904" y="1953"/>
                </a:cubicBezTo>
                <a:lnTo>
                  <a:pt x="3904" y="2425"/>
                </a:lnTo>
              </a:path>
              <a:path w="11087" h="4379">
                <a:moveTo>
                  <a:pt x="3904" y="1954"/>
                </a:moveTo>
                <a:cubicBezTo>
                  <a:pt x="4240" y="1954"/>
                  <a:pt x="4540" y="2089"/>
                  <a:pt x="4761" y="2309"/>
                </a:cubicBezTo>
                <a:cubicBezTo>
                  <a:pt x="4981" y="2529"/>
                  <a:pt x="5116" y="2830"/>
                  <a:pt x="5116" y="3165"/>
                </a:cubicBezTo>
                <a:cubicBezTo>
                  <a:pt x="4651" y="3165"/>
                  <a:pt x="4651" y="3165"/>
                  <a:pt x="4651" y="3165"/>
                </a:cubicBezTo>
                <a:cubicBezTo>
                  <a:pt x="4651" y="2960"/>
                  <a:pt x="4565" y="2775"/>
                  <a:pt x="4430" y="2639"/>
                </a:cubicBezTo>
                <a:cubicBezTo>
                  <a:pt x="4295" y="2504"/>
                  <a:pt x="4110" y="2424"/>
                  <a:pt x="3904" y="2424"/>
                </a:cubicBezTo>
                <a:lnTo>
                  <a:pt x="3904" y="1954"/>
                </a:lnTo>
              </a:path>
              <a:path w="11087" h="4379">
                <a:moveTo>
                  <a:pt x="3904" y="3907"/>
                </a:moveTo>
                <a:cubicBezTo>
                  <a:pt x="4110" y="3907"/>
                  <a:pt x="4295" y="3822"/>
                  <a:pt x="4430" y="3692"/>
                </a:cubicBezTo>
                <a:cubicBezTo>
                  <a:pt x="4565" y="3556"/>
                  <a:pt x="4651" y="3371"/>
                  <a:pt x="4651" y="3165"/>
                </a:cubicBezTo>
                <a:cubicBezTo>
                  <a:pt x="5116" y="3165"/>
                  <a:pt x="5116" y="3165"/>
                  <a:pt x="5116" y="3165"/>
                </a:cubicBezTo>
                <a:cubicBezTo>
                  <a:pt x="5116" y="3501"/>
                  <a:pt x="4981" y="3802"/>
                  <a:pt x="4761" y="4023"/>
                </a:cubicBezTo>
                <a:cubicBezTo>
                  <a:pt x="4540" y="4243"/>
                  <a:pt x="4240" y="4379"/>
                  <a:pt x="3904" y="4379"/>
                </a:cubicBezTo>
                <a:lnTo>
                  <a:pt x="3904" y="3907"/>
                </a:lnTo>
              </a:path>
              <a:path w="11087" h="4379">
                <a:moveTo>
                  <a:pt x="3904" y="4379"/>
                </a:moveTo>
                <a:cubicBezTo>
                  <a:pt x="3574" y="4379"/>
                  <a:pt x="3268" y="4243"/>
                  <a:pt x="3053" y="4023"/>
                </a:cubicBezTo>
                <a:cubicBezTo>
                  <a:pt x="2832" y="3802"/>
                  <a:pt x="2697" y="3501"/>
                  <a:pt x="2697" y="3165"/>
                </a:cubicBezTo>
                <a:cubicBezTo>
                  <a:pt x="3163" y="3165"/>
                  <a:pt x="3163" y="3165"/>
                  <a:pt x="3163" y="3165"/>
                </a:cubicBezTo>
                <a:cubicBezTo>
                  <a:pt x="3163" y="3371"/>
                  <a:pt x="3248" y="3556"/>
                  <a:pt x="3383" y="3692"/>
                </a:cubicBezTo>
                <a:cubicBezTo>
                  <a:pt x="3514" y="3822"/>
                  <a:pt x="3699" y="3907"/>
                  <a:pt x="3904" y="3907"/>
                </a:cubicBezTo>
                <a:lnTo>
                  <a:pt x="3904" y="4379"/>
                </a:lnTo>
              </a:path>
              <a:path w="11087" h="4379">
                <a:moveTo>
                  <a:pt x="1954" y="1954"/>
                </a:moveTo>
                <a:cubicBezTo>
                  <a:pt x="2285" y="1954"/>
                  <a:pt x="2590" y="2089"/>
                  <a:pt x="2806" y="2309"/>
                </a:cubicBezTo>
                <a:cubicBezTo>
                  <a:pt x="3026" y="2529"/>
                  <a:pt x="3162" y="2830"/>
                  <a:pt x="3162" y="3165"/>
                </a:cubicBezTo>
                <a:cubicBezTo>
                  <a:pt x="2696" y="3165"/>
                  <a:pt x="2696" y="3165"/>
                  <a:pt x="2696" y="3165"/>
                </a:cubicBezTo>
                <a:cubicBezTo>
                  <a:pt x="2696" y="2960"/>
                  <a:pt x="2611" y="2775"/>
                  <a:pt x="2475" y="2639"/>
                </a:cubicBezTo>
                <a:cubicBezTo>
                  <a:pt x="2345" y="2504"/>
                  <a:pt x="2155" y="2424"/>
                  <a:pt x="1954" y="2424"/>
                </a:cubicBezTo>
                <a:lnTo>
                  <a:pt x="1954" y="1954"/>
                </a:lnTo>
              </a:path>
              <a:path w="11087" h="4379">
                <a:moveTo>
                  <a:pt x="1954" y="2424"/>
                </a:moveTo>
                <a:cubicBezTo>
                  <a:pt x="1748" y="2424"/>
                  <a:pt x="1563" y="2504"/>
                  <a:pt x="1427" y="2639"/>
                </a:cubicBezTo>
                <a:cubicBezTo>
                  <a:pt x="1292" y="2775"/>
                  <a:pt x="1207" y="2960"/>
                  <a:pt x="1207" y="3165"/>
                </a:cubicBezTo>
                <a:cubicBezTo>
                  <a:pt x="740" y="3165"/>
                  <a:pt x="740" y="3165"/>
                  <a:pt x="740" y="3165"/>
                </a:cubicBezTo>
                <a:cubicBezTo>
                  <a:pt x="740" y="2830"/>
                  <a:pt x="876" y="2529"/>
                  <a:pt x="1096" y="2309"/>
                </a:cubicBezTo>
                <a:cubicBezTo>
                  <a:pt x="1312" y="2089"/>
                  <a:pt x="1618" y="1954"/>
                  <a:pt x="1954" y="1954"/>
                </a:cubicBezTo>
                <a:lnTo>
                  <a:pt x="1954" y="2424"/>
                </a:lnTo>
              </a:path>
              <a:path w="11087" h="4379">
                <a:moveTo>
                  <a:pt x="0" y="3907"/>
                </a:moveTo>
                <a:cubicBezTo>
                  <a:pt x="205" y="3907"/>
                  <a:pt x="390" y="3822"/>
                  <a:pt x="526" y="3692"/>
                </a:cubicBezTo>
                <a:cubicBezTo>
                  <a:pt x="656" y="3556"/>
                  <a:pt x="741" y="3371"/>
                  <a:pt x="741" y="3165"/>
                </a:cubicBezTo>
                <a:cubicBezTo>
                  <a:pt x="1207" y="3165"/>
                  <a:pt x="1207" y="3165"/>
                  <a:pt x="1207" y="3165"/>
                </a:cubicBezTo>
                <a:cubicBezTo>
                  <a:pt x="1207" y="3501"/>
                  <a:pt x="1072" y="3802"/>
                  <a:pt x="856" y="4023"/>
                </a:cubicBezTo>
                <a:cubicBezTo>
                  <a:pt x="636" y="4243"/>
                  <a:pt x="335" y="4379"/>
                  <a:pt x="0" y="4379"/>
                </a:cubicBezTo>
                <a:lnTo>
                  <a:pt x="0" y="3907"/>
                </a:lnTo>
              </a:path>
              <a:path w="11087" h="4379">
                <a:moveTo>
                  <a:pt x="7813" y="0"/>
                </a:moveTo>
                <a:lnTo>
                  <a:pt x="11087" y="0"/>
                </a:lnTo>
                <a:lnTo>
                  <a:pt x="11087" y="473"/>
                </a:lnTo>
                <a:lnTo>
                  <a:pt x="7813" y="473"/>
                </a:lnTo>
                <a:lnTo>
                  <a:pt x="7813" y="0"/>
                </a:lnTo>
                <a:close/>
              </a:path>
            </a:pathLst>
          </a:custGeom>
          <a:solidFill>
            <a:srgbClr val="BFBFBF">
              <a:alpha val="100000"/>
            </a:srgbClr>
          </a:solidFill>
          <a:ln w="0" cap="flat">
            <a:noFill/>
            <a:prstDash val="solid"/>
            <a:miter lim="0"/>
          </a:ln>
        </p:spPr>
        <p:txBody>
          <a:bodyPr rtlCol="0"/>
          <a:lstStyle/>
          <a:p>
            <a:pPr algn="ctr"/>
            <a:endParaRPr lang="zh-CN" altLang="en-US"/>
          </a:p>
        </p:txBody>
      </p:sp>
      <p:sp>
        <p:nvSpPr>
          <p:cNvPr id="748" name="textbox 748"/>
          <p:cNvSpPr/>
          <p:nvPr/>
        </p:nvSpPr>
        <p:spPr>
          <a:xfrm>
            <a:off x="464293" y="1595591"/>
            <a:ext cx="3370579" cy="2087245"/>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algn="r" rtl="0" eaLnBrk="0">
              <a:lnSpc>
                <a:spcPts val="1855"/>
              </a:lnSpc>
            </a:pPr>
            <a:r>
              <a:rPr sz="1400" b="1" kern="0" spc="-10" dirty="0">
                <a:solidFill>
                  <a:srgbClr val="0070C0">
                    <a:alpha val="100000"/>
                  </a:srgbClr>
                </a:solidFill>
                <a:latin typeface="微软雅黑" panose="020B0503020204020204" charset="-122"/>
                <a:ea typeface="微软雅黑" panose="020B0503020204020204" charset="-122"/>
                <a:cs typeface="微软雅黑" panose="020B0503020204020204" charset="-122"/>
              </a:rPr>
              <a:t>2 、数据分析的培训</a:t>
            </a:r>
            <a:endParaRPr sz="1400" dirty="0">
              <a:latin typeface="微软雅黑" panose="020B0503020204020204" charset="-122"/>
              <a:ea typeface="微软雅黑" panose="020B0503020204020204" charset="-122"/>
              <a:cs typeface="微软雅黑" panose="020B0503020204020204" charset="-122"/>
            </a:endParaRPr>
          </a:p>
          <a:p>
            <a:pPr marL="1260475" indent="635" algn="l" rtl="0" eaLnBrk="0">
              <a:lnSpc>
                <a:spcPct val="136000"/>
              </a:lnSpc>
              <a:spcBef>
                <a:spcPts val="25"/>
              </a:spcBef>
            </a:pPr>
            <a:r>
              <a:rPr sz="9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欧莱克对客户相关人</a:t>
            </a:r>
            <a:r>
              <a:rPr sz="900" kern="0" spc="130" dirty="0">
                <a:solidFill>
                  <a:srgbClr val="000000">
                    <a:alpha val="100000"/>
                  </a:srgbClr>
                </a:solidFill>
                <a:latin typeface="微软雅黑" panose="020B0503020204020204" charset="-122"/>
                <a:ea typeface="微软雅黑" panose="020B0503020204020204" charset="-122"/>
                <a:cs typeface="微软雅黑" panose="020B0503020204020204" charset="-122"/>
              </a:rPr>
              <a:t>员进行细致</a:t>
            </a:r>
            <a:r>
              <a:rPr sz="9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的数据分析的培训以及系统的应用</a:t>
            </a:r>
            <a:r>
              <a:rPr sz="9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  提升客户自己的运维队伍的能力</a:t>
            </a:r>
            <a:endParaRPr sz="900" dirty="0">
              <a:latin typeface="微软雅黑" panose="020B0503020204020204" charset="-122"/>
              <a:ea typeface="微软雅黑" panose="020B0503020204020204" charset="-122"/>
              <a:cs typeface="微软雅黑" panose="020B0503020204020204" charset="-122"/>
            </a:endParaRPr>
          </a:p>
          <a:p>
            <a:pPr algn="l" rtl="0" eaLnBrk="0">
              <a:lnSpc>
                <a:spcPct val="138000"/>
              </a:lnSpc>
            </a:pPr>
            <a:endParaRPr sz="1000" dirty="0">
              <a:latin typeface="Arial" panose="020B0604020202020204"/>
              <a:ea typeface="Arial" panose="020B0604020202020204"/>
              <a:cs typeface="Arial" panose="020B0604020202020204"/>
            </a:endParaRPr>
          </a:p>
          <a:p>
            <a:pPr algn="l" rtl="0" eaLnBrk="0">
              <a:lnSpc>
                <a:spcPct val="139000"/>
              </a:lnSpc>
            </a:pPr>
            <a:endParaRPr sz="1000" dirty="0">
              <a:latin typeface="Arial" panose="020B0604020202020204"/>
              <a:ea typeface="Arial" panose="020B0604020202020204"/>
              <a:cs typeface="Arial" panose="020B0604020202020204"/>
            </a:endParaRPr>
          </a:p>
          <a:p>
            <a:pPr marL="834390" algn="l" rtl="0" eaLnBrk="0">
              <a:lnSpc>
                <a:spcPts val="1855"/>
              </a:lnSpc>
              <a:spcBef>
                <a:spcPts val="425"/>
              </a:spcBef>
            </a:pPr>
            <a:r>
              <a:rPr sz="1400" b="1" kern="0" spc="-10" dirty="0">
                <a:solidFill>
                  <a:srgbClr val="0070C0">
                    <a:alpha val="100000"/>
                  </a:srgbClr>
                </a:solidFill>
                <a:latin typeface="微软雅黑" panose="020B0503020204020204" charset="-122"/>
                <a:ea typeface="微软雅黑" panose="020B0503020204020204" charset="-122"/>
                <a:cs typeface="微软雅黑" panose="020B0503020204020204" charset="-122"/>
              </a:rPr>
              <a:t>4、数据分析报告</a:t>
            </a:r>
            <a:endParaRPr sz="1400" dirty="0">
              <a:latin typeface="微软雅黑" panose="020B0503020204020204" charset="-122"/>
              <a:ea typeface="微软雅黑" panose="020B0503020204020204" charset="-122"/>
              <a:cs typeface="微软雅黑" panose="020B0503020204020204" charset="-122"/>
            </a:endParaRPr>
          </a:p>
          <a:p>
            <a:pPr marL="12700" algn="l" rtl="0" eaLnBrk="0">
              <a:lnSpc>
                <a:spcPct val="92000"/>
              </a:lnSpc>
              <a:spcBef>
                <a:spcPts val="230"/>
              </a:spcBef>
            </a:pPr>
            <a:r>
              <a:rPr sz="9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定期跟踪，</a:t>
            </a:r>
            <a:r>
              <a:rPr sz="900" kern="0" spc="1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欧莱克支持定期出具</a:t>
            </a:r>
            <a:endParaRPr sz="900" dirty="0">
              <a:latin typeface="微软雅黑" panose="020B0503020204020204" charset="-122"/>
              <a:ea typeface="微软雅黑" panose="020B0503020204020204" charset="-122"/>
              <a:cs typeface="微软雅黑" panose="020B0503020204020204" charset="-122"/>
            </a:endParaRPr>
          </a:p>
          <a:p>
            <a:pPr marL="12700" algn="l" rtl="0" eaLnBrk="0">
              <a:lnSpc>
                <a:spcPct val="92000"/>
              </a:lnSpc>
              <a:spcBef>
                <a:spcPts val="570"/>
              </a:spcBef>
            </a:pPr>
            <a:r>
              <a:rPr sz="9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数据分析报告的服务，</a:t>
            </a:r>
            <a:r>
              <a:rPr sz="9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110" dirty="0">
                <a:solidFill>
                  <a:srgbClr val="000000">
                    <a:alpha val="100000"/>
                  </a:srgbClr>
                </a:solidFill>
                <a:latin typeface="微软雅黑" panose="020B0503020204020204" charset="-122"/>
                <a:ea typeface="微软雅黑" panose="020B0503020204020204" charset="-122"/>
                <a:cs typeface="微软雅黑" panose="020B0503020204020204" charset="-122"/>
              </a:rPr>
              <a:t>辅</a:t>
            </a:r>
            <a:r>
              <a:rPr sz="9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助客户查</a:t>
            </a:r>
            <a:endParaRPr sz="900" dirty="0">
              <a:latin typeface="微软雅黑" panose="020B0503020204020204" charset="-122"/>
              <a:ea typeface="微软雅黑" panose="020B0503020204020204" charset="-122"/>
              <a:cs typeface="微软雅黑" panose="020B0503020204020204" charset="-122"/>
            </a:endParaRPr>
          </a:p>
          <a:p>
            <a:pPr marL="12700" algn="l" rtl="0" eaLnBrk="0">
              <a:lnSpc>
                <a:spcPts val="1555"/>
              </a:lnSpc>
            </a:pPr>
            <a:r>
              <a:rPr sz="9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找现有问题，</a:t>
            </a:r>
            <a:r>
              <a:rPr sz="9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决策后续</a:t>
            </a:r>
            <a:r>
              <a:rPr sz="9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工作</a:t>
            </a:r>
            <a:endParaRPr sz="900" dirty="0">
              <a:latin typeface="微软雅黑" panose="020B0503020204020204" charset="-122"/>
              <a:ea typeface="微软雅黑" panose="020B0503020204020204" charset="-122"/>
              <a:cs typeface="微软雅黑" panose="020B0503020204020204" charset="-122"/>
            </a:endParaRPr>
          </a:p>
        </p:txBody>
      </p:sp>
      <p:sp>
        <p:nvSpPr>
          <p:cNvPr id="750" name="textbox 750"/>
          <p:cNvSpPr/>
          <p:nvPr/>
        </p:nvSpPr>
        <p:spPr>
          <a:xfrm>
            <a:off x="5614091" y="1922120"/>
            <a:ext cx="3244214" cy="2059939"/>
          </a:xfrm>
          <a:prstGeom prst="rect">
            <a:avLst/>
          </a:prstGeom>
          <a:noFill/>
          <a:ln w="0" cap="flat">
            <a:noFill/>
            <a:prstDash val="solid"/>
            <a:miter lim="0"/>
          </a:ln>
        </p:spPr>
        <p:txBody>
          <a:bodyPr vert="horz" wrap="square" lIns="0" tIns="0" rIns="0" bIns="0"/>
          <a:lstStyle/>
          <a:p>
            <a:pPr algn="l" rtl="0" eaLnBrk="0">
              <a:lnSpc>
                <a:spcPct val="83000"/>
              </a:lnSpc>
            </a:pPr>
            <a:endParaRPr sz="100" dirty="0">
              <a:latin typeface="Arial" panose="020B0604020202020204"/>
              <a:ea typeface="Arial" panose="020B0604020202020204"/>
              <a:cs typeface="Arial" panose="020B0604020202020204"/>
            </a:endParaRPr>
          </a:p>
          <a:p>
            <a:pPr marL="1215390" algn="l" rtl="0" eaLnBrk="0">
              <a:lnSpc>
                <a:spcPts val="1855"/>
              </a:lnSpc>
            </a:pPr>
            <a:r>
              <a:rPr sz="1400" b="1" kern="0" spc="-20" dirty="0">
                <a:solidFill>
                  <a:srgbClr val="0070C0">
                    <a:alpha val="100000"/>
                  </a:srgbClr>
                </a:solidFill>
                <a:latin typeface="微软雅黑" panose="020B0503020204020204" charset="-122"/>
                <a:ea typeface="微软雅黑" panose="020B0503020204020204" charset="-122"/>
                <a:cs typeface="微软雅黑" panose="020B0503020204020204" charset="-122"/>
              </a:rPr>
              <a:t>1、供热数据的定期分析</a:t>
            </a:r>
            <a:endParaRPr sz="1400" dirty="0">
              <a:latin typeface="微软雅黑" panose="020B0503020204020204" charset="-122"/>
              <a:ea typeface="微软雅黑" panose="020B0503020204020204" charset="-122"/>
              <a:cs typeface="微软雅黑" panose="020B0503020204020204" charset="-122"/>
            </a:endParaRPr>
          </a:p>
          <a:p>
            <a:pPr marL="1200785" algn="l" rtl="0" eaLnBrk="0">
              <a:lnSpc>
                <a:spcPct val="132000"/>
              </a:lnSpc>
              <a:spcBef>
                <a:spcPts val="20"/>
              </a:spcBef>
            </a:pPr>
            <a:r>
              <a:rPr sz="9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根据与客户签订的协议，</a:t>
            </a:r>
            <a:r>
              <a:rPr sz="900" kern="0" spc="-14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如果是全托</a:t>
            </a:r>
            <a:r>
              <a:rPr sz="9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管式的服务，</a:t>
            </a:r>
            <a:r>
              <a:rPr sz="900" kern="0" spc="-1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或协议中要求欧莱</a:t>
            </a:r>
            <a:r>
              <a:rPr sz="9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克</a:t>
            </a:r>
            <a:endParaRPr sz="900" dirty="0">
              <a:latin typeface="微软雅黑" panose="020B0503020204020204" charset="-122"/>
              <a:ea typeface="微软雅黑" panose="020B0503020204020204" charset="-122"/>
              <a:cs typeface="微软雅黑" panose="020B0503020204020204" charset="-122"/>
            </a:endParaRPr>
          </a:p>
          <a:p>
            <a:pPr marL="1200785" indent="1270" algn="l" rtl="0" eaLnBrk="0">
              <a:lnSpc>
                <a:spcPct val="141000"/>
              </a:lnSpc>
              <a:spcBef>
                <a:spcPts val="75"/>
              </a:spcBef>
            </a:pPr>
            <a:r>
              <a:rPr sz="9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长期进行数据分析，</a:t>
            </a:r>
            <a:r>
              <a:rPr sz="9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欧</a:t>
            </a:r>
            <a:r>
              <a:rPr sz="9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莱克可提供长</a:t>
            </a:r>
            <a:r>
              <a:rPr sz="900" kern="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80" dirty="0">
                <a:solidFill>
                  <a:srgbClr val="000000">
                    <a:alpha val="100000"/>
                  </a:srgbClr>
                </a:solidFill>
                <a:latin typeface="微软雅黑" panose="020B0503020204020204" charset="-122"/>
                <a:ea typeface="微软雅黑" panose="020B0503020204020204" charset="-122"/>
                <a:cs typeface="微软雅黑" panose="020B0503020204020204" charset="-122"/>
              </a:rPr>
              <a:t>期的供热数据分析服务。</a:t>
            </a:r>
            <a:endParaRPr sz="900" dirty="0">
              <a:latin typeface="微软雅黑" panose="020B0503020204020204" charset="-122"/>
              <a:ea typeface="微软雅黑" panose="020B0503020204020204" charset="-122"/>
              <a:cs typeface="微软雅黑" panose="020B0503020204020204" charset="-122"/>
            </a:endParaRPr>
          </a:p>
          <a:p>
            <a:pPr algn="l" rtl="0" eaLnBrk="0">
              <a:lnSpc>
                <a:spcPct val="129000"/>
              </a:lnSpc>
            </a:pPr>
            <a:endParaRPr sz="1000" dirty="0">
              <a:latin typeface="Arial" panose="020B0604020202020204"/>
              <a:ea typeface="Arial" panose="020B0604020202020204"/>
              <a:cs typeface="Arial" panose="020B0604020202020204"/>
            </a:endParaRPr>
          </a:p>
          <a:p>
            <a:pPr marL="24765" algn="l" rtl="0" eaLnBrk="0">
              <a:lnSpc>
                <a:spcPts val="1855"/>
              </a:lnSpc>
              <a:spcBef>
                <a:spcPts val="430"/>
              </a:spcBef>
            </a:pPr>
            <a:r>
              <a:rPr sz="1400" b="1" kern="0" spc="-20" dirty="0">
                <a:solidFill>
                  <a:srgbClr val="0070C0">
                    <a:alpha val="100000"/>
                  </a:srgbClr>
                </a:solidFill>
                <a:latin typeface="微软雅黑" panose="020B0503020204020204" charset="-122"/>
                <a:ea typeface="微软雅黑" panose="020B0503020204020204" charset="-122"/>
                <a:cs typeface="微软雅黑" panose="020B0503020204020204" charset="-122"/>
              </a:rPr>
              <a:t>3 、现场支持</a:t>
            </a:r>
            <a:endParaRPr sz="1400" dirty="0">
              <a:latin typeface="微软雅黑" panose="020B0503020204020204" charset="-122"/>
              <a:ea typeface="微软雅黑" panose="020B0503020204020204" charset="-122"/>
              <a:cs typeface="微软雅黑" panose="020B0503020204020204" charset="-122"/>
            </a:endParaRPr>
          </a:p>
          <a:p>
            <a:pPr marL="12700" algn="l" rtl="0" eaLnBrk="0">
              <a:lnSpc>
                <a:spcPct val="92000"/>
              </a:lnSpc>
              <a:spcBef>
                <a:spcPts val="235"/>
              </a:spcBef>
            </a:pPr>
            <a:r>
              <a:rPr sz="9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根据客户的需求和数据分析结果，</a:t>
            </a:r>
            <a:endParaRPr sz="900" dirty="0">
              <a:latin typeface="微软雅黑" panose="020B0503020204020204" charset="-122"/>
              <a:ea typeface="微软雅黑" panose="020B0503020204020204" charset="-122"/>
              <a:cs typeface="微软雅黑" panose="020B0503020204020204" charset="-122"/>
            </a:endParaRPr>
          </a:p>
          <a:p>
            <a:pPr marL="12700" algn="l" rtl="0" eaLnBrk="0">
              <a:lnSpc>
                <a:spcPts val="1555"/>
              </a:lnSpc>
            </a:pPr>
            <a:r>
              <a:rPr sz="900" kern="0" spc="100" dirty="0">
                <a:solidFill>
                  <a:srgbClr val="000000">
                    <a:alpha val="100000"/>
                  </a:srgbClr>
                </a:solidFill>
                <a:latin typeface="微软雅黑" panose="020B0503020204020204" charset="-122"/>
                <a:ea typeface="微软雅黑" panose="020B0503020204020204" charset="-122"/>
                <a:cs typeface="微软雅黑" panose="020B0503020204020204" charset="-122"/>
              </a:rPr>
              <a:t>提高现场级技术支持服务</a:t>
            </a:r>
            <a:r>
              <a:rPr sz="900"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和软硬</a:t>
            </a:r>
            <a:endParaRPr sz="900" dirty="0">
              <a:latin typeface="微软雅黑" panose="020B0503020204020204" charset="-122"/>
              <a:ea typeface="微软雅黑" panose="020B0503020204020204" charset="-122"/>
              <a:cs typeface="微软雅黑" panose="020B0503020204020204" charset="-122"/>
            </a:endParaRPr>
          </a:p>
          <a:p>
            <a:pPr marL="12700" algn="l" rtl="0" eaLnBrk="0">
              <a:lnSpc>
                <a:spcPts val="1560"/>
              </a:lnSpc>
            </a:pPr>
            <a:r>
              <a:rPr sz="9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件服务</a:t>
            </a:r>
            <a:r>
              <a:rPr sz="900" kern="0" spc="-12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a:t>
            </a:r>
            <a:r>
              <a:rPr sz="900" kern="0" spc="-16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900" kern="0" spc="70" dirty="0">
                <a:solidFill>
                  <a:srgbClr val="000000">
                    <a:alpha val="100000"/>
                  </a:srgbClr>
                </a:solidFill>
                <a:latin typeface="微软雅黑" panose="020B0503020204020204" charset="-122"/>
                <a:ea typeface="微软雅黑" panose="020B0503020204020204" charset="-122"/>
                <a:cs typeface="微软雅黑" panose="020B0503020204020204" charset="-122"/>
              </a:rPr>
              <a:t>帮助热力节能降耗。</a:t>
            </a:r>
            <a:endParaRPr sz="900" dirty="0">
              <a:latin typeface="微软雅黑" panose="020B0503020204020204" charset="-122"/>
              <a:ea typeface="微软雅黑" panose="020B0503020204020204" charset="-122"/>
              <a:cs typeface="微软雅黑" panose="020B0503020204020204" charset="-122"/>
            </a:endParaRPr>
          </a:p>
        </p:txBody>
      </p:sp>
      <p:grpSp>
        <p:nvGrpSpPr>
          <p:cNvPr id="72" name="group 72"/>
          <p:cNvGrpSpPr/>
          <p:nvPr/>
        </p:nvGrpSpPr>
        <p:grpSpPr>
          <a:xfrm rot="21600000">
            <a:off x="2909698" y="2958805"/>
            <a:ext cx="2404520" cy="1160863"/>
            <a:chOff x="0" y="0"/>
            <a:chExt cx="2404520" cy="1160863"/>
          </a:xfrm>
        </p:grpSpPr>
        <p:pic>
          <p:nvPicPr>
            <p:cNvPr id="752" name="picture 752"/>
            <p:cNvPicPr>
              <a:picLocks noChangeAspect="1"/>
            </p:cNvPicPr>
            <p:nvPr/>
          </p:nvPicPr>
          <p:blipFill>
            <a:blip r:embed="rId2"/>
            <a:stretch>
              <a:fillRect/>
            </a:stretch>
          </p:blipFill>
          <p:spPr>
            <a:xfrm rot="21600000">
              <a:off x="0" y="0"/>
              <a:ext cx="2404520" cy="1160863"/>
            </a:xfrm>
            <a:prstGeom prst="rect">
              <a:avLst/>
            </a:prstGeom>
          </p:spPr>
        </p:pic>
        <p:sp>
          <p:nvSpPr>
            <p:cNvPr id="754" name="textbox 754"/>
            <p:cNvSpPr/>
            <p:nvPr/>
          </p:nvSpPr>
          <p:spPr>
            <a:xfrm>
              <a:off x="-12700" y="-12700"/>
              <a:ext cx="2430145" cy="1186814"/>
            </a:xfrm>
            <a:prstGeom prst="rect">
              <a:avLst/>
            </a:prstGeom>
            <a:noFill/>
            <a:ln w="0" cap="flat">
              <a:noFill/>
              <a:prstDash val="solid"/>
              <a:miter lim="0"/>
            </a:ln>
          </p:spPr>
          <p:txBody>
            <a:bodyPr vert="horz" wrap="square" lIns="0" tIns="0" rIns="0" bIns="0"/>
            <a:lstStyle/>
            <a:p>
              <a:pPr algn="l" rtl="0" eaLnBrk="0">
                <a:lnSpc>
                  <a:spcPct val="158000"/>
                </a:lnSpc>
              </a:pPr>
              <a:endParaRPr sz="1000" dirty="0">
                <a:latin typeface="Arial" panose="020B0604020202020204"/>
                <a:ea typeface="Arial" panose="020B0604020202020204"/>
                <a:cs typeface="Arial" panose="020B0604020202020204"/>
              </a:endParaRPr>
            </a:p>
            <a:p>
              <a:pPr algn="l" rtl="0" eaLnBrk="0">
                <a:lnSpc>
                  <a:spcPct val="8000"/>
                </a:lnSpc>
              </a:pPr>
              <a:endParaRPr sz="100" dirty="0">
                <a:latin typeface="Arial" panose="020B0604020202020204"/>
                <a:ea typeface="Arial" panose="020B0604020202020204"/>
                <a:cs typeface="Arial" panose="020B0604020202020204"/>
              </a:endParaRPr>
            </a:p>
            <a:p>
              <a:pPr marL="318770" algn="l" rtl="0" eaLnBrk="0">
                <a:lnSpc>
                  <a:spcPct val="86000"/>
                </a:lnSpc>
              </a:pPr>
              <a:r>
                <a:rPr sz="3100" kern="0" spc="260" dirty="0">
                  <a:solidFill>
                    <a:srgbClr val="0070C0">
                      <a:alpha val="100000"/>
                    </a:srgbClr>
                  </a:solidFill>
                  <a:latin typeface="Arial" panose="020B0604020202020204"/>
                  <a:ea typeface="Arial" panose="020B0604020202020204"/>
                  <a:cs typeface="Arial" panose="020B0604020202020204"/>
                </a:rPr>
                <a:t>?</a:t>
              </a:r>
              <a:endParaRPr sz="3100" dirty="0">
                <a:latin typeface="Arial" panose="020B0604020202020204"/>
                <a:ea typeface="Arial" panose="020B0604020202020204"/>
                <a:cs typeface="Arial" panose="020B0604020202020204"/>
              </a:endParaRPr>
            </a:p>
          </p:txBody>
        </p:sp>
      </p:grpSp>
      <p:pic>
        <p:nvPicPr>
          <p:cNvPr id="756" name="picture 756"/>
          <p:cNvPicPr>
            <a:picLocks noChangeAspect="1"/>
          </p:cNvPicPr>
          <p:nvPr/>
        </p:nvPicPr>
        <p:blipFill>
          <a:blip r:embed="rId3"/>
          <a:stretch>
            <a:fillRect/>
          </a:stretch>
        </p:blipFill>
        <p:spPr>
          <a:xfrm rot="21600000">
            <a:off x="4150348" y="1724224"/>
            <a:ext cx="1163871" cy="1163783"/>
          </a:xfrm>
          <a:prstGeom prst="rect">
            <a:avLst/>
          </a:prstGeom>
        </p:spPr>
      </p:pic>
      <p:pic>
        <p:nvPicPr>
          <p:cNvPr id="758" name="picture 758"/>
          <p:cNvPicPr>
            <a:picLocks noChangeAspect="1"/>
          </p:cNvPicPr>
          <p:nvPr/>
        </p:nvPicPr>
        <p:blipFill>
          <a:blip r:embed="rId4"/>
          <a:stretch>
            <a:fillRect/>
          </a:stretch>
        </p:blipFill>
        <p:spPr>
          <a:xfrm rot="21600000">
            <a:off x="5392041" y="1724224"/>
            <a:ext cx="1160951" cy="1163783"/>
          </a:xfrm>
          <a:prstGeom prst="rect">
            <a:avLst/>
          </a:prstGeom>
        </p:spPr>
      </p:pic>
      <p:sp>
        <p:nvSpPr>
          <p:cNvPr id="760" name="textbox 760"/>
          <p:cNvSpPr/>
          <p:nvPr/>
        </p:nvSpPr>
        <p:spPr>
          <a:xfrm>
            <a:off x="901382" y="294462"/>
            <a:ext cx="2687954" cy="291465"/>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87000"/>
              </a:lnSpc>
            </a:pPr>
            <a:r>
              <a:rPr sz="2000" b="1"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供热节能项目管理体系</a:t>
            </a:r>
            <a:endParaRPr sz="2000" dirty="0">
              <a:latin typeface="微软雅黑" panose="020B0503020204020204" charset="-122"/>
              <a:ea typeface="微软雅黑" panose="020B0503020204020204" charset="-122"/>
              <a:cs typeface="微软雅黑" panose="020B0503020204020204" charset="-122"/>
            </a:endParaRPr>
          </a:p>
        </p:txBody>
      </p:sp>
      <p:sp>
        <p:nvSpPr>
          <p:cNvPr id="762" name="rect 762"/>
          <p:cNvSpPr/>
          <p:nvPr/>
        </p:nvSpPr>
        <p:spPr>
          <a:xfrm>
            <a:off x="0" y="3864863"/>
            <a:ext cx="2112264" cy="300228"/>
          </a:xfrm>
          <a:prstGeom prst="rect">
            <a:avLst/>
          </a:prstGeom>
          <a:solidFill>
            <a:srgbClr val="BFBFBF">
              <a:alpha val="100000"/>
            </a:srgbClr>
          </a:solidFill>
          <a:ln w="0" cap="flat">
            <a:noFill/>
            <a:prstDash val="solid"/>
            <a:miter lim="0"/>
          </a:ln>
        </p:spPr>
        <p:txBody>
          <a:bodyPr rtlCol="0"/>
          <a:lstStyle/>
          <a:p>
            <a:pPr algn="ctr"/>
            <a:endParaRPr lang="zh-CN" altLang="en-US"/>
          </a:p>
        </p:txBody>
      </p:sp>
      <p:pic>
        <p:nvPicPr>
          <p:cNvPr id="764" name="picture 764"/>
          <p:cNvPicPr>
            <a:picLocks noChangeAspect="1"/>
          </p:cNvPicPr>
          <p:nvPr/>
        </p:nvPicPr>
        <p:blipFill>
          <a:blip r:embed="rId5"/>
          <a:stretch>
            <a:fillRect/>
          </a:stretch>
        </p:blipFill>
        <p:spPr>
          <a:xfrm rot="21600000">
            <a:off x="8149668" y="123444"/>
            <a:ext cx="632512" cy="694523"/>
          </a:xfrm>
          <a:prstGeom prst="rect">
            <a:avLst/>
          </a:prstGeom>
        </p:spPr>
      </p:pic>
      <p:sp>
        <p:nvSpPr>
          <p:cNvPr id="766" name="textbox 766"/>
          <p:cNvSpPr/>
          <p:nvPr/>
        </p:nvSpPr>
        <p:spPr>
          <a:xfrm>
            <a:off x="237223" y="850125"/>
            <a:ext cx="1395730" cy="252095"/>
          </a:xfrm>
          <a:prstGeom prst="rect">
            <a:avLst/>
          </a:prstGeom>
          <a:noFill/>
          <a:ln w="0" cap="flat">
            <a:noFill/>
            <a:prstDash val="solid"/>
            <a:miter lim="0"/>
          </a:ln>
        </p:spPr>
        <p:txBody>
          <a:bodyPr vert="horz" wrap="square" lIns="0" tIns="0" rIns="0" bIns="0"/>
          <a:lstStyle/>
          <a:p>
            <a:pPr algn="l" rtl="0" eaLnBrk="0">
              <a:lnSpc>
                <a:spcPct val="89000"/>
              </a:lnSpc>
            </a:pPr>
            <a:endParaRPr sz="100" dirty="0">
              <a:latin typeface="Arial" panose="020B0604020202020204"/>
              <a:ea typeface="Arial" panose="020B0604020202020204"/>
              <a:cs typeface="Arial" panose="020B0604020202020204"/>
            </a:endParaRPr>
          </a:p>
          <a:p>
            <a:pPr marL="12700" algn="l" rtl="0" eaLnBrk="0">
              <a:lnSpc>
                <a:spcPct val="87000"/>
              </a:lnSpc>
            </a:pPr>
            <a:r>
              <a:rPr sz="1700" b="1" kern="0" spc="90" dirty="0">
                <a:solidFill>
                  <a:srgbClr val="000000">
                    <a:alpha val="100000"/>
                  </a:srgbClr>
                </a:solidFill>
                <a:latin typeface="微软雅黑" panose="020B0503020204020204" charset="-122"/>
                <a:ea typeface="微软雅黑" panose="020B0503020204020204" charset="-122"/>
                <a:cs typeface="微软雅黑" panose="020B0503020204020204" charset="-122"/>
              </a:rPr>
              <a:t>数据分析服务</a:t>
            </a:r>
            <a:endParaRPr sz="1700" dirty="0">
              <a:latin typeface="微软雅黑" panose="020B0503020204020204" charset="-122"/>
              <a:ea typeface="微软雅黑" panose="020B0503020204020204" charset="-122"/>
              <a:cs typeface="微软雅黑" panose="020B0503020204020204"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 name="picture 768"/>
          <p:cNvPicPr>
            <a:picLocks noChangeAspect="1"/>
          </p:cNvPicPr>
          <p:nvPr/>
        </p:nvPicPr>
        <p:blipFill>
          <a:blip r:embed="rId1"/>
          <a:stretch>
            <a:fillRect/>
          </a:stretch>
        </p:blipFill>
        <p:spPr>
          <a:xfrm rot="21600000">
            <a:off x="0" y="0"/>
            <a:ext cx="9144000" cy="5143500"/>
          </a:xfrm>
          <a:prstGeom prst="rect">
            <a:avLst/>
          </a:prstGeom>
        </p:spPr>
      </p:pic>
      <p:grpSp>
        <p:nvGrpSpPr>
          <p:cNvPr id="74" name="group 74"/>
          <p:cNvGrpSpPr/>
          <p:nvPr/>
        </p:nvGrpSpPr>
        <p:grpSpPr>
          <a:xfrm rot="21600000">
            <a:off x="6360793" y="1200911"/>
            <a:ext cx="2370393" cy="3503676"/>
            <a:chOff x="0" y="0"/>
            <a:chExt cx="2370393" cy="3503676"/>
          </a:xfrm>
        </p:grpSpPr>
        <p:grpSp>
          <p:nvGrpSpPr>
            <p:cNvPr id="76" name="group 76"/>
            <p:cNvGrpSpPr/>
            <p:nvPr/>
          </p:nvGrpSpPr>
          <p:grpSpPr>
            <a:xfrm rot="21600000">
              <a:off x="0" y="0"/>
              <a:ext cx="2370393" cy="3503676"/>
              <a:chOff x="0" y="0"/>
              <a:chExt cx="2370393" cy="3503676"/>
            </a:xfrm>
          </p:grpSpPr>
          <p:sp>
            <p:nvSpPr>
              <p:cNvPr id="770" name="path 770"/>
              <p:cNvSpPr/>
              <p:nvPr/>
            </p:nvSpPr>
            <p:spPr>
              <a:xfrm>
                <a:off x="15622" y="0"/>
                <a:ext cx="2346960" cy="2103120"/>
              </a:xfrm>
              <a:custGeom>
                <a:avLst/>
                <a:gdLst/>
                <a:ahLst/>
                <a:cxnLst/>
                <a:rect l="0" t="0" r="0" b="0"/>
                <a:pathLst>
                  <a:path w="3696" h="3312">
                    <a:moveTo>
                      <a:pt x="0" y="0"/>
                    </a:moveTo>
                    <a:lnTo>
                      <a:pt x="3696" y="0"/>
                    </a:lnTo>
                    <a:lnTo>
                      <a:pt x="3696" y="3312"/>
                    </a:lnTo>
                    <a:lnTo>
                      <a:pt x="0" y="3312"/>
                    </a:lnTo>
                    <a:lnTo>
                      <a:pt x="0" y="0"/>
                    </a:lnTo>
                    <a:close/>
                  </a:path>
                </a:pathLst>
              </a:custGeom>
              <a:solidFill>
                <a:srgbClr val="FFFFFF">
                  <a:alpha val="100000"/>
                </a:srgbClr>
              </a:solidFill>
              <a:ln w="0" cap="flat">
                <a:noFill/>
                <a:prstDash val="solid"/>
                <a:miter lim="0"/>
              </a:ln>
            </p:spPr>
            <p:txBody>
              <a:bodyPr rtlCol="0"/>
              <a:lstStyle/>
              <a:p>
                <a:pPr algn="ctr"/>
                <a:endParaRPr lang="zh-CN" altLang="en-US"/>
              </a:p>
            </p:txBody>
          </p:sp>
          <p:sp>
            <p:nvSpPr>
              <p:cNvPr id="772" name="path 772"/>
              <p:cNvSpPr/>
              <p:nvPr/>
            </p:nvSpPr>
            <p:spPr>
              <a:xfrm>
                <a:off x="0" y="380352"/>
                <a:ext cx="2370393" cy="3123323"/>
              </a:xfrm>
              <a:custGeom>
                <a:avLst/>
                <a:gdLst/>
                <a:ahLst/>
                <a:cxnLst/>
                <a:rect l="0" t="0" r="0" b="0"/>
                <a:pathLst>
                  <a:path w="3732" h="4918">
                    <a:moveTo>
                      <a:pt x="513" y="1434"/>
                    </a:moveTo>
                    <a:cubicBezTo>
                      <a:pt x="506" y="1428"/>
                      <a:pt x="521" y="1414"/>
                      <a:pt x="507" y="1408"/>
                    </a:cubicBezTo>
                    <a:cubicBezTo>
                      <a:pt x="507" y="1413"/>
                      <a:pt x="499" y="1438"/>
                      <a:pt x="513" y="1434"/>
                    </a:cubicBezTo>
                    <a:moveTo>
                      <a:pt x="566" y="1468"/>
                    </a:moveTo>
                    <a:cubicBezTo>
                      <a:pt x="573" y="1463"/>
                      <a:pt x="576" y="1416"/>
                      <a:pt x="562" y="1416"/>
                    </a:cubicBezTo>
                    <a:cubicBezTo>
                      <a:pt x="568" y="1426"/>
                      <a:pt x="560" y="1457"/>
                      <a:pt x="566" y="1468"/>
                    </a:cubicBezTo>
                    <a:moveTo>
                      <a:pt x="512" y="1460"/>
                    </a:moveTo>
                    <a:cubicBezTo>
                      <a:pt x="516" y="1501"/>
                      <a:pt x="512" y="1449"/>
                      <a:pt x="506" y="1439"/>
                    </a:cubicBezTo>
                    <a:cubicBezTo>
                      <a:pt x="505" y="1454"/>
                      <a:pt x="505" y="1454"/>
                      <a:pt x="512" y="1460"/>
                    </a:cubicBezTo>
                    <a:moveTo>
                      <a:pt x="621" y="1476"/>
                    </a:moveTo>
                    <a:cubicBezTo>
                      <a:pt x="607" y="1475"/>
                      <a:pt x="626" y="1502"/>
                      <a:pt x="626" y="1502"/>
                    </a:cubicBezTo>
                    <a:cubicBezTo>
                      <a:pt x="627" y="1486"/>
                      <a:pt x="634" y="1476"/>
                      <a:pt x="621" y="1476"/>
                    </a:cubicBezTo>
                    <a:moveTo>
                      <a:pt x="1373" y="1513"/>
                    </a:moveTo>
                    <a:cubicBezTo>
                      <a:pt x="1374" y="1503"/>
                      <a:pt x="1374" y="1503"/>
                      <a:pt x="1374" y="1503"/>
                    </a:cubicBezTo>
                    <a:cubicBezTo>
                      <a:pt x="1367" y="1502"/>
                      <a:pt x="1360" y="1502"/>
                      <a:pt x="1360" y="1507"/>
                    </a:cubicBezTo>
                    <a:cubicBezTo>
                      <a:pt x="1366" y="1507"/>
                      <a:pt x="1359" y="1512"/>
                      <a:pt x="1373" y="1513"/>
                    </a:cubicBezTo>
                    <a:moveTo>
                      <a:pt x="2994" y="1604"/>
                    </a:moveTo>
                    <a:cubicBezTo>
                      <a:pt x="2994" y="1593"/>
                      <a:pt x="2995" y="1578"/>
                      <a:pt x="2981" y="1577"/>
                    </a:cubicBezTo>
                    <a:cubicBezTo>
                      <a:pt x="2994" y="1588"/>
                      <a:pt x="2980" y="1598"/>
                      <a:pt x="2994" y="1604"/>
                    </a:cubicBezTo>
                    <a:moveTo>
                      <a:pt x="919" y="1552"/>
                    </a:moveTo>
                    <a:cubicBezTo>
                      <a:pt x="905" y="1557"/>
                      <a:pt x="899" y="1541"/>
                      <a:pt x="898" y="1551"/>
                    </a:cubicBezTo>
                    <a:cubicBezTo>
                      <a:pt x="898" y="1551"/>
                      <a:pt x="905" y="1557"/>
                      <a:pt x="912" y="1552"/>
                    </a:cubicBezTo>
                    <a:cubicBezTo>
                      <a:pt x="911" y="1568"/>
                      <a:pt x="911" y="1568"/>
                      <a:pt x="910" y="1578"/>
                    </a:cubicBezTo>
                    <a:cubicBezTo>
                      <a:pt x="910" y="1583"/>
                      <a:pt x="916" y="1594"/>
                      <a:pt x="917" y="1583"/>
                    </a:cubicBezTo>
                    <a:cubicBezTo>
                      <a:pt x="911" y="1568"/>
                      <a:pt x="918" y="1558"/>
                      <a:pt x="919" y="1552"/>
                    </a:cubicBezTo>
                    <a:moveTo>
                      <a:pt x="3382" y="1644"/>
                    </a:moveTo>
                    <a:cubicBezTo>
                      <a:pt x="3383" y="1633"/>
                      <a:pt x="3377" y="1612"/>
                      <a:pt x="3364" y="1612"/>
                    </a:cubicBezTo>
                    <a:cubicBezTo>
                      <a:pt x="3370" y="1617"/>
                      <a:pt x="3369" y="1638"/>
                      <a:pt x="3362" y="1643"/>
                    </a:cubicBezTo>
                    <a:cubicBezTo>
                      <a:pt x="3355" y="1642"/>
                      <a:pt x="3370" y="1628"/>
                      <a:pt x="3356" y="1627"/>
                    </a:cubicBezTo>
                    <a:cubicBezTo>
                      <a:pt x="3356" y="1632"/>
                      <a:pt x="3355" y="1637"/>
                      <a:pt x="3355" y="1642"/>
                    </a:cubicBezTo>
                    <a:lnTo>
                      <a:pt x="3382" y="1644"/>
                    </a:lnTo>
                    <a:close/>
                    <a:moveTo>
                      <a:pt x="2978" y="1639"/>
                    </a:moveTo>
                    <a:cubicBezTo>
                      <a:pt x="2978" y="1644"/>
                      <a:pt x="2985" y="1645"/>
                      <a:pt x="2991" y="1650"/>
                    </a:cubicBezTo>
                    <a:cubicBezTo>
                      <a:pt x="2985" y="1639"/>
                      <a:pt x="2999" y="1635"/>
                      <a:pt x="2999" y="1625"/>
                    </a:cubicBezTo>
                    <a:cubicBezTo>
                      <a:pt x="2993" y="1619"/>
                      <a:pt x="2986" y="1614"/>
                      <a:pt x="2993" y="1609"/>
                    </a:cubicBezTo>
                    <a:cubicBezTo>
                      <a:pt x="2987" y="1608"/>
                      <a:pt x="2987" y="1608"/>
                      <a:pt x="2987" y="1608"/>
                    </a:cubicBezTo>
                    <a:cubicBezTo>
                      <a:pt x="2986" y="1614"/>
                      <a:pt x="2986" y="1629"/>
                      <a:pt x="2992" y="1635"/>
                    </a:cubicBezTo>
                    <a:cubicBezTo>
                      <a:pt x="2985" y="1634"/>
                      <a:pt x="2985" y="1645"/>
                      <a:pt x="2978" y="1639"/>
                    </a:cubicBezTo>
                    <a:moveTo>
                      <a:pt x="629" y="1585"/>
                    </a:moveTo>
                    <a:cubicBezTo>
                      <a:pt x="629" y="1585"/>
                      <a:pt x="636" y="1585"/>
                      <a:pt x="636" y="1590"/>
                    </a:cubicBezTo>
                    <a:cubicBezTo>
                      <a:pt x="636" y="1585"/>
                      <a:pt x="636" y="1585"/>
                      <a:pt x="629" y="1585"/>
                    </a:cubicBezTo>
                    <a:moveTo>
                      <a:pt x="636" y="1585"/>
                    </a:moveTo>
                    <a:cubicBezTo>
                      <a:pt x="636" y="1585"/>
                      <a:pt x="636" y="1590"/>
                      <a:pt x="636" y="1590"/>
                    </a:cubicBezTo>
                    <a:cubicBezTo>
                      <a:pt x="635" y="1606"/>
                      <a:pt x="627" y="1621"/>
                      <a:pt x="641" y="1621"/>
                    </a:cubicBezTo>
                    <a:cubicBezTo>
                      <a:pt x="634" y="1616"/>
                      <a:pt x="649" y="1601"/>
                      <a:pt x="649" y="1591"/>
                    </a:cubicBezTo>
                    <a:cubicBezTo>
                      <a:pt x="642" y="1590"/>
                      <a:pt x="643" y="1585"/>
                      <a:pt x="636" y="1585"/>
                    </a:cubicBezTo>
                    <a:moveTo>
                      <a:pt x="1456" y="1636"/>
                    </a:moveTo>
                    <a:cubicBezTo>
                      <a:pt x="1470" y="1637"/>
                      <a:pt x="1464" y="1611"/>
                      <a:pt x="1458" y="1600"/>
                    </a:cubicBezTo>
                    <a:cubicBezTo>
                      <a:pt x="1457" y="1615"/>
                      <a:pt x="1457" y="1626"/>
                      <a:pt x="1456" y="1636"/>
                    </a:cubicBezTo>
                    <a:moveTo>
                      <a:pt x="1004" y="1624"/>
                    </a:moveTo>
                    <a:cubicBezTo>
                      <a:pt x="991" y="1618"/>
                      <a:pt x="1012" y="1604"/>
                      <a:pt x="999" y="1598"/>
                    </a:cubicBezTo>
                    <a:cubicBezTo>
                      <a:pt x="998" y="1613"/>
                      <a:pt x="991" y="1618"/>
                      <a:pt x="1004" y="1624"/>
                    </a:cubicBezTo>
                    <a:moveTo>
                      <a:pt x="1490" y="1643"/>
                    </a:moveTo>
                    <a:cubicBezTo>
                      <a:pt x="1511" y="1639"/>
                      <a:pt x="1498" y="1628"/>
                      <a:pt x="1492" y="1612"/>
                    </a:cubicBezTo>
                    <a:cubicBezTo>
                      <a:pt x="1484" y="1627"/>
                      <a:pt x="1504" y="1638"/>
                      <a:pt x="1490" y="1643"/>
                    </a:cubicBezTo>
                    <a:moveTo>
                      <a:pt x="1895" y="1637"/>
                    </a:moveTo>
                    <a:cubicBezTo>
                      <a:pt x="1902" y="1637"/>
                      <a:pt x="1895" y="1627"/>
                      <a:pt x="1902" y="1627"/>
                    </a:cubicBezTo>
                    <a:cubicBezTo>
                      <a:pt x="1902" y="1632"/>
                      <a:pt x="1902" y="1632"/>
                      <a:pt x="1902" y="1632"/>
                    </a:cubicBezTo>
                    <a:cubicBezTo>
                      <a:pt x="1902" y="1632"/>
                      <a:pt x="1909" y="1622"/>
                      <a:pt x="1902" y="1622"/>
                    </a:cubicBezTo>
                    <a:cubicBezTo>
                      <a:pt x="1902" y="1627"/>
                      <a:pt x="1895" y="1627"/>
                      <a:pt x="1889" y="1626"/>
                    </a:cubicBezTo>
                    <a:cubicBezTo>
                      <a:pt x="1888" y="1632"/>
                      <a:pt x="1881" y="1636"/>
                      <a:pt x="1895" y="1637"/>
                    </a:cubicBezTo>
                    <a:moveTo>
                      <a:pt x="621" y="1600"/>
                    </a:moveTo>
                    <a:cubicBezTo>
                      <a:pt x="621" y="1600"/>
                      <a:pt x="621" y="1615"/>
                      <a:pt x="627" y="1621"/>
                    </a:cubicBezTo>
                    <a:cubicBezTo>
                      <a:pt x="627" y="1616"/>
                      <a:pt x="628" y="1605"/>
                      <a:pt x="621" y="1600"/>
                    </a:cubicBezTo>
                    <a:moveTo>
                      <a:pt x="587" y="1603"/>
                    </a:moveTo>
                    <a:cubicBezTo>
                      <a:pt x="593" y="1609"/>
                      <a:pt x="593" y="1619"/>
                      <a:pt x="587" y="1608"/>
                    </a:cubicBezTo>
                    <a:cubicBezTo>
                      <a:pt x="579" y="1618"/>
                      <a:pt x="600" y="1625"/>
                      <a:pt x="600" y="1614"/>
                    </a:cubicBezTo>
                    <a:cubicBezTo>
                      <a:pt x="600" y="1614"/>
                      <a:pt x="593" y="1614"/>
                      <a:pt x="600" y="1614"/>
                    </a:cubicBezTo>
                    <a:cubicBezTo>
                      <a:pt x="600" y="1614"/>
                      <a:pt x="607" y="1615"/>
                      <a:pt x="607" y="1609"/>
                    </a:cubicBezTo>
                    <a:cubicBezTo>
                      <a:pt x="594" y="1604"/>
                      <a:pt x="600" y="1609"/>
                      <a:pt x="594" y="1598"/>
                    </a:cubicBezTo>
                    <a:cubicBezTo>
                      <a:pt x="594" y="1604"/>
                      <a:pt x="587" y="1603"/>
                      <a:pt x="587" y="1603"/>
                    </a:cubicBezTo>
                    <a:moveTo>
                      <a:pt x="723" y="1620"/>
                    </a:moveTo>
                    <a:cubicBezTo>
                      <a:pt x="737" y="1626"/>
                      <a:pt x="738" y="1600"/>
                      <a:pt x="724" y="1605"/>
                    </a:cubicBezTo>
                    <a:cubicBezTo>
                      <a:pt x="723" y="1615"/>
                      <a:pt x="730" y="1616"/>
                      <a:pt x="723" y="1620"/>
                    </a:cubicBezTo>
                    <a:moveTo>
                      <a:pt x="633" y="1631"/>
                    </a:moveTo>
                    <a:cubicBezTo>
                      <a:pt x="647" y="1632"/>
                      <a:pt x="647" y="1632"/>
                      <a:pt x="647" y="1632"/>
                    </a:cubicBezTo>
                    <a:cubicBezTo>
                      <a:pt x="647" y="1627"/>
                      <a:pt x="656" y="1601"/>
                      <a:pt x="648" y="1611"/>
                    </a:cubicBezTo>
                    <a:cubicBezTo>
                      <a:pt x="648" y="1622"/>
                      <a:pt x="647" y="1627"/>
                      <a:pt x="633" y="1631"/>
                    </a:cubicBezTo>
                    <a:moveTo>
                      <a:pt x="805" y="1630"/>
                    </a:moveTo>
                    <a:cubicBezTo>
                      <a:pt x="805" y="1624"/>
                      <a:pt x="806" y="1614"/>
                      <a:pt x="799" y="1609"/>
                    </a:cubicBezTo>
                    <a:cubicBezTo>
                      <a:pt x="799" y="1619"/>
                      <a:pt x="792" y="1624"/>
                      <a:pt x="805" y="1630"/>
                    </a:cubicBezTo>
                    <a:moveTo>
                      <a:pt x="1345" y="1662"/>
                    </a:moveTo>
                    <a:cubicBezTo>
                      <a:pt x="1352" y="1657"/>
                      <a:pt x="1360" y="1647"/>
                      <a:pt x="1346" y="1641"/>
                    </a:cubicBezTo>
                    <a:cubicBezTo>
                      <a:pt x="1352" y="1652"/>
                      <a:pt x="1339" y="1651"/>
                      <a:pt x="1339" y="1656"/>
                    </a:cubicBezTo>
                    <a:cubicBezTo>
                      <a:pt x="1345" y="1656"/>
                      <a:pt x="1338" y="1661"/>
                      <a:pt x="1345" y="1662"/>
                    </a:cubicBezTo>
                    <a:moveTo>
                      <a:pt x="2034" y="1737"/>
                    </a:moveTo>
                    <a:cubicBezTo>
                      <a:pt x="2029" y="1706"/>
                      <a:pt x="2030" y="1685"/>
                      <a:pt x="2024" y="1654"/>
                    </a:cubicBezTo>
                    <a:cubicBezTo>
                      <a:pt x="2024" y="1659"/>
                      <a:pt x="2030" y="1685"/>
                      <a:pt x="2010" y="1669"/>
                    </a:cubicBezTo>
                    <a:cubicBezTo>
                      <a:pt x="2016" y="1679"/>
                      <a:pt x="2016" y="1679"/>
                      <a:pt x="2009" y="1689"/>
                    </a:cubicBezTo>
                    <a:cubicBezTo>
                      <a:pt x="2029" y="1701"/>
                      <a:pt x="2014" y="1726"/>
                      <a:pt x="2034" y="1737"/>
                    </a:cubicBezTo>
                    <a:moveTo>
                      <a:pt x="3461" y="1710"/>
                    </a:moveTo>
                    <a:cubicBezTo>
                      <a:pt x="3468" y="1710"/>
                      <a:pt x="3468" y="1726"/>
                      <a:pt x="3475" y="1716"/>
                    </a:cubicBezTo>
                    <a:cubicBezTo>
                      <a:pt x="3468" y="1715"/>
                      <a:pt x="3483" y="1685"/>
                      <a:pt x="3470" y="1684"/>
                    </a:cubicBezTo>
                    <a:cubicBezTo>
                      <a:pt x="3462" y="1694"/>
                      <a:pt x="3475" y="1705"/>
                      <a:pt x="3461" y="1710"/>
                    </a:cubicBezTo>
                    <a:moveTo>
                      <a:pt x="1866" y="1656"/>
                    </a:moveTo>
                    <a:cubicBezTo>
                      <a:pt x="1866" y="1667"/>
                      <a:pt x="1858" y="1682"/>
                      <a:pt x="1872" y="1688"/>
                    </a:cubicBezTo>
                    <a:cubicBezTo>
                      <a:pt x="1873" y="1672"/>
                      <a:pt x="1880" y="1667"/>
                      <a:pt x="1866" y="1656"/>
                    </a:cubicBezTo>
                    <a:moveTo>
                      <a:pt x="2003" y="1668"/>
                    </a:moveTo>
                    <a:cubicBezTo>
                      <a:pt x="1996" y="1668"/>
                      <a:pt x="1996" y="1668"/>
                      <a:pt x="1996" y="1668"/>
                    </a:cubicBezTo>
                    <a:cubicBezTo>
                      <a:pt x="1995" y="1683"/>
                      <a:pt x="1995" y="1699"/>
                      <a:pt x="2001" y="1710"/>
                    </a:cubicBezTo>
                    <a:cubicBezTo>
                      <a:pt x="2009" y="1695"/>
                      <a:pt x="2003" y="1679"/>
                      <a:pt x="2003" y="1668"/>
                    </a:cubicBezTo>
                    <a:moveTo>
                      <a:pt x="1399" y="1680"/>
                    </a:moveTo>
                    <a:cubicBezTo>
                      <a:pt x="1406" y="1675"/>
                      <a:pt x="1393" y="1669"/>
                      <a:pt x="1400" y="1664"/>
                    </a:cubicBezTo>
                    <a:cubicBezTo>
                      <a:pt x="1386" y="1664"/>
                      <a:pt x="1386" y="1664"/>
                      <a:pt x="1386" y="1664"/>
                    </a:cubicBezTo>
                    <a:cubicBezTo>
                      <a:pt x="1393" y="1669"/>
                      <a:pt x="1385" y="1679"/>
                      <a:pt x="1399" y="1680"/>
                    </a:cubicBezTo>
                    <a:moveTo>
                      <a:pt x="1837" y="1691"/>
                    </a:moveTo>
                    <a:cubicBezTo>
                      <a:pt x="1838" y="1686"/>
                      <a:pt x="1845" y="1671"/>
                      <a:pt x="1831" y="1675"/>
                    </a:cubicBezTo>
                    <a:cubicBezTo>
                      <a:pt x="1831" y="1686"/>
                      <a:pt x="1824" y="1691"/>
                      <a:pt x="1837" y="1691"/>
                    </a:cubicBezTo>
                    <a:moveTo>
                      <a:pt x="2119" y="1690"/>
                    </a:moveTo>
                    <a:cubicBezTo>
                      <a:pt x="2119" y="1690"/>
                      <a:pt x="2118" y="1695"/>
                      <a:pt x="2118" y="1695"/>
                    </a:cubicBezTo>
                    <a:cubicBezTo>
                      <a:pt x="2119" y="1690"/>
                      <a:pt x="2119" y="1684"/>
                      <a:pt x="2112" y="1684"/>
                    </a:cubicBezTo>
                    <a:cubicBezTo>
                      <a:pt x="2112" y="1689"/>
                      <a:pt x="2111" y="1700"/>
                      <a:pt x="2118" y="1705"/>
                    </a:cubicBezTo>
                    <a:cubicBezTo>
                      <a:pt x="2118" y="1700"/>
                      <a:pt x="2132" y="1690"/>
                      <a:pt x="2119" y="1690"/>
                    </a:cubicBezTo>
                    <a:moveTo>
                      <a:pt x="1651" y="1723"/>
                    </a:moveTo>
                    <a:cubicBezTo>
                      <a:pt x="1637" y="1717"/>
                      <a:pt x="1653" y="1677"/>
                      <a:pt x="1639" y="1681"/>
                    </a:cubicBezTo>
                    <a:cubicBezTo>
                      <a:pt x="1645" y="1692"/>
                      <a:pt x="1630" y="1727"/>
                      <a:pt x="1651" y="1723"/>
                    </a:cubicBezTo>
                    <a:moveTo>
                      <a:pt x="529" y="1668"/>
                    </a:moveTo>
                    <a:cubicBezTo>
                      <a:pt x="522" y="1667"/>
                      <a:pt x="530" y="1652"/>
                      <a:pt x="522" y="1662"/>
                    </a:cubicBezTo>
                    <a:cubicBezTo>
                      <a:pt x="522" y="1667"/>
                      <a:pt x="515" y="1672"/>
                      <a:pt x="514" y="1682"/>
                    </a:cubicBezTo>
                    <a:cubicBezTo>
                      <a:pt x="528" y="1678"/>
                      <a:pt x="514" y="1688"/>
                      <a:pt x="521" y="1688"/>
                    </a:cubicBezTo>
                    <a:cubicBezTo>
                      <a:pt x="521" y="1678"/>
                      <a:pt x="515" y="1672"/>
                      <a:pt x="529" y="1668"/>
                    </a:cubicBezTo>
                    <a:moveTo>
                      <a:pt x="575" y="1696"/>
                    </a:moveTo>
                    <a:cubicBezTo>
                      <a:pt x="570" y="1670"/>
                      <a:pt x="570" y="1670"/>
                      <a:pt x="570" y="1670"/>
                    </a:cubicBezTo>
                    <a:cubicBezTo>
                      <a:pt x="570" y="1670"/>
                      <a:pt x="563" y="1669"/>
                      <a:pt x="563" y="1669"/>
                    </a:cubicBezTo>
                    <a:cubicBezTo>
                      <a:pt x="570" y="1675"/>
                      <a:pt x="562" y="1695"/>
                      <a:pt x="575" y="1696"/>
                    </a:cubicBezTo>
                    <a:moveTo>
                      <a:pt x="506" y="1708"/>
                    </a:moveTo>
                    <a:cubicBezTo>
                      <a:pt x="507" y="1692"/>
                      <a:pt x="508" y="1677"/>
                      <a:pt x="501" y="1671"/>
                    </a:cubicBezTo>
                    <a:cubicBezTo>
                      <a:pt x="507" y="1687"/>
                      <a:pt x="500" y="1702"/>
                      <a:pt x="506" y="1708"/>
                    </a:cubicBezTo>
                    <a:moveTo>
                      <a:pt x="732" y="1709"/>
                    </a:moveTo>
                    <a:cubicBezTo>
                      <a:pt x="733" y="1693"/>
                      <a:pt x="720" y="1682"/>
                      <a:pt x="727" y="1677"/>
                    </a:cubicBezTo>
                    <a:cubicBezTo>
                      <a:pt x="707" y="1671"/>
                      <a:pt x="712" y="1703"/>
                      <a:pt x="719" y="1698"/>
                    </a:cubicBezTo>
                    <a:cubicBezTo>
                      <a:pt x="720" y="1693"/>
                      <a:pt x="713" y="1687"/>
                      <a:pt x="727" y="1688"/>
                    </a:cubicBezTo>
                    <a:cubicBezTo>
                      <a:pt x="720" y="1693"/>
                      <a:pt x="726" y="1703"/>
                      <a:pt x="732" y="1709"/>
                    </a:cubicBezTo>
                    <a:moveTo>
                      <a:pt x="830" y="1677"/>
                    </a:moveTo>
                    <a:cubicBezTo>
                      <a:pt x="829" y="1698"/>
                      <a:pt x="828" y="1708"/>
                      <a:pt x="835" y="1724"/>
                    </a:cubicBezTo>
                    <a:cubicBezTo>
                      <a:pt x="835" y="1709"/>
                      <a:pt x="843" y="1688"/>
                      <a:pt x="830" y="1677"/>
                    </a:cubicBezTo>
                    <a:moveTo>
                      <a:pt x="918" y="1692"/>
                    </a:moveTo>
                    <a:cubicBezTo>
                      <a:pt x="925" y="1703"/>
                      <a:pt x="917" y="1713"/>
                      <a:pt x="923" y="1729"/>
                    </a:cubicBezTo>
                    <a:cubicBezTo>
                      <a:pt x="931" y="1708"/>
                      <a:pt x="933" y="1683"/>
                      <a:pt x="919" y="1687"/>
                    </a:cubicBezTo>
                    <a:cubicBezTo>
                      <a:pt x="926" y="1687"/>
                      <a:pt x="919" y="1687"/>
                      <a:pt x="918" y="1692"/>
                    </a:cubicBezTo>
                    <a:moveTo>
                      <a:pt x="1669" y="1766"/>
                    </a:moveTo>
                    <a:cubicBezTo>
                      <a:pt x="1668" y="1781"/>
                      <a:pt x="1665" y="1838"/>
                      <a:pt x="1680" y="1813"/>
                    </a:cubicBezTo>
                    <a:cubicBezTo>
                      <a:pt x="1686" y="1844"/>
                      <a:pt x="1677" y="1880"/>
                      <a:pt x="1696" y="1907"/>
                    </a:cubicBezTo>
                    <a:cubicBezTo>
                      <a:pt x="1698" y="1871"/>
                      <a:pt x="1678" y="1854"/>
                      <a:pt x="1693" y="1829"/>
                    </a:cubicBezTo>
                    <a:cubicBezTo>
                      <a:pt x="1699" y="1855"/>
                      <a:pt x="1701" y="1814"/>
                      <a:pt x="1694" y="1808"/>
                    </a:cubicBezTo>
                    <a:cubicBezTo>
                      <a:pt x="1708" y="1819"/>
                      <a:pt x="1709" y="1799"/>
                      <a:pt x="1702" y="1793"/>
                    </a:cubicBezTo>
                    <a:cubicBezTo>
                      <a:pt x="1702" y="1798"/>
                      <a:pt x="1701" y="1803"/>
                      <a:pt x="1695" y="1803"/>
                    </a:cubicBezTo>
                    <a:cubicBezTo>
                      <a:pt x="1696" y="1782"/>
                      <a:pt x="1704" y="1752"/>
                      <a:pt x="1684" y="1740"/>
                    </a:cubicBezTo>
                    <a:cubicBezTo>
                      <a:pt x="1698" y="1731"/>
                      <a:pt x="1692" y="1710"/>
                      <a:pt x="1686" y="1704"/>
                    </a:cubicBezTo>
                    <a:cubicBezTo>
                      <a:pt x="1672" y="1714"/>
                      <a:pt x="1691" y="1736"/>
                      <a:pt x="1683" y="1756"/>
                    </a:cubicBezTo>
                    <a:cubicBezTo>
                      <a:pt x="1683" y="1761"/>
                      <a:pt x="1669" y="1766"/>
                      <a:pt x="1669" y="1766"/>
                    </a:cubicBezTo>
                    <a:moveTo>
                      <a:pt x="1884" y="1725"/>
                    </a:moveTo>
                    <a:cubicBezTo>
                      <a:pt x="1877" y="1714"/>
                      <a:pt x="1891" y="1709"/>
                      <a:pt x="1878" y="1704"/>
                    </a:cubicBezTo>
                    <a:cubicBezTo>
                      <a:pt x="1878" y="1709"/>
                      <a:pt x="1878" y="1709"/>
                      <a:pt x="1870" y="1714"/>
                    </a:cubicBezTo>
                    <a:cubicBezTo>
                      <a:pt x="1877" y="1714"/>
                      <a:pt x="1877" y="1724"/>
                      <a:pt x="1884" y="1725"/>
                    </a:cubicBezTo>
                    <a:moveTo>
                      <a:pt x="2193" y="1714"/>
                    </a:moveTo>
                    <a:cubicBezTo>
                      <a:pt x="2192" y="1724"/>
                      <a:pt x="2191" y="1750"/>
                      <a:pt x="2204" y="1766"/>
                    </a:cubicBezTo>
                    <a:cubicBezTo>
                      <a:pt x="2198" y="1750"/>
                      <a:pt x="2206" y="1725"/>
                      <a:pt x="2193" y="1714"/>
                    </a:cubicBezTo>
                    <a:moveTo>
                      <a:pt x="2240" y="1727"/>
                    </a:moveTo>
                    <a:cubicBezTo>
                      <a:pt x="2240" y="1727"/>
                      <a:pt x="2254" y="1717"/>
                      <a:pt x="2241" y="1711"/>
                    </a:cubicBezTo>
                    <a:cubicBezTo>
                      <a:pt x="2240" y="1722"/>
                      <a:pt x="2226" y="1726"/>
                      <a:pt x="2240" y="1727"/>
                    </a:cubicBezTo>
                    <a:moveTo>
                      <a:pt x="2254" y="1717"/>
                    </a:moveTo>
                    <a:cubicBezTo>
                      <a:pt x="2261" y="1728"/>
                      <a:pt x="2260" y="1733"/>
                      <a:pt x="2260" y="1738"/>
                    </a:cubicBezTo>
                    <a:cubicBezTo>
                      <a:pt x="2260" y="1733"/>
                      <a:pt x="2268" y="1718"/>
                      <a:pt x="2254" y="1717"/>
                    </a:cubicBezTo>
                    <a:moveTo>
                      <a:pt x="589" y="1696"/>
                    </a:moveTo>
                    <a:cubicBezTo>
                      <a:pt x="595" y="1707"/>
                      <a:pt x="588" y="1712"/>
                      <a:pt x="595" y="1717"/>
                    </a:cubicBezTo>
                    <a:cubicBezTo>
                      <a:pt x="595" y="1712"/>
                      <a:pt x="595" y="1712"/>
                      <a:pt x="602" y="1707"/>
                    </a:cubicBezTo>
                    <a:cubicBezTo>
                      <a:pt x="602" y="1713"/>
                      <a:pt x="602" y="1713"/>
                      <a:pt x="602" y="1713"/>
                    </a:cubicBezTo>
                    <a:cubicBezTo>
                      <a:pt x="603" y="1702"/>
                      <a:pt x="603" y="1697"/>
                      <a:pt x="603" y="1692"/>
                    </a:cubicBezTo>
                    <a:cubicBezTo>
                      <a:pt x="596" y="1692"/>
                      <a:pt x="596" y="1697"/>
                      <a:pt x="589" y="1696"/>
                    </a:cubicBezTo>
                    <a:moveTo>
                      <a:pt x="2188" y="1812"/>
                    </a:moveTo>
                    <a:cubicBezTo>
                      <a:pt x="2183" y="1781"/>
                      <a:pt x="2191" y="1745"/>
                      <a:pt x="2179" y="1724"/>
                    </a:cubicBezTo>
                    <a:cubicBezTo>
                      <a:pt x="2184" y="1755"/>
                      <a:pt x="2175" y="1786"/>
                      <a:pt x="2188" y="1812"/>
                    </a:cubicBezTo>
                    <a:moveTo>
                      <a:pt x="3467" y="1746"/>
                    </a:moveTo>
                    <a:cubicBezTo>
                      <a:pt x="3466" y="1762"/>
                      <a:pt x="3465" y="1772"/>
                      <a:pt x="3479" y="1778"/>
                    </a:cubicBezTo>
                    <a:cubicBezTo>
                      <a:pt x="3473" y="1762"/>
                      <a:pt x="3479" y="1762"/>
                      <a:pt x="3467" y="1746"/>
                    </a:cubicBezTo>
                    <a:moveTo>
                      <a:pt x="3480" y="1757"/>
                    </a:moveTo>
                    <a:cubicBezTo>
                      <a:pt x="3479" y="1773"/>
                      <a:pt x="3479" y="1773"/>
                      <a:pt x="3485" y="1783"/>
                    </a:cubicBezTo>
                    <a:cubicBezTo>
                      <a:pt x="3484" y="1804"/>
                      <a:pt x="3494" y="1753"/>
                      <a:pt x="3487" y="1747"/>
                    </a:cubicBezTo>
                    <a:cubicBezTo>
                      <a:pt x="3487" y="1752"/>
                      <a:pt x="3487" y="1758"/>
                      <a:pt x="3480" y="1757"/>
                    </a:cubicBezTo>
                    <a:moveTo>
                      <a:pt x="1268" y="1704"/>
                    </a:moveTo>
                    <a:cubicBezTo>
                      <a:pt x="1266" y="1740"/>
                      <a:pt x="1257" y="1776"/>
                      <a:pt x="1270" y="1803"/>
                    </a:cubicBezTo>
                    <a:cubicBezTo>
                      <a:pt x="1271" y="1767"/>
                      <a:pt x="1279" y="1746"/>
                      <a:pt x="1268" y="1704"/>
                    </a:cubicBezTo>
                    <a:moveTo>
                      <a:pt x="999" y="1727"/>
                    </a:moveTo>
                    <a:cubicBezTo>
                      <a:pt x="999" y="1722"/>
                      <a:pt x="1007" y="1712"/>
                      <a:pt x="1000" y="1707"/>
                    </a:cubicBezTo>
                    <a:cubicBezTo>
                      <a:pt x="1000" y="1712"/>
                      <a:pt x="992" y="1727"/>
                      <a:pt x="999" y="1727"/>
                    </a:cubicBezTo>
                    <a:moveTo>
                      <a:pt x="1014" y="1707"/>
                    </a:moveTo>
                    <a:cubicBezTo>
                      <a:pt x="1020" y="1713"/>
                      <a:pt x="1007" y="1712"/>
                      <a:pt x="1006" y="1717"/>
                    </a:cubicBezTo>
                    <a:cubicBezTo>
                      <a:pt x="1013" y="1723"/>
                      <a:pt x="1013" y="1728"/>
                      <a:pt x="1012" y="1733"/>
                    </a:cubicBezTo>
                    <a:cubicBezTo>
                      <a:pt x="1011" y="1759"/>
                      <a:pt x="1020" y="1713"/>
                      <a:pt x="1014" y="1707"/>
                    </a:cubicBezTo>
                    <a:moveTo>
                      <a:pt x="1877" y="1724"/>
                    </a:moveTo>
                    <a:cubicBezTo>
                      <a:pt x="1876" y="1735"/>
                      <a:pt x="1876" y="1745"/>
                      <a:pt x="1882" y="1756"/>
                    </a:cubicBezTo>
                    <a:cubicBezTo>
                      <a:pt x="1876" y="1745"/>
                      <a:pt x="1891" y="1725"/>
                      <a:pt x="1877" y="1724"/>
                    </a:cubicBezTo>
                    <a:moveTo>
                      <a:pt x="1726" y="1722"/>
                    </a:moveTo>
                    <a:cubicBezTo>
                      <a:pt x="1726" y="1732"/>
                      <a:pt x="1732" y="1738"/>
                      <a:pt x="1732" y="1738"/>
                    </a:cubicBezTo>
                    <a:cubicBezTo>
                      <a:pt x="1739" y="1733"/>
                      <a:pt x="1740" y="1723"/>
                      <a:pt x="1726" y="1722"/>
                    </a:cubicBezTo>
                    <a:moveTo>
                      <a:pt x="3397" y="1758"/>
                    </a:moveTo>
                    <a:cubicBezTo>
                      <a:pt x="3397" y="1769"/>
                      <a:pt x="3397" y="1774"/>
                      <a:pt x="3403" y="1784"/>
                    </a:cubicBezTo>
                    <a:cubicBezTo>
                      <a:pt x="3403" y="1774"/>
                      <a:pt x="3404" y="1759"/>
                      <a:pt x="3397" y="1758"/>
                    </a:cubicBezTo>
                    <a:moveTo>
                      <a:pt x="1375" y="1741"/>
                    </a:moveTo>
                    <a:cubicBezTo>
                      <a:pt x="1376" y="1725"/>
                      <a:pt x="1376" y="1725"/>
                      <a:pt x="1376" y="1725"/>
                    </a:cubicBezTo>
                    <a:cubicBezTo>
                      <a:pt x="1369" y="1725"/>
                      <a:pt x="1363" y="1725"/>
                      <a:pt x="1363" y="1725"/>
                    </a:cubicBezTo>
                    <a:cubicBezTo>
                      <a:pt x="1362" y="1730"/>
                      <a:pt x="1369" y="1735"/>
                      <a:pt x="1375" y="1741"/>
                    </a:cubicBezTo>
                    <a:moveTo>
                      <a:pt x="1491" y="1752"/>
                    </a:moveTo>
                    <a:cubicBezTo>
                      <a:pt x="1485" y="1746"/>
                      <a:pt x="1493" y="1721"/>
                      <a:pt x="1486" y="1725"/>
                    </a:cubicBezTo>
                    <a:cubicBezTo>
                      <a:pt x="1485" y="1736"/>
                      <a:pt x="1484" y="1762"/>
                      <a:pt x="1491" y="1752"/>
                    </a:cubicBezTo>
                    <a:moveTo>
                      <a:pt x="1916" y="1757"/>
                    </a:moveTo>
                    <a:cubicBezTo>
                      <a:pt x="1932" y="1722"/>
                      <a:pt x="1910" y="1747"/>
                      <a:pt x="1916" y="1757"/>
                    </a:cubicBezTo>
                    <a:moveTo>
                      <a:pt x="2108" y="1772"/>
                    </a:moveTo>
                    <a:cubicBezTo>
                      <a:pt x="2128" y="1773"/>
                      <a:pt x="2114" y="1788"/>
                      <a:pt x="2121" y="1788"/>
                    </a:cubicBezTo>
                    <a:cubicBezTo>
                      <a:pt x="2122" y="1767"/>
                      <a:pt x="2129" y="1752"/>
                      <a:pt x="2116" y="1741"/>
                    </a:cubicBezTo>
                    <a:cubicBezTo>
                      <a:pt x="2108" y="1756"/>
                      <a:pt x="2115" y="1757"/>
                      <a:pt x="2108" y="1772"/>
                    </a:cubicBezTo>
                    <a:moveTo>
                      <a:pt x="2950" y="1783"/>
                    </a:moveTo>
                    <a:cubicBezTo>
                      <a:pt x="2964" y="1788"/>
                      <a:pt x="2959" y="1757"/>
                      <a:pt x="2959" y="1757"/>
                    </a:cubicBezTo>
                    <a:cubicBezTo>
                      <a:pt x="2958" y="1773"/>
                      <a:pt x="2951" y="1772"/>
                      <a:pt x="2950" y="1783"/>
                    </a:cubicBezTo>
                    <a:moveTo>
                      <a:pt x="1244" y="1760"/>
                    </a:moveTo>
                    <a:cubicBezTo>
                      <a:pt x="1238" y="1744"/>
                      <a:pt x="1252" y="1735"/>
                      <a:pt x="1232" y="1728"/>
                    </a:cubicBezTo>
                    <a:cubicBezTo>
                      <a:pt x="1238" y="1739"/>
                      <a:pt x="1224" y="1749"/>
                      <a:pt x="1244" y="1760"/>
                    </a:cubicBezTo>
                    <a:moveTo>
                      <a:pt x="595" y="1717"/>
                    </a:moveTo>
                    <a:cubicBezTo>
                      <a:pt x="594" y="1728"/>
                      <a:pt x="601" y="1738"/>
                      <a:pt x="600" y="1749"/>
                    </a:cubicBezTo>
                    <a:cubicBezTo>
                      <a:pt x="607" y="1744"/>
                      <a:pt x="601" y="1723"/>
                      <a:pt x="595" y="1717"/>
                    </a:cubicBezTo>
                    <a:moveTo>
                      <a:pt x="1342" y="1734"/>
                    </a:moveTo>
                    <a:cubicBezTo>
                      <a:pt x="1328" y="1733"/>
                      <a:pt x="1334" y="1754"/>
                      <a:pt x="1333" y="1759"/>
                    </a:cubicBezTo>
                    <a:cubicBezTo>
                      <a:pt x="1341" y="1749"/>
                      <a:pt x="1334" y="1744"/>
                      <a:pt x="1342" y="1734"/>
                    </a:cubicBezTo>
                    <a:moveTo>
                      <a:pt x="2087" y="1776"/>
                    </a:moveTo>
                    <a:cubicBezTo>
                      <a:pt x="2087" y="1766"/>
                      <a:pt x="2095" y="1751"/>
                      <a:pt x="2081" y="1750"/>
                    </a:cubicBezTo>
                    <a:cubicBezTo>
                      <a:pt x="2081" y="1760"/>
                      <a:pt x="2080" y="1771"/>
                      <a:pt x="2087" y="1776"/>
                    </a:cubicBezTo>
                    <a:moveTo>
                      <a:pt x="2698" y="1765"/>
                    </a:moveTo>
                    <a:cubicBezTo>
                      <a:pt x="2696" y="1791"/>
                      <a:pt x="2711" y="1776"/>
                      <a:pt x="2698" y="1765"/>
                    </a:cubicBezTo>
                    <a:moveTo>
                      <a:pt x="1560" y="1750"/>
                    </a:moveTo>
                    <a:cubicBezTo>
                      <a:pt x="1566" y="1761"/>
                      <a:pt x="1566" y="1766"/>
                      <a:pt x="1581" y="1746"/>
                    </a:cubicBezTo>
                    <a:cubicBezTo>
                      <a:pt x="1574" y="1745"/>
                      <a:pt x="1567" y="1745"/>
                      <a:pt x="1560" y="1750"/>
                    </a:cubicBezTo>
                    <a:moveTo>
                      <a:pt x="2381" y="1780"/>
                    </a:moveTo>
                    <a:cubicBezTo>
                      <a:pt x="2389" y="1775"/>
                      <a:pt x="2396" y="1760"/>
                      <a:pt x="2382" y="1760"/>
                    </a:cubicBezTo>
                    <a:cubicBezTo>
                      <a:pt x="2375" y="1764"/>
                      <a:pt x="2375" y="1775"/>
                      <a:pt x="2381" y="1780"/>
                    </a:cubicBezTo>
                    <a:moveTo>
                      <a:pt x="2833" y="1792"/>
                    </a:moveTo>
                    <a:cubicBezTo>
                      <a:pt x="2828" y="1766"/>
                      <a:pt x="2820" y="1781"/>
                      <a:pt x="2827" y="1792"/>
                    </a:cubicBezTo>
                    <a:cubicBezTo>
                      <a:pt x="2827" y="1787"/>
                      <a:pt x="2827" y="1792"/>
                      <a:pt x="2833" y="1792"/>
                    </a:cubicBezTo>
                    <a:moveTo>
                      <a:pt x="1594" y="1757"/>
                    </a:moveTo>
                    <a:cubicBezTo>
                      <a:pt x="1601" y="1757"/>
                      <a:pt x="1600" y="1767"/>
                      <a:pt x="1607" y="1763"/>
                    </a:cubicBezTo>
                    <a:cubicBezTo>
                      <a:pt x="1608" y="1752"/>
                      <a:pt x="1608" y="1752"/>
                      <a:pt x="1608" y="1752"/>
                    </a:cubicBezTo>
                    <a:cubicBezTo>
                      <a:pt x="1608" y="1752"/>
                      <a:pt x="1601" y="1757"/>
                      <a:pt x="1594" y="1757"/>
                    </a:cubicBezTo>
                    <a:moveTo>
                      <a:pt x="2205" y="1875"/>
                    </a:moveTo>
                    <a:cubicBezTo>
                      <a:pt x="2220" y="1855"/>
                      <a:pt x="2195" y="1807"/>
                      <a:pt x="2210" y="1782"/>
                    </a:cubicBezTo>
                    <a:cubicBezTo>
                      <a:pt x="2210" y="1782"/>
                      <a:pt x="2210" y="1782"/>
                      <a:pt x="2210" y="1777"/>
                    </a:cubicBezTo>
                    <a:cubicBezTo>
                      <a:pt x="2210" y="1782"/>
                      <a:pt x="2210" y="1782"/>
                      <a:pt x="2210" y="1782"/>
                    </a:cubicBezTo>
                    <a:cubicBezTo>
                      <a:pt x="2210" y="1787"/>
                      <a:pt x="2224" y="1767"/>
                      <a:pt x="2211" y="1767"/>
                    </a:cubicBezTo>
                    <a:cubicBezTo>
                      <a:pt x="2210" y="1772"/>
                      <a:pt x="2203" y="1777"/>
                      <a:pt x="2204" y="1771"/>
                    </a:cubicBezTo>
                    <a:cubicBezTo>
                      <a:pt x="2204" y="1771"/>
                      <a:pt x="2204" y="1766"/>
                      <a:pt x="2204" y="1766"/>
                    </a:cubicBezTo>
                    <a:cubicBezTo>
                      <a:pt x="2202" y="1802"/>
                      <a:pt x="2201" y="1833"/>
                      <a:pt x="2205" y="1875"/>
                    </a:cubicBezTo>
                    <a:moveTo>
                      <a:pt x="2859" y="1820"/>
                    </a:moveTo>
                    <a:cubicBezTo>
                      <a:pt x="2873" y="1820"/>
                      <a:pt x="2875" y="1784"/>
                      <a:pt x="2861" y="1783"/>
                    </a:cubicBezTo>
                    <a:cubicBezTo>
                      <a:pt x="2861" y="1799"/>
                      <a:pt x="2867" y="1810"/>
                      <a:pt x="2859" y="1820"/>
                    </a:cubicBezTo>
                    <a:moveTo>
                      <a:pt x="2338" y="1825"/>
                    </a:moveTo>
                    <a:cubicBezTo>
                      <a:pt x="2346" y="1810"/>
                      <a:pt x="2354" y="1779"/>
                      <a:pt x="2341" y="1773"/>
                    </a:cubicBezTo>
                    <a:cubicBezTo>
                      <a:pt x="2346" y="1799"/>
                      <a:pt x="2332" y="1809"/>
                      <a:pt x="2338" y="1825"/>
                    </a:cubicBezTo>
                    <a:moveTo>
                      <a:pt x="3306" y="1800"/>
                    </a:moveTo>
                    <a:cubicBezTo>
                      <a:pt x="3306" y="1805"/>
                      <a:pt x="3305" y="1816"/>
                      <a:pt x="3298" y="1821"/>
                    </a:cubicBezTo>
                    <a:cubicBezTo>
                      <a:pt x="3312" y="1821"/>
                      <a:pt x="3307" y="1790"/>
                      <a:pt x="3306" y="1800"/>
                    </a:cubicBezTo>
                    <a:moveTo>
                      <a:pt x="3354" y="1798"/>
                    </a:moveTo>
                    <a:cubicBezTo>
                      <a:pt x="3354" y="1808"/>
                      <a:pt x="3347" y="1813"/>
                      <a:pt x="3360" y="1819"/>
                    </a:cubicBezTo>
                    <a:cubicBezTo>
                      <a:pt x="3354" y="1813"/>
                      <a:pt x="3361" y="1798"/>
                      <a:pt x="3354" y="1798"/>
                    </a:cubicBezTo>
                    <a:moveTo>
                      <a:pt x="2950" y="1793"/>
                    </a:moveTo>
                    <a:cubicBezTo>
                      <a:pt x="2943" y="1803"/>
                      <a:pt x="2942" y="1813"/>
                      <a:pt x="2949" y="1819"/>
                    </a:cubicBezTo>
                    <a:cubicBezTo>
                      <a:pt x="2949" y="1814"/>
                      <a:pt x="2957" y="1798"/>
                      <a:pt x="2950" y="1793"/>
                    </a:cubicBezTo>
                    <a:moveTo>
                      <a:pt x="632" y="1792"/>
                    </a:moveTo>
                    <a:cubicBezTo>
                      <a:pt x="633" y="1781"/>
                      <a:pt x="641" y="1751"/>
                      <a:pt x="621" y="1750"/>
                    </a:cubicBezTo>
                    <a:cubicBezTo>
                      <a:pt x="634" y="1756"/>
                      <a:pt x="614" y="1755"/>
                      <a:pt x="620" y="1760"/>
                    </a:cubicBezTo>
                    <a:cubicBezTo>
                      <a:pt x="634" y="1761"/>
                      <a:pt x="612" y="1780"/>
                      <a:pt x="632" y="1792"/>
                    </a:cubicBezTo>
                    <a:moveTo>
                      <a:pt x="1710" y="1773"/>
                    </a:moveTo>
                    <a:cubicBezTo>
                      <a:pt x="1709" y="1793"/>
                      <a:pt x="1714" y="1825"/>
                      <a:pt x="1720" y="1846"/>
                    </a:cubicBezTo>
                    <a:cubicBezTo>
                      <a:pt x="1720" y="1835"/>
                      <a:pt x="1730" y="1784"/>
                      <a:pt x="1710" y="1773"/>
                    </a:cubicBezTo>
                    <a:moveTo>
                      <a:pt x="2408" y="1807"/>
                    </a:moveTo>
                    <a:cubicBezTo>
                      <a:pt x="2401" y="1802"/>
                      <a:pt x="2409" y="1782"/>
                      <a:pt x="2402" y="1786"/>
                    </a:cubicBezTo>
                    <a:cubicBezTo>
                      <a:pt x="2401" y="1792"/>
                      <a:pt x="2400" y="1817"/>
                      <a:pt x="2408" y="1807"/>
                    </a:cubicBezTo>
                    <a:moveTo>
                      <a:pt x="2819" y="1812"/>
                    </a:moveTo>
                    <a:cubicBezTo>
                      <a:pt x="2819" y="1802"/>
                      <a:pt x="2819" y="1797"/>
                      <a:pt x="2813" y="1791"/>
                    </a:cubicBezTo>
                    <a:cubicBezTo>
                      <a:pt x="2812" y="1802"/>
                      <a:pt x="2805" y="1812"/>
                      <a:pt x="2819" y="1812"/>
                    </a:cubicBezTo>
                    <a:moveTo>
                      <a:pt x="3285" y="1804"/>
                    </a:moveTo>
                    <a:cubicBezTo>
                      <a:pt x="3292" y="1810"/>
                      <a:pt x="3277" y="1825"/>
                      <a:pt x="3291" y="1831"/>
                    </a:cubicBezTo>
                    <a:cubicBezTo>
                      <a:pt x="3291" y="1820"/>
                      <a:pt x="3299" y="1805"/>
                      <a:pt x="3285" y="1804"/>
                    </a:cubicBezTo>
                    <a:moveTo>
                      <a:pt x="600" y="1754"/>
                    </a:moveTo>
                    <a:cubicBezTo>
                      <a:pt x="599" y="1775"/>
                      <a:pt x="598" y="1790"/>
                      <a:pt x="604" y="1801"/>
                    </a:cubicBezTo>
                    <a:cubicBezTo>
                      <a:pt x="598" y="1785"/>
                      <a:pt x="606" y="1765"/>
                      <a:pt x="600" y="1754"/>
                    </a:cubicBezTo>
                    <a:moveTo>
                      <a:pt x="3544" y="1848"/>
                    </a:moveTo>
                    <a:cubicBezTo>
                      <a:pt x="3551" y="1838"/>
                      <a:pt x="3545" y="1817"/>
                      <a:pt x="3537" y="1838"/>
                    </a:cubicBezTo>
                    <a:cubicBezTo>
                      <a:pt x="3531" y="1827"/>
                      <a:pt x="3552" y="1823"/>
                      <a:pt x="3545" y="1817"/>
                    </a:cubicBezTo>
                    <a:cubicBezTo>
                      <a:pt x="3545" y="1823"/>
                      <a:pt x="3538" y="1822"/>
                      <a:pt x="3538" y="1817"/>
                    </a:cubicBezTo>
                    <a:cubicBezTo>
                      <a:pt x="3538" y="1817"/>
                      <a:pt x="3546" y="1812"/>
                      <a:pt x="3539" y="1812"/>
                    </a:cubicBezTo>
                    <a:cubicBezTo>
                      <a:pt x="3538" y="1827"/>
                      <a:pt x="3523" y="1842"/>
                      <a:pt x="3544" y="1848"/>
                    </a:cubicBezTo>
                    <a:moveTo>
                      <a:pt x="1839" y="1800"/>
                    </a:moveTo>
                    <a:cubicBezTo>
                      <a:pt x="1832" y="1794"/>
                      <a:pt x="1853" y="1785"/>
                      <a:pt x="1833" y="1784"/>
                    </a:cubicBezTo>
                    <a:cubicBezTo>
                      <a:pt x="1832" y="1789"/>
                      <a:pt x="1831" y="1810"/>
                      <a:pt x="1839" y="1800"/>
                    </a:cubicBezTo>
                    <a:moveTo>
                      <a:pt x="2743" y="1824"/>
                    </a:moveTo>
                    <a:cubicBezTo>
                      <a:pt x="2729" y="1829"/>
                      <a:pt x="2744" y="1798"/>
                      <a:pt x="2730" y="1803"/>
                    </a:cubicBezTo>
                    <a:cubicBezTo>
                      <a:pt x="2729" y="1818"/>
                      <a:pt x="2735" y="1834"/>
                      <a:pt x="2743" y="1824"/>
                    </a:cubicBezTo>
                    <a:moveTo>
                      <a:pt x="1510" y="1784"/>
                    </a:moveTo>
                    <a:cubicBezTo>
                      <a:pt x="1510" y="1789"/>
                      <a:pt x="1503" y="1804"/>
                      <a:pt x="1509" y="1804"/>
                    </a:cubicBezTo>
                    <a:cubicBezTo>
                      <a:pt x="1510" y="1799"/>
                      <a:pt x="1516" y="1805"/>
                      <a:pt x="1516" y="1805"/>
                    </a:cubicBezTo>
                    <a:cubicBezTo>
                      <a:pt x="1517" y="1794"/>
                      <a:pt x="1517" y="1794"/>
                      <a:pt x="1517" y="1794"/>
                    </a:cubicBezTo>
                    <a:cubicBezTo>
                      <a:pt x="1503" y="1804"/>
                      <a:pt x="1518" y="1774"/>
                      <a:pt x="1510" y="1784"/>
                    </a:cubicBezTo>
                    <a:moveTo>
                      <a:pt x="2120" y="1793"/>
                    </a:moveTo>
                    <a:cubicBezTo>
                      <a:pt x="2120" y="1798"/>
                      <a:pt x="2120" y="1804"/>
                      <a:pt x="2113" y="1803"/>
                    </a:cubicBezTo>
                    <a:cubicBezTo>
                      <a:pt x="2118" y="1829"/>
                      <a:pt x="2134" y="1799"/>
                      <a:pt x="2120" y="1793"/>
                    </a:cubicBezTo>
                    <a:moveTo>
                      <a:pt x="2681" y="1821"/>
                    </a:moveTo>
                    <a:cubicBezTo>
                      <a:pt x="2681" y="1821"/>
                      <a:pt x="2688" y="1827"/>
                      <a:pt x="2688" y="1827"/>
                    </a:cubicBezTo>
                    <a:cubicBezTo>
                      <a:pt x="2688" y="1821"/>
                      <a:pt x="2688" y="1821"/>
                      <a:pt x="2695" y="1822"/>
                    </a:cubicBezTo>
                    <a:cubicBezTo>
                      <a:pt x="2695" y="1811"/>
                      <a:pt x="2688" y="1811"/>
                      <a:pt x="2682" y="1806"/>
                    </a:cubicBezTo>
                    <a:cubicBezTo>
                      <a:pt x="2668" y="1815"/>
                      <a:pt x="2695" y="1817"/>
                      <a:pt x="2681" y="1821"/>
                    </a:cubicBezTo>
                    <a:moveTo>
                      <a:pt x="1584" y="1829"/>
                    </a:moveTo>
                    <a:cubicBezTo>
                      <a:pt x="1584" y="1818"/>
                      <a:pt x="1591" y="1819"/>
                      <a:pt x="1592" y="1808"/>
                    </a:cubicBezTo>
                    <a:cubicBezTo>
                      <a:pt x="1578" y="1808"/>
                      <a:pt x="1579" y="1787"/>
                      <a:pt x="1572" y="1797"/>
                    </a:cubicBezTo>
                    <a:cubicBezTo>
                      <a:pt x="1578" y="1803"/>
                      <a:pt x="1563" y="1822"/>
                      <a:pt x="1584" y="1829"/>
                    </a:cubicBezTo>
                    <a:moveTo>
                      <a:pt x="2065" y="1806"/>
                    </a:moveTo>
                    <a:cubicBezTo>
                      <a:pt x="2064" y="1816"/>
                      <a:pt x="2064" y="1821"/>
                      <a:pt x="2071" y="1827"/>
                    </a:cubicBezTo>
                    <a:cubicBezTo>
                      <a:pt x="2071" y="1817"/>
                      <a:pt x="2071" y="1811"/>
                      <a:pt x="2065" y="1806"/>
                    </a:cubicBezTo>
                    <a:moveTo>
                      <a:pt x="2940" y="1994"/>
                    </a:moveTo>
                    <a:cubicBezTo>
                      <a:pt x="2968" y="1990"/>
                      <a:pt x="2941" y="1963"/>
                      <a:pt x="2956" y="1949"/>
                    </a:cubicBezTo>
                    <a:cubicBezTo>
                      <a:pt x="2956" y="1949"/>
                      <a:pt x="2949" y="1948"/>
                      <a:pt x="2949" y="1948"/>
                    </a:cubicBezTo>
                    <a:cubicBezTo>
                      <a:pt x="2945" y="1896"/>
                      <a:pt x="2939" y="1880"/>
                      <a:pt x="2941" y="1829"/>
                    </a:cubicBezTo>
                    <a:cubicBezTo>
                      <a:pt x="2925" y="1880"/>
                      <a:pt x="2943" y="1932"/>
                      <a:pt x="2940" y="1994"/>
                    </a:cubicBezTo>
                    <a:moveTo>
                      <a:pt x="2378" y="1847"/>
                    </a:moveTo>
                    <a:cubicBezTo>
                      <a:pt x="2372" y="1832"/>
                      <a:pt x="2379" y="1837"/>
                      <a:pt x="2379" y="1822"/>
                    </a:cubicBezTo>
                    <a:cubicBezTo>
                      <a:pt x="2379" y="1822"/>
                      <a:pt x="2373" y="1821"/>
                      <a:pt x="2373" y="1821"/>
                    </a:cubicBezTo>
                    <a:cubicBezTo>
                      <a:pt x="2372" y="1832"/>
                      <a:pt x="2365" y="1842"/>
                      <a:pt x="2378" y="1847"/>
                    </a:cubicBezTo>
                    <a:moveTo>
                      <a:pt x="3324" y="1858"/>
                    </a:moveTo>
                    <a:cubicBezTo>
                      <a:pt x="3318" y="1847"/>
                      <a:pt x="3345" y="1849"/>
                      <a:pt x="3332" y="1838"/>
                    </a:cubicBezTo>
                    <a:cubicBezTo>
                      <a:pt x="3331" y="1848"/>
                      <a:pt x="3332" y="1838"/>
                      <a:pt x="3325" y="1843"/>
                    </a:cubicBezTo>
                    <a:cubicBezTo>
                      <a:pt x="3318" y="1847"/>
                      <a:pt x="3317" y="1853"/>
                      <a:pt x="3324" y="1858"/>
                    </a:cubicBezTo>
                    <a:moveTo>
                      <a:pt x="1872" y="1812"/>
                    </a:moveTo>
                    <a:cubicBezTo>
                      <a:pt x="1872" y="1827"/>
                      <a:pt x="1871" y="1833"/>
                      <a:pt x="1878" y="1838"/>
                    </a:cubicBezTo>
                    <a:cubicBezTo>
                      <a:pt x="1877" y="1864"/>
                      <a:pt x="1879" y="1823"/>
                      <a:pt x="1872" y="1812"/>
                    </a:cubicBezTo>
                    <a:moveTo>
                      <a:pt x="3686" y="1876"/>
                    </a:moveTo>
                    <a:cubicBezTo>
                      <a:pt x="3687" y="1866"/>
                      <a:pt x="3688" y="1850"/>
                      <a:pt x="3674" y="1850"/>
                    </a:cubicBezTo>
                    <a:cubicBezTo>
                      <a:pt x="3674" y="1855"/>
                      <a:pt x="3680" y="1876"/>
                      <a:pt x="3686" y="1876"/>
                    </a:cubicBezTo>
                    <a:moveTo>
                      <a:pt x="3604" y="1882"/>
                    </a:moveTo>
                    <a:cubicBezTo>
                      <a:pt x="3611" y="1872"/>
                      <a:pt x="3619" y="1857"/>
                      <a:pt x="3605" y="1851"/>
                    </a:cubicBezTo>
                    <a:cubicBezTo>
                      <a:pt x="3611" y="1867"/>
                      <a:pt x="3591" y="1871"/>
                      <a:pt x="3604" y="1882"/>
                    </a:cubicBezTo>
                    <a:moveTo>
                      <a:pt x="686" y="1825"/>
                    </a:moveTo>
                    <a:cubicBezTo>
                      <a:pt x="686" y="1825"/>
                      <a:pt x="679" y="1820"/>
                      <a:pt x="686" y="1820"/>
                    </a:cubicBezTo>
                    <a:cubicBezTo>
                      <a:pt x="686" y="1820"/>
                      <a:pt x="686" y="1820"/>
                      <a:pt x="693" y="1821"/>
                    </a:cubicBezTo>
                    <a:cubicBezTo>
                      <a:pt x="693" y="1815"/>
                      <a:pt x="679" y="1820"/>
                      <a:pt x="686" y="1810"/>
                    </a:cubicBezTo>
                    <a:cubicBezTo>
                      <a:pt x="693" y="1821"/>
                      <a:pt x="687" y="1795"/>
                      <a:pt x="687" y="1795"/>
                    </a:cubicBezTo>
                    <a:cubicBezTo>
                      <a:pt x="687" y="1800"/>
                      <a:pt x="672" y="1814"/>
                      <a:pt x="686" y="1825"/>
                    </a:cubicBezTo>
                    <a:moveTo>
                      <a:pt x="2015" y="1850"/>
                    </a:moveTo>
                    <a:cubicBezTo>
                      <a:pt x="2015" y="1845"/>
                      <a:pt x="2023" y="1819"/>
                      <a:pt x="2016" y="1824"/>
                    </a:cubicBezTo>
                    <a:cubicBezTo>
                      <a:pt x="2016" y="1829"/>
                      <a:pt x="2007" y="1855"/>
                      <a:pt x="2015" y="1850"/>
                    </a:cubicBezTo>
                    <a:moveTo>
                      <a:pt x="1632" y="1821"/>
                    </a:moveTo>
                    <a:cubicBezTo>
                      <a:pt x="1631" y="1836"/>
                      <a:pt x="1623" y="1857"/>
                      <a:pt x="1636" y="1873"/>
                    </a:cubicBezTo>
                    <a:cubicBezTo>
                      <a:pt x="1631" y="1852"/>
                      <a:pt x="1645" y="1837"/>
                      <a:pt x="1632" y="1821"/>
                    </a:cubicBezTo>
                    <a:moveTo>
                      <a:pt x="1755" y="1837"/>
                    </a:moveTo>
                    <a:cubicBezTo>
                      <a:pt x="1753" y="1878"/>
                      <a:pt x="1756" y="1811"/>
                      <a:pt x="1748" y="1826"/>
                    </a:cubicBezTo>
                    <a:cubicBezTo>
                      <a:pt x="1749" y="1821"/>
                      <a:pt x="1755" y="1832"/>
                      <a:pt x="1755" y="1837"/>
                    </a:cubicBezTo>
                    <a:moveTo>
                      <a:pt x="2214" y="1834"/>
                    </a:moveTo>
                    <a:cubicBezTo>
                      <a:pt x="2221" y="1840"/>
                      <a:pt x="2214" y="1844"/>
                      <a:pt x="2220" y="1850"/>
                    </a:cubicBezTo>
                    <a:cubicBezTo>
                      <a:pt x="2221" y="1845"/>
                      <a:pt x="2228" y="1835"/>
                      <a:pt x="2214" y="1834"/>
                    </a:cubicBezTo>
                    <a:moveTo>
                      <a:pt x="3117" y="1874"/>
                    </a:moveTo>
                    <a:cubicBezTo>
                      <a:pt x="3118" y="1863"/>
                      <a:pt x="3124" y="1869"/>
                      <a:pt x="3131" y="1874"/>
                    </a:cubicBezTo>
                    <a:cubicBezTo>
                      <a:pt x="3132" y="1864"/>
                      <a:pt x="3132" y="1854"/>
                      <a:pt x="3125" y="1848"/>
                    </a:cubicBezTo>
                    <a:cubicBezTo>
                      <a:pt x="3132" y="1864"/>
                      <a:pt x="3104" y="1863"/>
                      <a:pt x="3117" y="1874"/>
                    </a:cubicBezTo>
                    <a:moveTo>
                      <a:pt x="1809" y="1855"/>
                    </a:moveTo>
                    <a:cubicBezTo>
                      <a:pt x="1816" y="1851"/>
                      <a:pt x="1817" y="1830"/>
                      <a:pt x="1810" y="1824"/>
                    </a:cubicBezTo>
                    <a:cubicBezTo>
                      <a:pt x="1803" y="1834"/>
                      <a:pt x="1809" y="1840"/>
                      <a:pt x="1809" y="1855"/>
                    </a:cubicBezTo>
                    <a:moveTo>
                      <a:pt x="213" y="1823"/>
                    </a:moveTo>
                    <a:cubicBezTo>
                      <a:pt x="213" y="1812"/>
                      <a:pt x="220" y="1802"/>
                      <a:pt x="207" y="1797"/>
                    </a:cubicBezTo>
                    <a:cubicBezTo>
                      <a:pt x="207" y="1802"/>
                      <a:pt x="199" y="1822"/>
                      <a:pt x="213" y="1823"/>
                    </a:cubicBezTo>
                    <a:moveTo>
                      <a:pt x="1268" y="1823"/>
                    </a:moveTo>
                    <a:cubicBezTo>
                      <a:pt x="1275" y="1829"/>
                      <a:pt x="1261" y="1833"/>
                      <a:pt x="1268" y="1839"/>
                    </a:cubicBezTo>
                    <a:cubicBezTo>
                      <a:pt x="1275" y="1829"/>
                      <a:pt x="1282" y="1819"/>
                      <a:pt x="1269" y="1818"/>
                    </a:cubicBezTo>
                    <a:cubicBezTo>
                      <a:pt x="1268" y="1823"/>
                      <a:pt x="1268" y="1823"/>
                      <a:pt x="1268" y="1823"/>
                    </a:cubicBezTo>
                    <a:moveTo>
                      <a:pt x="3057" y="1855"/>
                    </a:moveTo>
                    <a:cubicBezTo>
                      <a:pt x="3056" y="1866"/>
                      <a:pt x="3048" y="1886"/>
                      <a:pt x="3061" y="1897"/>
                    </a:cubicBezTo>
                    <a:cubicBezTo>
                      <a:pt x="3048" y="1886"/>
                      <a:pt x="3070" y="1856"/>
                      <a:pt x="3057" y="1855"/>
                    </a:cubicBezTo>
                    <a:moveTo>
                      <a:pt x="1076" y="1824"/>
                    </a:moveTo>
                    <a:cubicBezTo>
                      <a:pt x="1076" y="1829"/>
                      <a:pt x="1083" y="1835"/>
                      <a:pt x="1083" y="1840"/>
                    </a:cubicBezTo>
                    <a:cubicBezTo>
                      <a:pt x="1082" y="1845"/>
                      <a:pt x="1091" y="1809"/>
                      <a:pt x="1084" y="1819"/>
                    </a:cubicBezTo>
                    <a:cubicBezTo>
                      <a:pt x="1084" y="1819"/>
                      <a:pt x="1083" y="1825"/>
                      <a:pt x="1076" y="1824"/>
                    </a:cubicBezTo>
                    <a:moveTo>
                      <a:pt x="2981" y="1867"/>
                    </a:moveTo>
                    <a:cubicBezTo>
                      <a:pt x="2973" y="1872"/>
                      <a:pt x="2973" y="1887"/>
                      <a:pt x="2980" y="1888"/>
                    </a:cubicBezTo>
                    <a:cubicBezTo>
                      <a:pt x="2973" y="1882"/>
                      <a:pt x="2987" y="1872"/>
                      <a:pt x="2981" y="1867"/>
                    </a:cubicBezTo>
                    <a:moveTo>
                      <a:pt x="2876" y="1898"/>
                    </a:moveTo>
                    <a:cubicBezTo>
                      <a:pt x="2870" y="1892"/>
                      <a:pt x="2870" y="1877"/>
                      <a:pt x="2864" y="1872"/>
                    </a:cubicBezTo>
                    <a:cubicBezTo>
                      <a:pt x="2864" y="1877"/>
                      <a:pt x="2862" y="1902"/>
                      <a:pt x="2876" y="1898"/>
                    </a:cubicBezTo>
                    <a:moveTo>
                      <a:pt x="813" y="1873"/>
                    </a:moveTo>
                    <a:cubicBezTo>
                      <a:pt x="814" y="1863"/>
                      <a:pt x="829" y="1843"/>
                      <a:pt x="809" y="1832"/>
                    </a:cubicBezTo>
                    <a:cubicBezTo>
                      <a:pt x="815" y="1847"/>
                      <a:pt x="800" y="1862"/>
                      <a:pt x="813" y="1873"/>
                    </a:cubicBezTo>
                    <a:moveTo>
                      <a:pt x="2759" y="1903"/>
                    </a:moveTo>
                    <a:cubicBezTo>
                      <a:pt x="2753" y="1892"/>
                      <a:pt x="2768" y="1867"/>
                      <a:pt x="2747" y="1871"/>
                    </a:cubicBezTo>
                    <a:cubicBezTo>
                      <a:pt x="2760" y="1882"/>
                      <a:pt x="2739" y="1902"/>
                      <a:pt x="2759" y="1903"/>
                    </a:cubicBezTo>
                    <a:moveTo>
                      <a:pt x="1357" y="1843"/>
                    </a:moveTo>
                    <a:cubicBezTo>
                      <a:pt x="1356" y="1859"/>
                      <a:pt x="1342" y="1863"/>
                      <a:pt x="1355" y="1869"/>
                    </a:cubicBezTo>
                    <a:cubicBezTo>
                      <a:pt x="1356" y="1864"/>
                      <a:pt x="1363" y="1849"/>
                      <a:pt x="1357" y="1843"/>
                    </a:cubicBezTo>
                    <a:moveTo>
                      <a:pt x="593" y="1898"/>
                    </a:moveTo>
                    <a:cubicBezTo>
                      <a:pt x="594" y="1873"/>
                      <a:pt x="602" y="1847"/>
                      <a:pt x="589" y="1831"/>
                    </a:cubicBezTo>
                    <a:cubicBezTo>
                      <a:pt x="589" y="1836"/>
                      <a:pt x="589" y="1836"/>
                      <a:pt x="582" y="1841"/>
                    </a:cubicBezTo>
                    <a:cubicBezTo>
                      <a:pt x="595" y="1847"/>
                      <a:pt x="581" y="1862"/>
                      <a:pt x="594" y="1867"/>
                    </a:cubicBezTo>
                    <a:cubicBezTo>
                      <a:pt x="581" y="1867"/>
                      <a:pt x="586" y="1888"/>
                      <a:pt x="593" y="1898"/>
                    </a:cubicBezTo>
                    <a:moveTo>
                      <a:pt x="781" y="1835"/>
                    </a:moveTo>
                    <a:cubicBezTo>
                      <a:pt x="781" y="1846"/>
                      <a:pt x="780" y="1866"/>
                      <a:pt x="786" y="1877"/>
                    </a:cubicBezTo>
                    <a:cubicBezTo>
                      <a:pt x="786" y="1872"/>
                      <a:pt x="787" y="1851"/>
                      <a:pt x="781" y="1835"/>
                    </a:cubicBezTo>
                    <a:moveTo>
                      <a:pt x="2802" y="1879"/>
                    </a:moveTo>
                    <a:cubicBezTo>
                      <a:pt x="2794" y="1894"/>
                      <a:pt x="2793" y="1909"/>
                      <a:pt x="2799" y="1925"/>
                    </a:cubicBezTo>
                    <a:cubicBezTo>
                      <a:pt x="2807" y="1905"/>
                      <a:pt x="2808" y="1895"/>
                      <a:pt x="2802" y="1879"/>
                    </a:cubicBezTo>
                    <a:moveTo>
                      <a:pt x="2848" y="1907"/>
                    </a:moveTo>
                    <a:cubicBezTo>
                      <a:pt x="2849" y="1902"/>
                      <a:pt x="2857" y="1876"/>
                      <a:pt x="2849" y="1886"/>
                    </a:cubicBezTo>
                    <a:cubicBezTo>
                      <a:pt x="2849" y="1891"/>
                      <a:pt x="2841" y="1912"/>
                      <a:pt x="2848" y="1907"/>
                    </a:cubicBezTo>
                    <a:moveTo>
                      <a:pt x="2548" y="1877"/>
                    </a:moveTo>
                    <a:cubicBezTo>
                      <a:pt x="2541" y="1881"/>
                      <a:pt x="2540" y="1892"/>
                      <a:pt x="2547" y="1892"/>
                    </a:cubicBezTo>
                    <a:cubicBezTo>
                      <a:pt x="2548" y="1887"/>
                      <a:pt x="2555" y="1882"/>
                      <a:pt x="2548" y="1877"/>
                    </a:cubicBezTo>
                    <a:moveTo>
                      <a:pt x="2109" y="1875"/>
                    </a:moveTo>
                    <a:cubicBezTo>
                      <a:pt x="2116" y="1876"/>
                      <a:pt x="2116" y="1876"/>
                      <a:pt x="2110" y="1870"/>
                    </a:cubicBezTo>
                    <a:cubicBezTo>
                      <a:pt x="2109" y="1881"/>
                      <a:pt x="2102" y="1885"/>
                      <a:pt x="2109" y="1886"/>
                    </a:cubicBezTo>
                    <a:cubicBezTo>
                      <a:pt x="2116" y="1886"/>
                      <a:pt x="2116" y="1886"/>
                      <a:pt x="2123" y="1881"/>
                    </a:cubicBezTo>
                    <a:cubicBezTo>
                      <a:pt x="2116" y="1881"/>
                      <a:pt x="2109" y="1881"/>
                      <a:pt x="2109" y="1875"/>
                    </a:cubicBezTo>
                    <a:moveTo>
                      <a:pt x="2129" y="1887"/>
                    </a:moveTo>
                    <a:cubicBezTo>
                      <a:pt x="2129" y="1887"/>
                      <a:pt x="2129" y="1887"/>
                      <a:pt x="2136" y="1887"/>
                    </a:cubicBezTo>
                    <a:cubicBezTo>
                      <a:pt x="2136" y="1882"/>
                      <a:pt x="2144" y="1872"/>
                      <a:pt x="2137" y="1872"/>
                    </a:cubicBezTo>
                    <a:cubicBezTo>
                      <a:pt x="2136" y="1882"/>
                      <a:pt x="2122" y="1886"/>
                      <a:pt x="2129" y="1887"/>
                    </a:cubicBezTo>
                    <a:moveTo>
                      <a:pt x="560" y="1876"/>
                    </a:moveTo>
                    <a:cubicBezTo>
                      <a:pt x="553" y="1876"/>
                      <a:pt x="561" y="1850"/>
                      <a:pt x="547" y="1844"/>
                    </a:cubicBezTo>
                    <a:cubicBezTo>
                      <a:pt x="554" y="1860"/>
                      <a:pt x="539" y="1885"/>
                      <a:pt x="560" y="1876"/>
                    </a:cubicBezTo>
                    <a:moveTo>
                      <a:pt x="1440" y="1956"/>
                    </a:moveTo>
                    <a:cubicBezTo>
                      <a:pt x="1435" y="1930"/>
                      <a:pt x="1444" y="1889"/>
                      <a:pt x="1431" y="1862"/>
                    </a:cubicBezTo>
                    <a:cubicBezTo>
                      <a:pt x="1424" y="1872"/>
                      <a:pt x="1423" y="1893"/>
                      <a:pt x="1430" y="1893"/>
                    </a:cubicBezTo>
                    <a:cubicBezTo>
                      <a:pt x="1415" y="1908"/>
                      <a:pt x="1435" y="1930"/>
                      <a:pt x="1420" y="1950"/>
                    </a:cubicBezTo>
                    <a:cubicBezTo>
                      <a:pt x="1434" y="1951"/>
                      <a:pt x="1433" y="1956"/>
                      <a:pt x="1440" y="1956"/>
                    </a:cubicBezTo>
                    <a:moveTo>
                      <a:pt x="1916" y="1902"/>
                    </a:moveTo>
                    <a:cubicBezTo>
                      <a:pt x="1915" y="1918"/>
                      <a:pt x="1915" y="1928"/>
                      <a:pt x="1921" y="1939"/>
                    </a:cubicBezTo>
                    <a:cubicBezTo>
                      <a:pt x="1922" y="1918"/>
                      <a:pt x="1923" y="1892"/>
                      <a:pt x="1917" y="1876"/>
                    </a:cubicBezTo>
                    <a:cubicBezTo>
                      <a:pt x="1917" y="1892"/>
                      <a:pt x="1902" y="1912"/>
                      <a:pt x="1916" y="1902"/>
                    </a:cubicBezTo>
                    <a:moveTo>
                      <a:pt x="2774" y="1893"/>
                    </a:moveTo>
                    <a:cubicBezTo>
                      <a:pt x="2766" y="1898"/>
                      <a:pt x="2765" y="1934"/>
                      <a:pt x="2778" y="1945"/>
                    </a:cubicBezTo>
                    <a:cubicBezTo>
                      <a:pt x="2779" y="1924"/>
                      <a:pt x="2780" y="1909"/>
                      <a:pt x="2774" y="1893"/>
                    </a:cubicBezTo>
                    <a:moveTo>
                      <a:pt x="1170" y="1865"/>
                    </a:moveTo>
                    <a:cubicBezTo>
                      <a:pt x="1163" y="1875"/>
                      <a:pt x="1176" y="1886"/>
                      <a:pt x="1183" y="1881"/>
                    </a:cubicBezTo>
                    <a:cubicBezTo>
                      <a:pt x="1176" y="1881"/>
                      <a:pt x="1171" y="1860"/>
                      <a:pt x="1170" y="1865"/>
                    </a:cubicBezTo>
                    <a:moveTo>
                      <a:pt x="1232" y="1863"/>
                    </a:moveTo>
                    <a:cubicBezTo>
                      <a:pt x="1239" y="1874"/>
                      <a:pt x="1231" y="1884"/>
                      <a:pt x="1231" y="1889"/>
                    </a:cubicBezTo>
                    <a:cubicBezTo>
                      <a:pt x="1238" y="1889"/>
                      <a:pt x="1240" y="1853"/>
                      <a:pt x="1232" y="1863"/>
                    </a:cubicBezTo>
                    <a:moveTo>
                      <a:pt x="1451" y="1884"/>
                    </a:moveTo>
                    <a:cubicBezTo>
                      <a:pt x="1465" y="1875"/>
                      <a:pt x="1457" y="1895"/>
                      <a:pt x="1464" y="1890"/>
                    </a:cubicBezTo>
                    <a:cubicBezTo>
                      <a:pt x="1465" y="1875"/>
                      <a:pt x="1458" y="1874"/>
                      <a:pt x="1451" y="1869"/>
                    </a:cubicBezTo>
                    <a:lnTo>
                      <a:pt x="1451" y="1884"/>
                    </a:lnTo>
                    <a:close/>
                    <a:moveTo>
                      <a:pt x="2395" y="1916"/>
                    </a:moveTo>
                    <a:cubicBezTo>
                      <a:pt x="2396" y="1910"/>
                      <a:pt x="2404" y="1885"/>
                      <a:pt x="2397" y="1890"/>
                    </a:cubicBezTo>
                    <a:cubicBezTo>
                      <a:pt x="2396" y="1895"/>
                      <a:pt x="2388" y="1920"/>
                      <a:pt x="2395" y="1916"/>
                    </a:cubicBezTo>
                    <a:moveTo>
                      <a:pt x="2883" y="1898"/>
                    </a:moveTo>
                    <a:cubicBezTo>
                      <a:pt x="2883" y="1898"/>
                      <a:pt x="2882" y="1914"/>
                      <a:pt x="2889" y="1919"/>
                    </a:cubicBezTo>
                    <a:cubicBezTo>
                      <a:pt x="2882" y="1909"/>
                      <a:pt x="2897" y="1899"/>
                      <a:pt x="2883" y="1898"/>
                    </a:cubicBezTo>
                    <a:moveTo>
                      <a:pt x="602" y="1852"/>
                    </a:moveTo>
                    <a:cubicBezTo>
                      <a:pt x="601" y="1863"/>
                      <a:pt x="601" y="1863"/>
                      <a:pt x="608" y="1873"/>
                    </a:cubicBezTo>
                    <a:cubicBezTo>
                      <a:pt x="601" y="1868"/>
                      <a:pt x="609" y="1853"/>
                      <a:pt x="602" y="1852"/>
                    </a:cubicBezTo>
                    <a:moveTo>
                      <a:pt x="1710" y="1902"/>
                    </a:moveTo>
                    <a:cubicBezTo>
                      <a:pt x="1704" y="1892"/>
                      <a:pt x="1718" y="1892"/>
                      <a:pt x="1712" y="1876"/>
                    </a:cubicBezTo>
                    <a:cubicBezTo>
                      <a:pt x="1705" y="1876"/>
                      <a:pt x="1705" y="1876"/>
                      <a:pt x="1705" y="1876"/>
                    </a:cubicBezTo>
                    <a:cubicBezTo>
                      <a:pt x="1704" y="1886"/>
                      <a:pt x="1697" y="1902"/>
                      <a:pt x="1710" y="1902"/>
                    </a:cubicBezTo>
                    <a:moveTo>
                      <a:pt x="1770" y="1952"/>
                    </a:moveTo>
                    <a:cubicBezTo>
                      <a:pt x="1783" y="1947"/>
                      <a:pt x="1768" y="1978"/>
                      <a:pt x="1782" y="1968"/>
                    </a:cubicBezTo>
                    <a:cubicBezTo>
                      <a:pt x="1783" y="1952"/>
                      <a:pt x="1785" y="1911"/>
                      <a:pt x="1773" y="1879"/>
                    </a:cubicBezTo>
                    <a:cubicBezTo>
                      <a:pt x="1758" y="1899"/>
                      <a:pt x="1777" y="1942"/>
                      <a:pt x="1770" y="1952"/>
                    </a:cubicBezTo>
                    <a:moveTo>
                      <a:pt x="2539" y="1917"/>
                    </a:moveTo>
                    <a:cubicBezTo>
                      <a:pt x="2533" y="1912"/>
                      <a:pt x="2547" y="1902"/>
                      <a:pt x="2533" y="1897"/>
                    </a:cubicBezTo>
                    <a:cubicBezTo>
                      <a:pt x="2533" y="1897"/>
                      <a:pt x="2532" y="1927"/>
                      <a:pt x="2539" y="1917"/>
                    </a:cubicBezTo>
                    <a:moveTo>
                      <a:pt x="3203" y="1935"/>
                    </a:moveTo>
                    <a:cubicBezTo>
                      <a:pt x="3204" y="1930"/>
                      <a:pt x="3204" y="1925"/>
                      <a:pt x="3211" y="1915"/>
                    </a:cubicBezTo>
                    <a:cubicBezTo>
                      <a:pt x="3204" y="1914"/>
                      <a:pt x="3204" y="1914"/>
                      <a:pt x="3198" y="1909"/>
                    </a:cubicBezTo>
                    <a:cubicBezTo>
                      <a:pt x="3204" y="1925"/>
                      <a:pt x="3183" y="1929"/>
                      <a:pt x="3203" y="1935"/>
                    </a:cubicBezTo>
                    <a:moveTo>
                      <a:pt x="3269" y="1990"/>
                    </a:moveTo>
                    <a:cubicBezTo>
                      <a:pt x="3276" y="1985"/>
                      <a:pt x="3276" y="1985"/>
                      <a:pt x="3290" y="1986"/>
                    </a:cubicBezTo>
                    <a:cubicBezTo>
                      <a:pt x="3285" y="1960"/>
                      <a:pt x="3279" y="1933"/>
                      <a:pt x="3287" y="1913"/>
                    </a:cubicBezTo>
                    <a:cubicBezTo>
                      <a:pt x="3280" y="1913"/>
                      <a:pt x="3280" y="1913"/>
                      <a:pt x="3280" y="1913"/>
                    </a:cubicBezTo>
                    <a:cubicBezTo>
                      <a:pt x="3285" y="1954"/>
                      <a:pt x="3241" y="1999"/>
                      <a:pt x="3266" y="2047"/>
                    </a:cubicBezTo>
                    <a:cubicBezTo>
                      <a:pt x="3274" y="2026"/>
                      <a:pt x="3261" y="2010"/>
                      <a:pt x="3269" y="1990"/>
                    </a:cubicBezTo>
                    <a:moveTo>
                      <a:pt x="2107" y="1927"/>
                    </a:moveTo>
                    <a:cubicBezTo>
                      <a:pt x="2108" y="1912"/>
                      <a:pt x="2122" y="1897"/>
                      <a:pt x="2109" y="1891"/>
                    </a:cubicBezTo>
                    <a:cubicBezTo>
                      <a:pt x="2115" y="1902"/>
                      <a:pt x="2100" y="1927"/>
                      <a:pt x="2107" y="1927"/>
                    </a:cubicBezTo>
                    <a:moveTo>
                      <a:pt x="3129" y="1921"/>
                    </a:moveTo>
                    <a:cubicBezTo>
                      <a:pt x="3136" y="1921"/>
                      <a:pt x="3136" y="1921"/>
                      <a:pt x="3136" y="1921"/>
                    </a:cubicBezTo>
                    <a:cubicBezTo>
                      <a:pt x="3136" y="1911"/>
                      <a:pt x="3136" y="1911"/>
                      <a:pt x="3136" y="1911"/>
                    </a:cubicBezTo>
                    <a:cubicBezTo>
                      <a:pt x="3122" y="1910"/>
                      <a:pt x="3136" y="1916"/>
                      <a:pt x="3129" y="1921"/>
                    </a:cubicBezTo>
                    <a:moveTo>
                      <a:pt x="2497" y="1936"/>
                    </a:moveTo>
                    <a:cubicBezTo>
                      <a:pt x="2499" y="1905"/>
                      <a:pt x="2499" y="1905"/>
                      <a:pt x="2499" y="1905"/>
                    </a:cubicBezTo>
                    <a:cubicBezTo>
                      <a:pt x="2492" y="1905"/>
                      <a:pt x="2492" y="1905"/>
                      <a:pt x="2492" y="1905"/>
                    </a:cubicBezTo>
                    <a:cubicBezTo>
                      <a:pt x="2498" y="1910"/>
                      <a:pt x="2484" y="1930"/>
                      <a:pt x="2497" y="1936"/>
                    </a:cubicBezTo>
                    <a:moveTo>
                      <a:pt x="1875" y="1895"/>
                    </a:moveTo>
                    <a:cubicBezTo>
                      <a:pt x="1841" y="1893"/>
                      <a:pt x="1867" y="1920"/>
                      <a:pt x="1854" y="1915"/>
                    </a:cubicBezTo>
                    <a:cubicBezTo>
                      <a:pt x="1853" y="1925"/>
                      <a:pt x="1853" y="1935"/>
                      <a:pt x="1866" y="1936"/>
                    </a:cubicBezTo>
                    <a:cubicBezTo>
                      <a:pt x="1860" y="1920"/>
                      <a:pt x="1874" y="1916"/>
                      <a:pt x="1875" y="1895"/>
                    </a:cubicBezTo>
                    <a:moveTo>
                      <a:pt x="1224" y="1888"/>
                    </a:moveTo>
                    <a:cubicBezTo>
                      <a:pt x="1217" y="1893"/>
                      <a:pt x="1216" y="1914"/>
                      <a:pt x="1223" y="1914"/>
                    </a:cubicBezTo>
                    <a:cubicBezTo>
                      <a:pt x="1223" y="1909"/>
                      <a:pt x="1224" y="1894"/>
                      <a:pt x="1224" y="1888"/>
                    </a:cubicBezTo>
                    <a:moveTo>
                      <a:pt x="3464" y="1943"/>
                    </a:moveTo>
                    <a:cubicBezTo>
                      <a:pt x="3457" y="1942"/>
                      <a:pt x="3464" y="1937"/>
                      <a:pt x="3457" y="1937"/>
                    </a:cubicBezTo>
                    <a:cubicBezTo>
                      <a:pt x="3463" y="1963"/>
                      <a:pt x="3461" y="1999"/>
                      <a:pt x="3464" y="1943"/>
                    </a:cubicBezTo>
                    <a:moveTo>
                      <a:pt x="2799" y="1925"/>
                    </a:moveTo>
                    <a:cubicBezTo>
                      <a:pt x="2805" y="1946"/>
                      <a:pt x="2790" y="1966"/>
                      <a:pt x="2811" y="1978"/>
                    </a:cubicBezTo>
                    <a:cubicBezTo>
                      <a:pt x="2805" y="1951"/>
                      <a:pt x="2812" y="1947"/>
                      <a:pt x="2806" y="1926"/>
                    </a:cubicBezTo>
                    <a:lnTo>
                      <a:pt x="2799" y="1925"/>
                    </a:lnTo>
                    <a:close/>
                    <a:moveTo>
                      <a:pt x="2686" y="1997"/>
                    </a:moveTo>
                    <a:cubicBezTo>
                      <a:pt x="2694" y="1982"/>
                      <a:pt x="2695" y="1951"/>
                      <a:pt x="2682" y="1935"/>
                    </a:cubicBezTo>
                    <a:cubicBezTo>
                      <a:pt x="2682" y="1950"/>
                      <a:pt x="2680" y="1981"/>
                      <a:pt x="2686" y="1997"/>
                    </a:cubicBezTo>
                    <a:moveTo>
                      <a:pt x="2435" y="1938"/>
                    </a:moveTo>
                    <a:cubicBezTo>
                      <a:pt x="2435" y="1949"/>
                      <a:pt x="2435" y="1954"/>
                      <a:pt x="2441" y="1959"/>
                    </a:cubicBezTo>
                    <a:cubicBezTo>
                      <a:pt x="2435" y="1949"/>
                      <a:pt x="2449" y="1939"/>
                      <a:pt x="2435" y="1938"/>
                    </a:cubicBezTo>
                    <a:moveTo>
                      <a:pt x="1077" y="1943"/>
                    </a:moveTo>
                    <a:cubicBezTo>
                      <a:pt x="1078" y="1938"/>
                      <a:pt x="1078" y="1923"/>
                      <a:pt x="1078" y="1933"/>
                    </a:cubicBezTo>
                    <a:cubicBezTo>
                      <a:pt x="1078" y="1938"/>
                      <a:pt x="1070" y="1948"/>
                      <a:pt x="1084" y="1944"/>
                    </a:cubicBezTo>
                    <a:cubicBezTo>
                      <a:pt x="1091" y="1939"/>
                      <a:pt x="1092" y="1928"/>
                      <a:pt x="1085" y="1923"/>
                    </a:cubicBezTo>
                    <a:cubicBezTo>
                      <a:pt x="1078" y="1928"/>
                      <a:pt x="1084" y="1938"/>
                      <a:pt x="1077" y="1943"/>
                    </a:cubicBezTo>
                    <a:moveTo>
                      <a:pt x="1887" y="1942"/>
                    </a:moveTo>
                    <a:cubicBezTo>
                      <a:pt x="1886" y="1947"/>
                      <a:pt x="1886" y="1952"/>
                      <a:pt x="1886" y="1952"/>
                    </a:cubicBezTo>
                    <a:cubicBezTo>
                      <a:pt x="1884" y="1988"/>
                      <a:pt x="1900" y="1943"/>
                      <a:pt x="1887" y="1942"/>
                    </a:cubicBezTo>
                    <a:moveTo>
                      <a:pt x="1723" y="2053"/>
                    </a:moveTo>
                    <a:cubicBezTo>
                      <a:pt x="1731" y="2033"/>
                      <a:pt x="1734" y="1976"/>
                      <a:pt x="1729" y="1945"/>
                    </a:cubicBezTo>
                    <a:cubicBezTo>
                      <a:pt x="1720" y="1985"/>
                      <a:pt x="1725" y="2022"/>
                      <a:pt x="1723" y="2053"/>
                    </a:cubicBezTo>
                    <a:moveTo>
                      <a:pt x="1275" y="1969"/>
                    </a:moveTo>
                    <a:cubicBezTo>
                      <a:pt x="1276" y="1958"/>
                      <a:pt x="1283" y="1943"/>
                      <a:pt x="1276" y="1943"/>
                    </a:cubicBezTo>
                    <a:cubicBezTo>
                      <a:pt x="1269" y="1953"/>
                      <a:pt x="1269" y="1958"/>
                      <a:pt x="1275" y="1969"/>
                    </a:cubicBezTo>
                    <a:moveTo>
                      <a:pt x="3186" y="2001"/>
                    </a:moveTo>
                    <a:cubicBezTo>
                      <a:pt x="3187" y="1991"/>
                      <a:pt x="3187" y="1991"/>
                      <a:pt x="3187" y="1991"/>
                    </a:cubicBezTo>
                    <a:cubicBezTo>
                      <a:pt x="3173" y="1996"/>
                      <a:pt x="3181" y="1980"/>
                      <a:pt x="3167" y="1980"/>
                    </a:cubicBezTo>
                    <a:cubicBezTo>
                      <a:pt x="3166" y="1990"/>
                      <a:pt x="3173" y="1990"/>
                      <a:pt x="3166" y="1995"/>
                    </a:cubicBezTo>
                    <a:cubicBezTo>
                      <a:pt x="3180" y="1991"/>
                      <a:pt x="3187" y="1996"/>
                      <a:pt x="3186" y="2001"/>
                    </a:cubicBezTo>
                    <a:moveTo>
                      <a:pt x="3242" y="1983"/>
                    </a:moveTo>
                    <a:cubicBezTo>
                      <a:pt x="3235" y="1983"/>
                      <a:pt x="3235" y="1983"/>
                      <a:pt x="3235" y="1983"/>
                    </a:cubicBezTo>
                    <a:cubicBezTo>
                      <a:pt x="3242" y="1994"/>
                      <a:pt x="3234" y="2009"/>
                      <a:pt x="3241" y="2014"/>
                    </a:cubicBezTo>
                    <a:lnTo>
                      <a:pt x="3242" y="1983"/>
                    </a:lnTo>
                    <a:close/>
                    <a:moveTo>
                      <a:pt x="3355" y="2051"/>
                    </a:moveTo>
                    <a:cubicBezTo>
                      <a:pt x="3369" y="2047"/>
                      <a:pt x="3357" y="2025"/>
                      <a:pt x="3371" y="2021"/>
                    </a:cubicBezTo>
                    <a:cubicBezTo>
                      <a:pt x="3357" y="2020"/>
                      <a:pt x="3365" y="1995"/>
                      <a:pt x="3358" y="1989"/>
                    </a:cubicBezTo>
                    <a:cubicBezTo>
                      <a:pt x="3350" y="2020"/>
                      <a:pt x="3356" y="2030"/>
                      <a:pt x="3355" y="2051"/>
                    </a:cubicBezTo>
                    <a:moveTo>
                      <a:pt x="158" y="1955"/>
                    </a:moveTo>
                    <a:cubicBezTo>
                      <a:pt x="152" y="1944"/>
                      <a:pt x="166" y="1924"/>
                      <a:pt x="152" y="1928"/>
                    </a:cubicBezTo>
                    <a:cubicBezTo>
                      <a:pt x="159" y="1934"/>
                      <a:pt x="144" y="1959"/>
                      <a:pt x="158" y="1955"/>
                    </a:cubicBezTo>
                    <a:moveTo>
                      <a:pt x="1077" y="1948"/>
                    </a:moveTo>
                    <a:cubicBezTo>
                      <a:pt x="1084" y="1954"/>
                      <a:pt x="1068" y="1995"/>
                      <a:pt x="1082" y="1995"/>
                    </a:cubicBezTo>
                    <a:cubicBezTo>
                      <a:pt x="1076" y="1979"/>
                      <a:pt x="1089" y="1996"/>
                      <a:pt x="1089" y="1985"/>
                    </a:cubicBezTo>
                    <a:cubicBezTo>
                      <a:pt x="1082" y="1980"/>
                      <a:pt x="1090" y="1959"/>
                      <a:pt x="1091" y="1949"/>
                    </a:cubicBezTo>
                    <a:lnTo>
                      <a:pt x="1077" y="1948"/>
                    </a:lnTo>
                    <a:close/>
                    <a:moveTo>
                      <a:pt x="2944" y="2041"/>
                    </a:moveTo>
                    <a:cubicBezTo>
                      <a:pt x="2945" y="2031"/>
                      <a:pt x="2953" y="2005"/>
                      <a:pt x="2947" y="1995"/>
                    </a:cubicBezTo>
                    <a:cubicBezTo>
                      <a:pt x="2939" y="2005"/>
                      <a:pt x="2939" y="2020"/>
                      <a:pt x="2944" y="2041"/>
                    </a:cubicBezTo>
                    <a:moveTo>
                      <a:pt x="2187" y="1978"/>
                    </a:moveTo>
                    <a:cubicBezTo>
                      <a:pt x="2193" y="1993"/>
                      <a:pt x="2172" y="1998"/>
                      <a:pt x="2171" y="2018"/>
                    </a:cubicBezTo>
                    <a:cubicBezTo>
                      <a:pt x="2191" y="2019"/>
                      <a:pt x="2200" y="1983"/>
                      <a:pt x="2187" y="1978"/>
                    </a:cubicBezTo>
                    <a:moveTo>
                      <a:pt x="3576" y="2021"/>
                    </a:moveTo>
                    <a:cubicBezTo>
                      <a:pt x="3563" y="2020"/>
                      <a:pt x="3577" y="2016"/>
                      <a:pt x="3577" y="2010"/>
                    </a:cubicBezTo>
                    <a:cubicBezTo>
                      <a:pt x="3557" y="2004"/>
                      <a:pt x="3569" y="2026"/>
                      <a:pt x="3576" y="2021"/>
                    </a:cubicBezTo>
                    <a:moveTo>
                      <a:pt x="3377" y="2026"/>
                    </a:moveTo>
                    <a:cubicBezTo>
                      <a:pt x="3377" y="2021"/>
                      <a:pt x="3378" y="2016"/>
                      <a:pt x="3385" y="2016"/>
                    </a:cubicBezTo>
                    <a:cubicBezTo>
                      <a:pt x="3385" y="2011"/>
                      <a:pt x="3385" y="2011"/>
                      <a:pt x="3385" y="2011"/>
                    </a:cubicBezTo>
                    <a:cubicBezTo>
                      <a:pt x="3385" y="2011"/>
                      <a:pt x="3385" y="2011"/>
                      <a:pt x="3378" y="2011"/>
                    </a:cubicBezTo>
                    <a:cubicBezTo>
                      <a:pt x="3378" y="2011"/>
                      <a:pt x="3371" y="2011"/>
                      <a:pt x="3371" y="2016"/>
                    </a:cubicBezTo>
                    <a:cubicBezTo>
                      <a:pt x="3385" y="2016"/>
                      <a:pt x="3364" y="2026"/>
                      <a:pt x="3377" y="2026"/>
                    </a:cubicBezTo>
                    <a:moveTo>
                      <a:pt x="2548" y="2021"/>
                    </a:moveTo>
                    <a:cubicBezTo>
                      <a:pt x="2548" y="2016"/>
                      <a:pt x="2562" y="2001"/>
                      <a:pt x="2549" y="2001"/>
                    </a:cubicBezTo>
                    <a:cubicBezTo>
                      <a:pt x="2541" y="2011"/>
                      <a:pt x="2541" y="2016"/>
                      <a:pt x="2548" y="2021"/>
                    </a:cubicBezTo>
                    <a:moveTo>
                      <a:pt x="3569" y="2026"/>
                    </a:moveTo>
                    <a:cubicBezTo>
                      <a:pt x="3562" y="2025"/>
                      <a:pt x="3561" y="2046"/>
                      <a:pt x="3568" y="2051"/>
                    </a:cubicBezTo>
                    <a:cubicBezTo>
                      <a:pt x="3568" y="2041"/>
                      <a:pt x="3576" y="2031"/>
                      <a:pt x="3569" y="2026"/>
                    </a:cubicBezTo>
                    <a:moveTo>
                      <a:pt x="541" y="1968"/>
                    </a:moveTo>
                    <a:cubicBezTo>
                      <a:pt x="548" y="1969"/>
                      <a:pt x="534" y="1984"/>
                      <a:pt x="548" y="1979"/>
                    </a:cubicBezTo>
                    <a:cubicBezTo>
                      <a:pt x="548" y="1974"/>
                      <a:pt x="548" y="1974"/>
                      <a:pt x="548" y="1964"/>
                    </a:cubicBezTo>
                    <a:cubicBezTo>
                      <a:pt x="548" y="1964"/>
                      <a:pt x="542" y="1963"/>
                      <a:pt x="541" y="1968"/>
                    </a:cubicBezTo>
                    <a:moveTo>
                      <a:pt x="2417" y="2025"/>
                    </a:moveTo>
                    <a:cubicBezTo>
                      <a:pt x="2418" y="2020"/>
                      <a:pt x="2432" y="2005"/>
                      <a:pt x="2418" y="2005"/>
                    </a:cubicBezTo>
                    <a:cubicBezTo>
                      <a:pt x="2411" y="2009"/>
                      <a:pt x="2411" y="2020"/>
                      <a:pt x="2417" y="2025"/>
                    </a:cubicBezTo>
                    <a:moveTo>
                      <a:pt x="2506" y="2030"/>
                    </a:moveTo>
                    <a:cubicBezTo>
                      <a:pt x="2500" y="2019"/>
                      <a:pt x="2507" y="2004"/>
                      <a:pt x="2500" y="2009"/>
                    </a:cubicBezTo>
                    <a:cubicBezTo>
                      <a:pt x="2500" y="2014"/>
                      <a:pt x="2493" y="2024"/>
                      <a:pt x="2506" y="2030"/>
                    </a:cubicBezTo>
                    <a:moveTo>
                      <a:pt x="2670" y="2038"/>
                    </a:moveTo>
                    <a:cubicBezTo>
                      <a:pt x="2671" y="2033"/>
                      <a:pt x="2672" y="2012"/>
                      <a:pt x="2665" y="2017"/>
                    </a:cubicBezTo>
                    <a:cubicBezTo>
                      <a:pt x="2664" y="2022"/>
                      <a:pt x="2663" y="2048"/>
                      <a:pt x="2670" y="2038"/>
                    </a:cubicBezTo>
                    <a:moveTo>
                      <a:pt x="3171" y="2032"/>
                    </a:moveTo>
                    <a:cubicBezTo>
                      <a:pt x="3170" y="2047"/>
                      <a:pt x="3170" y="2047"/>
                      <a:pt x="3170" y="2057"/>
                    </a:cubicBezTo>
                    <a:cubicBezTo>
                      <a:pt x="3184" y="2058"/>
                      <a:pt x="3171" y="2026"/>
                      <a:pt x="3171" y="2032"/>
                    </a:cubicBezTo>
                    <a:moveTo>
                      <a:pt x="560" y="2016"/>
                    </a:moveTo>
                    <a:cubicBezTo>
                      <a:pt x="560" y="2006"/>
                      <a:pt x="561" y="1990"/>
                      <a:pt x="554" y="1979"/>
                    </a:cubicBezTo>
                    <a:cubicBezTo>
                      <a:pt x="554" y="1990"/>
                      <a:pt x="553" y="2010"/>
                      <a:pt x="560" y="2016"/>
                    </a:cubicBezTo>
                    <a:moveTo>
                      <a:pt x="1623" y="2007"/>
                    </a:moveTo>
                    <a:cubicBezTo>
                      <a:pt x="1623" y="2007"/>
                      <a:pt x="1629" y="2022"/>
                      <a:pt x="1629" y="2022"/>
                    </a:cubicBezTo>
                    <a:cubicBezTo>
                      <a:pt x="1634" y="2048"/>
                      <a:pt x="1630" y="1991"/>
                      <a:pt x="1623" y="2007"/>
                    </a:cubicBezTo>
                    <a:moveTo>
                      <a:pt x="458" y="1995"/>
                    </a:moveTo>
                    <a:cubicBezTo>
                      <a:pt x="458" y="1995"/>
                      <a:pt x="451" y="1995"/>
                      <a:pt x="451" y="1995"/>
                    </a:cubicBezTo>
                    <a:cubicBezTo>
                      <a:pt x="464" y="2001"/>
                      <a:pt x="458" y="1990"/>
                      <a:pt x="458" y="1985"/>
                    </a:cubicBezTo>
                    <a:cubicBezTo>
                      <a:pt x="451" y="1985"/>
                      <a:pt x="444" y="1989"/>
                      <a:pt x="444" y="1995"/>
                    </a:cubicBezTo>
                    <a:cubicBezTo>
                      <a:pt x="451" y="2000"/>
                      <a:pt x="451" y="1990"/>
                      <a:pt x="458" y="1995"/>
                    </a:cubicBezTo>
                    <a:moveTo>
                      <a:pt x="3671" y="2056"/>
                    </a:moveTo>
                    <a:cubicBezTo>
                      <a:pt x="3671" y="2056"/>
                      <a:pt x="3670" y="2062"/>
                      <a:pt x="3670" y="2062"/>
                    </a:cubicBezTo>
                    <a:cubicBezTo>
                      <a:pt x="3670" y="2062"/>
                      <a:pt x="3670" y="2062"/>
                      <a:pt x="3671" y="2056"/>
                    </a:cubicBezTo>
                    <a:moveTo>
                      <a:pt x="3675" y="2103"/>
                    </a:moveTo>
                    <a:cubicBezTo>
                      <a:pt x="3676" y="2088"/>
                      <a:pt x="3670" y="2072"/>
                      <a:pt x="3670" y="2062"/>
                    </a:cubicBezTo>
                    <a:cubicBezTo>
                      <a:pt x="3670" y="2062"/>
                      <a:pt x="3663" y="2061"/>
                      <a:pt x="3656" y="2066"/>
                    </a:cubicBezTo>
                    <a:cubicBezTo>
                      <a:pt x="3663" y="2077"/>
                      <a:pt x="3668" y="2103"/>
                      <a:pt x="3675" y="2103"/>
                    </a:cubicBezTo>
                    <a:moveTo>
                      <a:pt x="435" y="2030"/>
                    </a:moveTo>
                    <a:cubicBezTo>
                      <a:pt x="436" y="2015"/>
                      <a:pt x="436" y="2010"/>
                      <a:pt x="430" y="1999"/>
                    </a:cubicBezTo>
                    <a:cubicBezTo>
                      <a:pt x="429" y="2015"/>
                      <a:pt x="429" y="2020"/>
                      <a:pt x="435" y="2030"/>
                    </a:cubicBezTo>
                    <a:moveTo>
                      <a:pt x="1382" y="2020"/>
                    </a:moveTo>
                    <a:cubicBezTo>
                      <a:pt x="1389" y="2026"/>
                      <a:pt x="1381" y="2036"/>
                      <a:pt x="1388" y="2041"/>
                    </a:cubicBezTo>
                    <a:cubicBezTo>
                      <a:pt x="1395" y="2037"/>
                      <a:pt x="1396" y="2021"/>
                      <a:pt x="1382" y="2020"/>
                    </a:cubicBezTo>
                    <a:moveTo>
                      <a:pt x="3177" y="2063"/>
                    </a:moveTo>
                    <a:cubicBezTo>
                      <a:pt x="3163" y="2062"/>
                      <a:pt x="3163" y="2062"/>
                      <a:pt x="3163" y="2062"/>
                    </a:cubicBezTo>
                    <a:cubicBezTo>
                      <a:pt x="3163" y="2067"/>
                      <a:pt x="3162" y="2073"/>
                      <a:pt x="3169" y="2078"/>
                    </a:cubicBezTo>
                    <a:cubicBezTo>
                      <a:pt x="3169" y="2073"/>
                      <a:pt x="3176" y="2068"/>
                      <a:pt x="3177" y="2063"/>
                    </a:cubicBezTo>
                    <a:moveTo>
                      <a:pt x="3279" y="2068"/>
                    </a:moveTo>
                    <a:cubicBezTo>
                      <a:pt x="3265" y="2083"/>
                      <a:pt x="3270" y="2119"/>
                      <a:pt x="3276" y="2140"/>
                    </a:cubicBezTo>
                    <a:cubicBezTo>
                      <a:pt x="3277" y="2104"/>
                      <a:pt x="3278" y="2094"/>
                      <a:pt x="3279" y="2068"/>
                    </a:cubicBezTo>
                    <a:moveTo>
                      <a:pt x="1409" y="2037"/>
                    </a:moveTo>
                    <a:cubicBezTo>
                      <a:pt x="1395" y="2037"/>
                      <a:pt x="1395" y="2037"/>
                      <a:pt x="1395" y="2037"/>
                    </a:cubicBezTo>
                    <a:cubicBezTo>
                      <a:pt x="1395" y="2042"/>
                      <a:pt x="1401" y="2047"/>
                      <a:pt x="1401" y="2052"/>
                    </a:cubicBezTo>
                    <a:cubicBezTo>
                      <a:pt x="1402" y="2042"/>
                      <a:pt x="1408" y="2042"/>
                      <a:pt x="1409" y="2037"/>
                    </a:cubicBezTo>
                    <a:moveTo>
                      <a:pt x="408" y="2039"/>
                    </a:moveTo>
                    <a:cubicBezTo>
                      <a:pt x="408" y="2034"/>
                      <a:pt x="416" y="2014"/>
                      <a:pt x="402" y="2018"/>
                    </a:cubicBezTo>
                    <a:cubicBezTo>
                      <a:pt x="408" y="2029"/>
                      <a:pt x="401" y="2029"/>
                      <a:pt x="408" y="2039"/>
                    </a:cubicBezTo>
                    <a:moveTo>
                      <a:pt x="1517" y="2058"/>
                    </a:moveTo>
                    <a:cubicBezTo>
                      <a:pt x="1518" y="2053"/>
                      <a:pt x="1524" y="2053"/>
                      <a:pt x="1524" y="2053"/>
                    </a:cubicBezTo>
                    <a:cubicBezTo>
                      <a:pt x="1518" y="2053"/>
                      <a:pt x="1525" y="2038"/>
                      <a:pt x="1511" y="2042"/>
                    </a:cubicBezTo>
                    <a:cubicBezTo>
                      <a:pt x="1518" y="2048"/>
                      <a:pt x="1511" y="2048"/>
                      <a:pt x="1511" y="2058"/>
                    </a:cubicBezTo>
                    <a:lnTo>
                      <a:pt x="1517" y="2058"/>
                    </a:lnTo>
                    <a:close/>
                    <a:moveTo>
                      <a:pt x="2675" y="2090"/>
                    </a:moveTo>
                    <a:cubicBezTo>
                      <a:pt x="2668" y="2084"/>
                      <a:pt x="2676" y="2059"/>
                      <a:pt x="2669" y="2069"/>
                    </a:cubicBezTo>
                    <a:cubicBezTo>
                      <a:pt x="2669" y="2074"/>
                      <a:pt x="2661" y="2089"/>
                      <a:pt x="2675" y="2090"/>
                    </a:cubicBezTo>
                    <a:moveTo>
                      <a:pt x="1366" y="2061"/>
                    </a:moveTo>
                    <a:cubicBezTo>
                      <a:pt x="1367" y="2056"/>
                      <a:pt x="1374" y="2041"/>
                      <a:pt x="1361" y="2040"/>
                    </a:cubicBezTo>
                    <a:cubicBezTo>
                      <a:pt x="1367" y="2051"/>
                      <a:pt x="1360" y="2056"/>
                      <a:pt x="1366" y="2061"/>
                    </a:cubicBezTo>
                    <a:moveTo>
                      <a:pt x="3140" y="2118"/>
                    </a:moveTo>
                    <a:cubicBezTo>
                      <a:pt x="3133" y="2107"/>
                      <a:pt x="3141" y="2092"/>
                      <a:pt x="3127" y="2086"/>
                    </a:cubicBezTo>
                    <a:cubicBezTo>
                      <a:pt x="3134" y="2097"/>
                      <a:pt x="3126" y="2117"/>
                      <a:pt x="3140" y="2118"/>
                    </a:cubicBezTo>
                    <a:moveTo>
                      <a:pt x="2826" y="2087"/>
                    </a:moveTo>
                    <a:cubicBezTo>
                      <a:pt x="2825" y="2092"/>
                      <a:pt x="2826" y="2077"/>
                      <a:pt x="2819" y="2081"/>
                    </a:cubicBezTo>
                    <a:cubicBezTo>
                      <a:pt x="2831" y="2113"/>
                      <a:pt x="2816" y="2138"/>
                      <a:pt x="2835" y="2170"/>
                    </a:cubicBezTo>
                    <a:cubicBezTo>
                      <a:pt x="2830" y="2134"/>
                      <a:pt x="2831" y="2113"/>
                      <a:pt x="2826" y="2087"/>
                    </a:cubicBezTo>
                    <a:moveTo>
                      <a:pt x="3244" y="2092"/>
                    </a:moveTo>
                    <a:cubicBezTo>
                      <a:pt x="3243" y="2102"/>
                      <a:pt x="3242" y="2118"/>
                      <a:pt x="3249" y="2129"/>
                    </a:cubicBezTo>
                    <a:cubicBezTo>
                      <a:pt x="3249" y="2123"/>
                      <a:pt x="3257" y="2098"/>
                      <a:pt x="3244" y="2092"/>
                    </a:cubicBezTo>
                    <a:moveTo>
                      <a:pt x="3393" y="2131"/>
                    </a:moveTo>
                    <a:cubicBezTo>
                      <a:pt x="3386" y="2120"/>
                      <a:pt x="3387" y="2104"/>
                      <a:pt x="3380" y="2104"/>
                    </a:cubicBezTo>
                    <a:cubicBezTo>
                      <a:pt x="3387" y="2115"/>
                      <a:pt x="3379" y="2130"/>
                      <a:pt x="3393" y="2131"/>
                    </a:cubicBezTo>
                    <a:moveTo>
                      <a:pt x="1428" y="2064"/>
                    </a:moveTo>
                    <a:cubicBezTo>
                      <a:pt x="1421" y="2069"/>
                      <a:pt x="1414" y="2079"/>
                      <a:pt x="1427" y="2080"/>
                    </a:cubicBezTo>
                    <a:cubicBezTo>
                      <a:pt x="1427" y="2080"/>
                      <a:pt x="1427" y="2074"/>
                      <a:pt x="1434" y="2075"/>
                    </a:cubicBezTo>
                    <a:cubicBezTo>
                      <a:pt x="1435" y="2070"/>
                      <a:pt x="1428" y="2069"/>
                      <a:pt x="1428" y="2064"/>
                    </a:cubicBezTo>
                    <a:moveTo>
                      <a:pt x="407" y="2050"/>
                    </a:moveTo>
                    <a:cubicBezTo>
                      <a:pt x="399" y="2075"/>
                      <a:pt x="419" y="2076"/>
                      <a:pt x="407" y="2050"/>
                    </a:cubicBezTo>
                    <a:moveTo>
                      <a:pt x="448" y="2062"/>
                    </a:moveTo>
                    <a:cubicBezTo>
                      <a:pt x="461" y="2063"/>
                      <a:pt x="447" y="2067"/>
                      <a:pt x="447" y="2072"/>
                    </a:cubicBezTo>
                    <a:cubicBezTo>
                      <a:pt x="461" y="2073"/>
                      <a:pt x="461" y="2073"/>
                      <a:pt x="461" y="2073"/>
                    </a:cubicBezTo>
                    <a:cubicBezTo>
                      <a:pt x="461" y="2063"/>
                      <a:pt x="454" y="2062"/>
                      <a:pt x="461" y="2058"/>
                    </a:cubicBezTo>
                    <a:cubicBezTo>
                      <a:pt x="455" y="2057"/>
                      <a:pt x="448" y="2057"/>
                      <a:pt x="448" y="2062"/>
                    </a:cubicBezTo>
                    <a:moveTo>
                      <a:pt x="3472" y="2191"/>
                    </a:moveTo>
                    <a:cubicBezTo>
                      <a:pt x="3473" y="2166"/>
                      <a:pt x="3474" y="2145"/>
                      <a:pt x="3475" y="2124"/>
                    </a:cubicBezTo>
                    <a:cubicBezTo>
                      <a:pt x="3462" y="2124"/>
                      <a:pt x="3462" y="2124"/>
                      <a:pt x="3462" y="2124"/>
                    </a:cubicBezTo>
                    <a:cubicBezTo>
                      <a:pt x="3454" y="2139"/>
                      <a:pt x="3467" y="2150"/>
                      <a:pt x="3467" y="2160"/>
                    </a:cubicBezTo>
                    <a:cubicBezTo>
                      <a:pt x="3466" y="2170"/>
                      <a:pt x="3451" y="2190"/>
                      <a:pt x="3472" y="2191"/>
                    </a:cubicBezTo>
                    <a:moveTo>
                      <a:pt x="3226" y="2164"/>
                    </a:moveTo>
                    <a:cubicBezTo>
                      <a:pt x="3225" y="2195"/>
                      <a:pt x="3222" y="2246"/>
                      <a:pt x="3235" y="2257"/>
                    </a:cubicBezTo>
                    <a:cubicBezTo>
                      <a:pt x="3236" y="2237"/>
                      <a:pt x="3246" y="2185"/>
                      <a:pt x="3226" y="2164"/>
                    </a:cubicBezTo>
                    <a:moveTo>
                      <a:pt x="3315" y="2168"/>
                    </a:moveTo>
                    <a:cubicBezTo>
                      <a:pt x="3308" y="2173"/>
                      <a:pt x="3308" y="2183"/>
                      <a:pt x="3307" y="2188"/>
                    </a:cubicBezTo>
                    <a:cubicBezTo>
                      <a:pt x="3314" y="2189"/>
                      <a:pt x="3315" y="2168"/>
                      <a:pt x="3315" y="2168"/>
                    </a:cubicBezTo>
                    <a:moveTo>
                      <a:pt x="3479" y="2326"/>
                    </a:moveTo>
                    <a:cubicBezTo>
                      <a:pt x="3473" y="2316"/>
                      <a:pt x="3487" y="2296"/>
                      <a:pt x="3473" y="2300"/>
                    </a:cubicBezTo>
                    <a:cubicBezTo>
                      <a:pt x="3480" y="2301"/>
                      <a:pt x="3465" y="2326"/>
                      <a:pt x="3479" y="2326"/>
                    </a:cubicBezTo>
                    <a:moveTo>
                      <a:pt x="3481" y="2420"/>
                    </a:moveTo>
                    <a:cubicBezTo>
                      <a:pt x="3487" y="2441"/>
                      <a:pt x="3481" y="2414"/>
                      <a:pt x="3482" y="2394"/>
                    </a:cubicBezTo>
                    <a:cubicBezTo>
                      <a:pt x="3477" y="2368"/>
                      <a:pt x="3485" y="2342"/>
                      <a:pt x="3472" y="2326"/>
                    </a:cubicBezTo>
                    <a:cubicBezTo>
                      <a:pt x="3470" y="2362"/>
                      <a:pt x="3469" y="2378"/>
                      <a:pt x="3475" y="2399"/>
                    </a:cubicBezTo>
                    <a:cubicBezTo>
                      <a:pt x="3475" y="2399"/>
                      <a:pt x="3469" y="2393"/>
                      <a:pt x="3476" y="2393"/>
                    </a:cubicBezTo>
                    <a:cubicBezTo>
                      <a:pt x="3475" y="2404"/>
                      <a:pt x="3475" y="2414"/>
                      <a:pt x="3481" y="2420"/>
                    </a:cubicBezTo>
                    <a:moveTo>
                      <a:pt x="2573" y="2333"/>
                    </a:moveTo>
                    <a:cubicBezTo>
                      <a:pt x="2581" y="2323"/>
                      <a:pt x="2581" y="2318"/>
                      <a:pt x="2574" y="2313"/>
                    </a:cubicBezTo>
                    <a:cubicBezTo>
                      <a:pt x="2574" y="2318"/>
                      <a:pt x="2567" y="2333"/>
                      <a:pt x="2573" y="2333"/>
                    </a:cubicBezTo>
                    <a:moveTo>
                      <a:pt x="2579" y="2354"/>
                    </a:moveTo>
                    <a:cubicBezTo>
                      <a:pt x="2579" y="2349"/>
                      <a:pt x="2587" y="2334"/>
                      <a:pt x="2580" y="2333"/>
                    </a:cubicBezTo>
                    <a:cubicBezTo>
                      <a:pt x="2580" y="2344"/>
                      <a:pt x="2566" y="2348"/>
                      <a:pt x="2579" y="2354"/>
                    </a:cubicBezTo>
                    <a:moveTo>
                      <a:pt x="3701" y="2415"/>
                    </a:moveTo>
                    <a:cubicBezTo>
                      <a:pt x="3702" y="2399"/>
                      <a:pt x="3702" y="2389"/>
                      <a:pt x="3696" y="2378"/>
                    </a:cubicBezTo>
                    <a:cubicBezTo>
                      <a:pt x="3695" y="2389"/>
                      <a:pt x="3688" y="2404"/>
                      <a:pt x="3701" y="2415"/>
                    </a:cubicBezTo>
                    <a:moveTo>
                      <a:pt x="3508" y="2571"/>
                    </a:moveTo>
                    <a:cubicBezTo>
                      <a:pt x="3508" y="2561"/>
                      <a:pt x="3516" y="2551"/>
                      <a:pt x="3509" y="2545"/>
                    </a:cubicBezTo>
                    <a:cubicBezTo>
                      <a:pt x="3509" y="2550"/>
                      <a:pt x="3501" y="2565"/>
                      <a:pt x="3508" y="2571"/>
                    </a:cubicBezTo>
                    <a:moveTo>
                      <a:pt x="161" y="3698"/>
                    </a:moveTo>
                    <a:cubicBezTo>
                      <a:pt x="153" y="3703"/>
                      <a:pt x="146" y="3713"/>
                      <a:pt x="146" y="3724"/>
                    </a:cubicBezTo>
                    <a:cubicBezTo>
                      <a:pt x="160" y="3719"/>
                      <a:pt x="167" y="3699"/>
                      <a:pt x="161" y="3698"/>
                    </a:cubicBezTo>
                    <a:moveTo>
                      <a:pt x="65" y="3699"/>
                    </a:moveTo>
                    <a:cubicBezTo>
                      <a:pt x="71" y="3715"/>
                      <a:pt x="56" y="3735"/>
                      <a:pt x="76" y="3736"/>
                    </a:cubicBezTo>
                    <a:cubicBezTo>
                      <a:pt x="77" y="3725"/>
                      <a:pt x="85" y="3710"/>
                      <a:pt x="98" y="3721"/>
                    </a:cubicBezTo>
                    <a:cubicBezTo>
                      <a:pt x="85" y="3710"/>
                      <a:pt x="85" y="3705"/>
                      <a:pt x="65" y="3699"/>
                    </a:cubicBezTo>
                    <a:moveTo>
                      <a:pt x="214" y="3727"/>
                    </a:moveTo>
                    <a:cubicBezTo>
                      <a:pt x="214" y="3737"/>
                      <a:pt x="193" y="3741"/>
                      <a:pt x="206" y="3747"/>
                    </a:cubicBezTo>
                    <a:cubicBezTo>
                      <a:pt x="206" y="3742"/>
                      <a:pt x="228" y="3728"/>
                      <a:pt x="214" y="3727"/>
                    </a:cubicBezTo>
                    <a:moveTo>
                      <a:pt x="124" y="3748"/>
                    </a:moveTo>
                    <a:cubicBezTo>
                      <a:pt x="104" y="3737"/>
                      <a:pt x="96" y="3752"/>
                      <a:pt x="89" y="3757"/>
                    </a:cubicBezTo>
                    <a:cubicBezTo>
                      <a:pt x="89" y="3762"/>
                      <a:pt x="109" y="3774"/>
                      <a:pt x="102" y="3784"/>
                    </a:cubicBezTo>
                    <a:cubicBezTo>
                      <a:pt x="109" y="3779"/>
                      <a:pt x="109" y="3779"/>
                      <a:pt x="122" y="3779"/>
                    </a:cubicBezTo>
                    <a:cubicBezTo>
                      <a:pt x="122" y="3779"/>
                      <a:pt x="110" y="3758"/>
                      <a:pt x="124" y="3748"/>
                    </a:cubicBezTo>
                    <a:moveTo>
                      <a:pt x="357" y="3755"/>
                    </a:moveTo>
                    <a:cubicBezTo>
                      <a:pt x="356" y="3765"/>
                      <a:pt x="342" y="3764"/>
                      <a:pt x="342" y="3780"/>
                    </a:cubicBezTo>
                    <a:cubicBezTo>
                      <a:pt x="355" y="3781"/>
                      <a:pt x="370" y="3761"/>
                      <a:pt x="357" y="3755"/>
                    </a:cubicBezTo>
                    <a:moveTo>
                      <a:pt x="239" y="3770"/>
                    </a:moveTo>
                    <a:cubicBezTo>
                      <a:pt x="238" y="3790"/>
                      <a:pt x="204" y="3799"/>
                      <a:pt x="209" y="3820"/>
                    </a:cubicBezTo>
                    <a:cubicBezTo>
                      <a:pt x="249" y="3848"/>
                      <a:pt x="300" y="3793"/>
                      <a:pt x="260" y="3771"/>
                    </a:cubicBezTo>
                    <a:lnTo>
                      <a:pt x="239" y="3770"/>
                    </a:lnTo>
                    <a:close/>
                    <a:moveTo>
                      <a:pt x="2677" y="3839"/>
                    </a:moveTo>
                    <a:cubicBezTo>
                      <a:pt x="2677" y="3844"/>
                      <a:pt x="2663" y="3838"/>
                      <a:pt x="2663" y="3849"/>
                    </a:cubicBezTo>
                    <a:cubicBezTo>
                      <a:pt x="2670" y="3849"/>
                      <a:pt x="2683" y="3850"/>
                      <a:pt x="2684" y="3844"/>
                    </a:cubicBezTo>
                    <a:cubicBezTo>
                      <a:pt x="2677" y="3844"/>
                      <a:pt x="2677" y="3839"/>
                      <a:pt x="2677" y="3839"/>
                    </a:cubicBezTo>
                    <a:moveTo>
                      <a:pt x="1957" y="3839"/>
                    </a:moveTo>
                    <a:cubicBezTo>
                      <a:pt x="1956" y="3850"/>
                      <a:pt x="1943" y="3844"/>
                      <a:pt x="1949" y="3855"/>
                    </a:cubicBezTo>
                    <a:cubicBezTo>
                      <a:pt x="1956" y="3855"/>
                      <a:pt x="1956" y="3850"/>
                      <a:pt x="1964" y="3845"/>
                    </a:cubicBezTo>
                    <a:cubicBezTo>
                      <a:pt x="1964" y="3845"/>
                      <a:pt x="1964" y="3845"/>
                      <a:pt x="1964" y="3840"/>
                    </a:cubicBezTo>
                    <a:lnTo>
                      <a:pt x="1957" y="3839"/>
                    </a:lnTo>
                    <a:close/>
                    <a:moveTo>
                      <a:pt x="2854" y="3874"/>
                    </a:moveTo>
                    <a:cubicBezTo>
                      <a:pt x="2853" y="3879"/>
                      <a:pt x="2852" y="3910"/>
                      <a:pt x="2859" y="3905"/>
                    </a:cubicBezTo>
                    <a:cubicBezTo>
                      <a:pt x="2853" y="3894"/>
                      <a:pt x="2861" y="3869"/>
                      <a:pt x="2854" y="3874"/>
                    </a:cubicBezTo>
                    <a:moveTo>
                      <a:pt x="2364" y="3937"/>
                    </a:moveTo>
                    <a:cubicBezTo>
                      <a:pt x="2370" y="3938"/>
                      <a:pt x="2378" y="3922"/>
                      <a:pt x="2371" y="3922"/>
                    </a:cubicBezTo>
                    <a:cubicBezTo>
                      <a:pt x="2371" y="3927"/>
                      <a:pt x="2357" y="3927"/>
                      <a:pt x="2364" y="3937"/>
                    </a:cubicBezTo>
                    <a:moveTo>
                      <a:pt x="2405" y="3924"/>
                    </a:moveTo>
                    <a:cubicBezTo>
                      <a:pt x="2392" y="3923"/>
                      <a:pt x="2391" y="3933"/>
                      <a:pt x="2391" y="3939"/>
                    </a:cubicBezTo>
                    <a:cubicBezTo>
                      <a:pt x="2405" y="3939"/>
                      <a:pt x="2405" y="3929"/>
                      <a:pt x="2405" y="3924"/>
                    </a:cubicBezTo>
                    <a:moveTo>
                      <a:pt x="2829" y="3945"/>
                    </a:moveTo>
                    <a:cubicBezTo>
                      <a:pt x="2836" y="3950"/>
                      <a:pt x="2835" y="3961"/>
                      <a:pt x="2842" y="3966"/>
                    </a:cubicBezTo>
                    <a:cubicBezTo>
                      <a:pt x="2843" y="3956"/>
                      <a:pt x="2856" y="3962"/>
                      <a:pt x="2857" y="3951"/>
                    </a:cubicBezTo>
                    <a:cubicBezTo>
                      <a:pt x="2850" y="3946"/>
                      <a:pt x="2843" y="3945"/>
                      <a:pt x="2829" y="3945"/>
                    </a:cubicBezTo>
                    <a:moveTo>
                      <a:pt x="2630" y="3966"/>
                    </a:moveTo>
                    <a:cubicBezTo>
                      <a:pt x="2629" y="3971"/>
                      <a:pt x="2622" y="3971"/>
                      <a:pt x="2622" y="3976"/>
                    </a:cubicBezTo>
                    <a:cubicBezTo>
                      <a:pt x="2629" y="3976"/>
                      <a:pt x="2629" y="3976"/>
                      <a:pt x="2636" y="3977"/>
                    </a:cubicBezTo>
                    <a:cubicBezTo>
                      <a:pt x="2636" y="3966"/>
                      <a:pt x="2636" y="3971"/>
                      <a:pt x="2636" y="3966"/>
                    </a:cubicBezTo>
                    <a:lnTo>
                      <a:pt x="2630" y="3966"/>
                    </a:lnTo>
                    <a:close/>
                    <a:moveTo>
                      <a:pt x="2759" y="3983"/>
                    </a:moveTo>
                    <a:cubicBezTo>
                      <a:pt x="2766" y="3988"/>
                      <a:pt x="2779" y="3994"/>
                      <a:pt x="2779" y="3984"/>
                    </a:cubicBezTo>
                    <a:cubicBezTo>
                      <a:pt x="2773" y="3978"/>
                      <a:pt x="2773" y="3978"/>
                      <a:pt x="2759" y="3978"/>
                    </a:cubicBezTo>
                    <a:cubicBezTo>
                      <a:pt x="2759" y="3978"/>
                      <a:pt x="2759" y="3983"/>
                      <a:pt x="2759" y="3983"/>
                    </a:cubicBezTo>
                    <a:moveTo>
                      <a:pt x="2937" y="3986"/>
                    </a:moveTo>
                    <a:cubicBezTo>
                      <a:pt x="2937" y="3997"/>
                      <a:pt x="2916" y="4001"/>
                      <a:pt x="2936" y="4007"/>
                    </a:cubicBezTo>
                    <a:cubicBezTo>
                      <a:pt x="2937" y="3997"/>
                      <a:pt x="2943" y="3997"/>
                      <a:pt x="2944" y="3992"/>
                    </a:cubicBezTo>
                    <a:cubicBezTo>
                      <a:pt x="2937" y="3992"/>
                      <a:pt x="2944" y="3982"/>
                      <a:pt x="2937" y="3986"/>
                    </a:cubicBezTo>
                    <a:moveTo>
                      <a:pt x="3444" y="3996"/>
                    </a:moveTo>
                    <a:cubicBezTo>
                      <a:pt x="3450" y="4007"/>
                      <a:pt x="3437" y="4006"/>
                      <a:pt x="3430" y="4006"/>
                    </a:cubicBezTo>
                    <a:cubicBezTo>
                      <a:pt x="3429" y="4026"/>
                      <a:pt x="3457" y="4017"/>
                      <a:pt x="3470" y="4028"/>
                    </a:cubicBezTo>
                    <a:cubicBezTo>
                      <a:pt x="3471" y="4013"/>
                      <a:pt x="3457" y="4002"/>
                      <a:pt x="3444" y="3996"/>
                    </a:cubicBezTo>
                    <a:moveTo>
                      <a:pt x="3217" y="4011"/>
                    </a:moveTo>
                    <a:cubicBezTo>
                      <a:pt x="3217" y="4016"/>
                      <a:pt x="3238" y="4012"/>
                      <a:pt x="3245" y="4002"/>
                    </a:cubicBezTo>
                    <a:cubicBezTo>
                      <a:pt x="3231" y="4001"/>
                      <a:pt x="3218" y="4000"/>
                      <a:pt x="3217" y="4011"/>
                    </a:cubicBezTo>
                    <a:moveTo>
                      <a:pt x="3401" y="4030"/>
                    </a:moveTo>
                    <a:cubicBezTo>
                      <a:pt x="3408" y="4036"/>
                      <a:pt x="3429" y="4031"/>
                      <a:pt x="3429" y="4021"/>
                    </a:cubicBezTo>
                    <a:cubicBezTo>
                      <a:pt x="3422" y="4016"/>
                      <a:pt x="3401" y="4025"/>
                      <a:pt x="3401" y="4030"/>
                    </a:cubicBezTo>
                    <a:moveTo>
                      <a:pt x="630" y="1429"/>
                    </a:moveTo>
                    <a:cubicBezTo>
                      <a:pt x="636" y="1440"/>
                      <a:pt x="636" y="1435"/>
                      <a:pt x="642" y="1451"/>
                    </a:cubicBezTo>
                    <a:cubicBezTo>
                      <a:pt x="636" y="1450"/>
                      <a:pt x="636" y="1450"/>
                      <a:pt x="635" y="1456"/>
                    </a:cubicBezTo>
                    <a:cubicBezTo>
                      <a:pt x="635" y="1456"/>
                      <a:pt x="635" y="1461"/>
                      <a:pt x="642" y="1461"/>
                    </a:cubicBezTo>
                    <a:cubicBezTo>
                      <a:pt x="642" y="1456"/>
                      <a:pt x="635" y="1456"/>
                      <a:pt x="642" y="1451"/>
                    </a:cubicBezTo>
                    <a:cubicBezTo>
                      <a:pt x="642" y="1466"/>
                      <a:pt x="628" y="1460"/>
                      <a:pt x="649" y="1467"/>
                    </a:cubicBezTo>
                    <a:cubicBezTo>
                      <a:pt x="635" y="1466"/>
                      <a:pt x="641" y="1477"/>
                      <a:pt x="641" y="1482"/>
                    </a:cubicBezTo>
                    <a:cubicBezTo>
                      <a:pt x="648" y="1482"/>
                      <a:pt x="648" y="1477"/>
                      <a:pt x="655" y="1477"/>
                    </a:cubicBezTo>
                    <a:cubicBezTo>
                      <a:pt x="655" y="1472"/>
                      <a:pt x="656" y="1462"/>
                      <a:pt x="649" y="1456"/>
                    </a:cubicBezTo>
                    <a:cubicBezTo>
                      <a:pt x="656" y="1462"/>
                      <a:pt x="650" y="1446"/>
                      <a:pt x="650" y="1441"/>
                    </a:cubicBezTo>
                    <a:cubicBezTo>
                      <a:pt x="650" y="1441"/>
                      <a:pt x="650" y="1446"/>
                      <a:pt x="650" y="1446"/>
                    </a:cubicBezTo>
                    <a:cubicBezTo>
                      <a:pt x="650" y="1441"/>
                      <a:pt x="643" y="1440"/>
                      <a:pt x="643" y="1435"/>
                    </a:cubicBezTo>
                    <a:cubicBezTo>
                      <a:pt x="651" y="1425"/>
                      <a:pt x="651" y="1420"/>
                      <a:pt x="651" y="1415"/>
                    </a:cubicBezTo>
                    <a:cubicBezTo>
                      <a:pt x="638" y="1404"/>
                      <a:pt x="644" y="1415"/>
                      <a:pt x="630" y="1424"/>
                    </a:cubicBezTo>
                    <a:cubicBezTo>
                      <a:pt x="637" y="1425"/>
                      <a:pt x="644" y="1425"/>
                      <a:pt x="643" y="1430"/>
                    </a:cubicBezTo>
                    <a:cubicBezTo>
                      <a:pt x="637" y="1430"/>
                      <a:pt x="637" y="1425"/>
                      <a:pt x="630" y="1429"/>
                    </a:cubicBezTo>
                    <a:moveTo>
                      <a:pt x="650" y="1441"/>
                    </a:moveTo>
                    <a:cubicBezTo>
                      <a:pt x="650" y="1441"/>
                      <a:pt x="657" y="1441"/>
                      <a:pt x="657" y="1441"/>
                    </a:cubicBezTo>
                    <a:cubicBezTo>
                      <a:pt x="650" y="1441"/>
                      <a:pt x="650" y="1441"/>
                      <a:pt x="650" y="1441"/>
                    </a:cubicBezTo>
                    <a:moveTo>
                      <a:pt x="615" y="1449"/>
                    </a:moveTo>
                    <a:cubicBezTo>
                      <a:pt x="622" y="1445"/>
                      <a:pt x="622" y="1445"/>
                      <a:pt x="622" y="1445"/>
                    </a:cubicBezTo>
                    <a:cubicBezTo>
                      <a:pt x="615" y="1455"/>
                      <a:pt x="621" y="1460"/>
                      <a:pt x="614" y="1470"/>
                    </a:cubicBezTo>
                    <a:cubicBezTo>
                      <a:pt x="621" y="1470"/>
                      <a:pt x="628" y="1471"/>
                      <a:pt x="635" y="1471"/>
                    </a:cubicBezTo>
                    <a:cubicBezTo>
                      <a:pt x="621" y="1465"/>
                      <a:pt x="635" y="1461"/>
                      <a:pt x="635" y="1461"/>
                    </a:cubicBezTo>
                    <a:cubicBezTo>
                      <a:pt x="628" y="1460"/>
                      <a:pt x="622" y="1455"/>
                      <a:pt x="622" y="1455"/>
                    </a:cubicBezTo>
                    <a:cubicBezTo>
                      <a:pt x="628" y="1455"/>
                      <a:pt x="642" y="1451"/>
                      <a:pt x="636" y="1445"/>
                    </a:cubicBezTo>
                    <a:cubicBezTo>
                      <a:pt x="629" y="1450"/>
                      <a:pt x="629" y="1450"/>
                      <a:pt x="629" y="1450"/>
                    </a:cubicBezTo>
                    <a:cubicBezTo>
                      <a:pt x="629" y="1440"/>
                      <a:pt x="622" y="1439"/>
                      <a:pt x="623" y="1434"/>
                    </a:cubicBezTo>
                    <a:cubicBezTo>
                      <a:pt x="630" y="1435"/>
                      <a:pt x="623" y="1429"/>
                      <a:pt x="623" y="1424"/>
                    </a:cubicBezTo>
                    <a:cubicBezTo>
                      <a:pt x="623" y="1424"/>
                      <a:pt x="631" y="1414"/>
                      <a:pt x="617" y="1413"/>
                    </a:cubicBezTo>
                    <a:cubicBezTo>
                      <a:pt x="616" y="1429"/>
                      <a:pt x="616" y="1429"/>
                      <a:pt x="616" y="1429"/>
                    </a:cubicBezTo>
                    <a:cubicBezTo>
                      <a:pt x="623" y="1434"/>
                      <a:pt x="615" y="1449"/>
                      <a:pt x="615" y="1449"/>
                    </a:cubicBezTo>
                    <a:moveTo>
                      <a:pt x="656" y="1462"/>
                    </a:moveTo>
                    <a:cubicBezTo>
                      <a:pt x="669" y="1462"/>
                      <a:pt x="669" y="1462"/>
                      <a:pt x="676" y="1473"/>
                    </a:cubicBezTo>
                    <a:cubicBezTo>
                      <a:pt x="676" y="1463"/>
                      <a:pt x="689" y="1474"/>
                      <a:pt x="683" y="1468"/>
                    </a:cubicBezTo>
                    <a:cubicBezTo>
                      <a:pt x="683" y="1468"/>
                      <a:pt x="676" y="1468"/>
                      <a:pt x="676" y="1463"/>
                    </a:cubicBezTo>
                    <a:cubicBezTo>
                      <a:pt x="676" y="1463"/>
                      <a:pt x="683" y="1463"/>
                      <a:pt x="683" y="1463"/>
                    </a:cubicBezTo>
                    <a:cubicBezTo>
                      <a:pt x="676" y="1463"/>
                      <a:pt x="676" y="1458"/>
                      <a:pt x="676" y="1458"/>
                    </a:cubicBezTo>
                    <a:cubicBezTo>
                      <a:pt x="676" y="1458"/>
                      <a:pt x="683" y="1458"/>
                      <a:pt x="683" y="1453"/>
                    </a:cubicBezTo>
                    <a:cubicBezTo>
                      <a:pt x="677" y="1447"/>
                      <a:pt x="671" y="1431"/>
                      <a:pt x="678" y="1421"/>
                    </a:cubicBezTo>
                    <a:cubicBezTo>
                      <a:pt x="664" y="1421"/>
                      <a:pt x="677" y="1447"/>
                      <a:pt x="670" y="1447"/>
                    </a:cubicBezTo>
                    <a:cubicBezTo>
                      <a:pt x="670" y="1442"/>
                      <a:pt x="664" y="1431"/>
                      <a:pt x="663" y="1441"/>
                    </a:cubicBezTo>
                    <a:cubicBezTo>
                      <a:pt x="663" y="1441"/>
                      <a:pt x="670" y="1457"/>
                      <a:pt x="656" y="1462"/>
                    </a:cubicBezTo>
                    <a:moveTo>
                      <a:pt x="874" y="1488"/>
                    </a:moveTo>
                    <a:cubicBezTo>
                      <a:pt x="867" y="1477"/>
                      <a:pt x="875" y="1457"/>
                      <a:pt x="877" y="1431"/>
                    </a:cubicBezTo>
                    <a:cubicBezTo>
                      <a:pt x="869" y="1436"/>
                      <a:pt x="861" y="1477"/>
                      <a:pt x="874" y="1488"/>
                    </a:cubicBezTo>
                    <a:moveTo>
                      <a:pt x="821" y="1449"/>
                    </a:moveTo>
                    <a:cubicBezTo>
                      <a:pt x="814" y="1454"/>
                      <a:pt x="813" y="1464"/>
                      <a:pt x="820" y="1465"/>
                    </a:cubicBezTo>
                    <a:cubicBezTo>
                      <a:pt x="827" y="1455"/>
                      <a:pt x="828" y="1450"/>
                      <a:pt x="828" y="1434"/>
                    </a:cubicBezTo>
                    <a:cubicBezTo>
                      <a:pt x="814" y="1439"/>
                      <a:pt x="814" y="1454"/>
                      <a:pt x="821" y="1449"/>
                    </a:cubicBezTo>
                    <a:moveTo>
                      <a:pt x="534" y="1430"/>
                    </a:moveTo>
                    <a:cubicBezTo>
                      <a:pt x="534" y="1435"/>
                      <a:pt x="534" y="1435"/>
                      <a:pt x="533" y="1440"/>
                    </a:cubicBezTo>
                    <a:cubicBezTo>
                      <a:pt x="532" y="1466"/>
                      <a:pt x="540" y="1446"/>
                      <a:pt x="534" y="1430"/>
                    </a:cubicBezTo>
                    <a:moveTo>
                      <a:pt x="710" y="1464"/>
                    </a:moveTo>
                    <a:cubicBezTo>
                      <a:pt x="696" y="1469"/>
                      <a:pt x="697" y="1448"/>
                      <a:pt x="705" y="1443"/>
                    </a:cubicBezTo>
                    <a:cubicBezTo>
                      <a:pt x="684" y="1448"/>
                      <a:pt x="704" y="1459"/>
                      <a:pt x="690" y="1469"/>
                    </a:cubicBezTo>
                    <a:cubicBezTo>
                      <a:pt x="690" y="1463"/>
                      <a:pt x="690" y="1463"/>
                      <a:pt x="690" y="1469"/>
                    </a:cubicBezTo>
                    <a:cubicBezTo>
                      <a:pt x="689" y="1474"/>
                      <a:pt x="717" y="1465"/>
                      <a:pt x="710" y="1464"/>
                    </a:cubicBezTo>
                    <a:moveTo>
                      <a:pt x="919" y="1542"/>
                    </a:moveTo>
                    <a:cubicBezTo>
                      <a:pt x="905" y="1541"/>
                      <a:pt x="926" y="1537"/>
                      <a:pt x="926" y="1532"/>
                    </a:cubicBezTo>
                    <a:cubicBezTo>
                      <a:pt x="920" y="1527"/>
                      <a:pt x="919" y="1537"/>
                      <a:pt x="912" y="1537"/>
                    </a:cubicBezTo>
                    <a:cubicBezTo>
                      <a:pt x="927" y="1527"/>
                      <a:pt x="914" y="1511"/>
                      <a:pt x="920" y="1516"/>
                    </a:cubicBezTo>
                    <a:cubicBezTo>
                      <a:pt x="914" y="1506"/>
                      <a:pt x="915" y="1490"/>
                      <a:pt x="915" y="1485"/>
                    </a:cubicBezTo>
                    <a:cubicBezTo>
                      <a:pt x="915" y="1490"/>
                      <a:pt x="895" y="1479"/>
                      <a:pt x="902" y="1469"/>
                    </a:cubicBezTo>
                    <a:cubicBezTo>
                      <a:pt x="896" y="1463"/>
                      <a:pt x="888" y="1478"/>
                      <a:pt x="888" y="1473"/>
                    </a:cubicBezTo>
                    <a:cubicBezTo>
                      <a:pt x="895" y="1468"/>
                      <a:pt x="882" y="1457"/>
                      <a:pt x="882" y="1457"/>
                    </a:cubicBezTo>
                    <a:cubicBezTo>
                      <a:pt x="882" y="1468"/>
                      <a:pt x="881" y="1473"/>
                      <a:pt x="881" y="1483"/>
                    </a:cubicBezTo>
                    <a:cubicBezTo>
                      <a:pt x="929" y="1486"/>
                      <a:pt x="885" y="1535"/>
                      <a:pt x="919" y="1542"/>
                    </a:cubicBezTo>
                    <a:moveTo>
                      <a:pt x="694" y="1515"/>
                    </a:moveTo>
                    <a:cubicBezTo>
                      <a:pt x="701" y="1511"/>
                      <a:pt x="702" y="1490"/>
                      <a:pt x="702" y="1485"/>
                    </a:cubicBezTo>
                    <a:cubicBezTo>
                      <a:pt x="695" y="1490"/>
                      <a:pt x="703" y="1474"/>
                      <a:pt x="703" y="1474"/>
                    </a:cubicBezTo>
                    <a:cubicBezTo>
                      <a:pt x="675" y="1483"/>
                      <a:pt x="701" y="1505"/>
                      <a:pt x="694" y="1515"/>
                    </a:cubicBezTo>
                    <a:moveTo>
                      <a:pt x="1414" y="1520"/>
                    </a:moveTo>
                    <a:cubicBezTo>
                      <a:pt x="1428" y="1516"/>
                      <a:pt x="1401" y="1504"/>
                      <a:pt x="1415" y="1499"/>
                    </a:cubicBezTo>
                    <a:cubicBezTo>
                      <a:pt x="1394" y="1498"/>
                      <a:pt x="1421" y="1520"/>
                      <a:pt x="1414" y="1520"/>
                    </a:cubicBezTo>
                    <a:moveTo>
                      <a:pt x="841" y="1595"/>
                    </a:moveTo>
                    <a:cubicBezTo>
                      <a:pt x="854" y="1601"/>
                      <a:pt x="847" y="1621"/>
                      <a:pt x="853" y="1632"/>
                    </a:cubicBezTo>
                    <a:cubicBezTo>
                      <a:pt x="853" y="1632"/>
                      <a:pt x="846" y="1632"/>
                      <a:pt x="846" y="1632"/>
                    </a:cubicBezTo>
                    <a:cubicBezTo>
                      <a:pt x="853" y="1632"/>
                      <a:pt x="860" y="1632"/>
                      <a:pt x="860" y="1627"/>
                    </a:cubicBezTo>
                    <a:cubicBezTo>
                      <a:pt x="855" y="1596"/>
                      <a:pt x="849" y="1580"/>
                      <a:pt x="864" y="1550"/>
                    </a:cubicBezTo>
                    <a:cubicBezTo>
                      <a:pt x="878" y="1545"/>
                      <a:pt x="870" y="1560"/>
                      <a:pt x="884" y="1561"/>
                    </a:cubicBezTo>
                    <a:cubicBezTo>
                      <a:pt x="884" y="1551"/>
                      <a:pt x="871" y="1550"/>
                      <a:pt x="885" y="1546"/>
                    </a:cubicBezTo>
                    <a:cubicBezTo>
                      <a:pt x="878" y="1540"/>
                      <a:pt x="871" y="1550"/>
                      <a:pt x="871" y="1545"/>
                    </a:cubicBezTo>
                    <a:cubicBezTo>
                      <a:pt x="871" y="1540"/>
                      <a:pt x="865" y="1534"/>
                      <a:pt x="871" y="1535"/>
                    </a:cubicBezTo>
                    <a:cubicBezTo>
                      <a:pt x="878" y="1535"/>
                      <a:pt x="878" y="1545"/>
                      <a:pt x="885" y="1535"/>
                    </a:cubicBezTo>
                    <a:cubicBezTo>
                      <a:pt x="872" y="1529"/>
                      <a:pt x="886" y="1509"/>
                      <a:pt x="867" y="1493"/>
                    </a:cubicBezTo>
                    <a:cubicBezTo>
                      <a:pt x="873" y="1498"/>
                      <a:pt x="872" y="1514"/>
                      <a:pt x="872" y="1524"/>
                    </a:cubicBezTo>
                    <a:cubicBezTo>
                      <a:pt x="858" y="1518"/>
                      <a:pt x="865" y="1529"/>
                      <a:pt x="865" y="1534"/>
                    </a:cubicBezTo>
                    <a:cubicBezTo>
                      <a:pt x="851" y="1523"/>
                      <a:pt x="864" y="1539"/>
                      <a:pt x="850" y="1544"/>
                    </a:cubicBezTo>
                    <a:cubicBezTo>
                      <a:pt x="851" y="1539"/>
                      <a:pt x="851" y="1534"/>
                      <a:pt x="844" y="1538"/>
                    </a:cubicBezTo>
                    <a:cubicBezTo>
                      <a:pt x="850" y="1544"/>
                      <a:pt x="850" y="1559"/>
                      <a:pt x="843" y="1564"/>
                    </a:cubicBezTo>
                    <a:cubicBezTo>
                      <a:pt x="842" y="1575"/>
                      <a:pt x="855" y="1591"/>
                      <a:pt x="841" y="1595"/>
                    </a:cubicBezTo>
                    <a:moveTo>
                      <a:pt x="571" y="1504"/>
                    </a:moveTo>
                    <a:cubicBezTo>
                      <a:pt x="585" y="1500"/>
                      <a:pt x="585" y="1500"/>
                      <a:pt x="585" y="1500"/>
                    </a:cubicBezTo>
                    <a:cubicBezTo>
                      <a:pt x="592" y="1495"/>
                      <a:pt x="579" y="1484"/>
                      <a:pt x="572" y="1489"/>
                    </a:cubicBezTo>
                    <a:cubicBezTo>
                      <a:pt x="585" y="1495"/>
                      <a:pt x="571" y="1499"/>
                      <a:pt x="571" y="1504"/>
                    </a:cubicBezTo>
                    <a:moveTo>
                      <a:pt x="584" y="1531"/>
                    </a:moveTo>
                    <a:cubicBezTo>
                      <a:pt x="584" y="1520"/>
                      <a:pt x="585" y="1510"/>
                      <a:pt x="571" y="1504"/>
                    </a:cubicBezTo>
                    <a:cubicBezTo>
                      <a:pt x="571" y="1509"/>
                      <a:pt x="577" y="1525"/>
                      <a:pt x="563" y="1540"/>
                    </a:cubicBezTo>
                    <a:cubicBezTo>
                      <a:pt x="576" y="1546"/>
                      <a:pt x="576" y="1541"/>
                      <a:pt x="583" y="1551"/>
                    </a:cubicBezTo>
                    <a:cubicBezTo>
                      <a:pt x="583" y="1546"/>
                      <a:pt x="583" y="1546"/>
                      <a:pt x="583" y="1546"/>
                    </a:cubicBezTo>
                    <a:cubicBezTo>
                      <a:pt x="583" y="1541"/>
                      <a:pt x="563" y="1540"/>
                      <a:pt x="577" y="1535"/>
                    </a:cubicBezTo>
                    <a:cubicBezTo>
                      <a:pt x="577" y="1535"/>
                      <a:pt x="583" y="1536"/>
                      <a:pt x="583" y="1536"/>
                    </a:cubicBezTo>
                    <a:cubicBezTo>
                      <a:pt x="570" y="1535"/>
                      <a:pt x="570" y="1525"/>
                      <a:pt x="584" y="1531"/>
                    </a:cubicBezTo>
                    <a:moveTo>
                      <a:pt x="680" y="1530"/>
                    </a:moveTo>
                    <a:cubicBezTo>
                      <a:pt x="686" y="1531"/>
                      <a:pt x="694" y="1521"/>
                      <a:pt x="694" y="1526"/>
                    </a:cubicBezTo>
                    <a:cubicBezTo>
                      <a:pt x="694" y="1526"/>
                      <a:pt x="693" y="1531"/>
                      <a:pt x="693" y="1531"/>
                    </a:cubicBezTo>
                    <a:cubicBezTo>
                      <a:pt x="700" y="1526"/>
                      <a:pt x="700" y="1526"/>
                      <a:pt x="701" y="1516"/>
                    </a:cubicBezTo>
                    <a:cubicBezTo>
                      <a:pt x="687" y="1520"/>
                      <a:pt x="687" y="1520"/>
                      <a:pt x="680" y="1530"/>
                    </a:cubicBezTo>
                    <a:moveTo>
                      <a:pt x="833" y="1610"/>
                    </a:moveTo>
                    <a:cubicBezTo>
                      <a:pt x="834" y="1595"/>
                      <a:pt x="841" y="1585"/>
                      <a:pt x="828" y="1584"/>
                    </a:cubicBezTo>
                    <a:cubicBezTo>
                      <a:pt x="828" y="1579"/>
                      <a:pt x="849" y="1580"/>
                      <a:pt x="829" y="1563"/>
                    </a:cubicBezTo>
                    <a:cubicBezTo>
                      <a:pt x="836" y="1564"/>
                      <a:pt x="836" y="1548"/>
                      <a:pt x="823" y="1543"/>
                    </a:cubicBezTo>
                    <a:cubicBezTo>
                      <a:pt x="830" y="1543"/>
                      <a:pt x="837" y="1538"/>
                      <a:pt x="830" y="1538"/>
                    </a:cubicBezTo>
                    <a:cubicBezTo>
                      <a:pt x="830" y="1543"/>
                      <a:pt x="823" y="1543"/>
                      <a:pt x="823" y="1543"/>
                    </a:cubicBezTo>
                    <a:cubicBezTo>
                      <a:pt x="829" y="1558"/>
                      <a:pt x="813" y="1599"/>
                      <a:pt x="833" y="1610"/>
                    </a:cubicBezTo>
                    <a:moveTo>
                      <a:pt x="2917" y="1631"/>
                    </a:moveTo>
                    <a:cubicBezTo>
                      <a:pt x="2917" y="1621"/>
                      <a:pt x="2924" y="1616"/>
                      <a:pt x="2932" y="1611"/>
                    </a:cubicBezTo>
                    <a:cubicBezTo>
                      <a:pt x="2931" y="1616"/>
                      <a:pt x="2931" y="1632"/>
                      <a:pt x="2931" y="1621"/>
                    </a:cubicBezTo>
                    <a:cubicBezTo>
                      <a:pt x="2932" y="1611"/>
                      <a:pt x="2932" y="1611"/>
                      <a:pt x="2932" y="1611"/>
                    </a:cubicBezTo>
                    <a:cubicBezTo>
                      <a:pt x="2918" y="1610"/>
                      <a:pt x="2933" y="1580"/>
                      <a:pt x="2919" y="1584"/>
                    </a:cubicBezTo>
                    <a:cubicBezTo>
                      <a:pt x="2925" y="1595"/>
                      <a:pt x="2904" y="1604"/>
                      <a:pt x="2925" y="1611"/>
                    </a:cubicBezTo>
                    <a:cubicBezTo>
                      <a:pt x="2911" y="1610"/>
                      <a:pt x="2910" y="1625"/>
                      <a:pt x="2904" y="1610"/>
                    </a:cubicBezTo>
                    <a:cubicBezTo>
                      <a:pt x="2904" y="1620"/>
                      <a:pt x="2904" y="1620"/>
                      <a:pt x="2904" y="1620"/>
                    </a:cubicBezTo>
                    <a:cubicBezTo>
                      <a:pt x="2917" y="1621"/>
                      <a:pt x="2910" y="1625"/>
                      <a:pt x="2917" y="1631"/>
                    </a:cubicBezTo>
                    <a:moveTo>
                      <a:pt x="510" y="1496"/>
                    </a:moveTo>
                    <a:cubicBezTo>
                      <a:pt x="516" y="1517"/>
                      <a:pt x="515" y="1527"/>
                      <a:pt x="507" y="1558"/>
                    </a:cubicBezTo>
                    <a:cubicBezTo>
                      <a:pt x="514" y="1558"/>
                      <a:pt x="514" y="1558"/>
                      <a:pt x="514" y="1558"/>
                    </a:cubicBezTo>
                    <a:cubicBezTo>
                      <a:pt x="513" y="1574"/>
                      <a:pt x="520" y="1569"/>
                      <a:pt x="521" y="1553"/>
                    </a:cubicBezTo>
                    <a:cubicBezTo>
                      <a:pt x="521" y="1559"/>
                      <a:pt x="534" y="1554"/>
                      <a:pt x="534" y="1559"/>
                    </a:cubicBezTo>
                    <a:cubicBezTo>
                      <a:pt x="527" y="1559"/>
                      <a:pt x="534" y="1570"/>
                      <a:pt x="534" y="1570"/>
                    </a:cubicBezTo>
                    <a:cubicBezTo>
                      <a:pt x="534" y="1554"/>
                      <a:pt x="534" y="1570"/>
                      <a:pt x="548" y="1565"/>
                    </a:cubicBezTo>
                    <a:cubicBezTo>
                      <a:pt x="548" y="1560"/>
                      <a:pt x="548" y="1560"/>
                      <a:pt x="555" y="1560"/>
                    </a:cubicBezTo>
                    <a:cubicBezTo>
                      <a:pt x="520" y="1564"/>
                      <a:pt x="550" y="1519"/>
                      <a:pt x="530" y="1502"/>
                    </a:cubicBezTo>
                    <a:cubicBezTo>
                      <a:pt x="530" y="1507"/>
                      <a:pt x="523" y="1507"/>
                      <a:pt x="523" y="1512"/>
                    </a:cubicBezTo>
                    <a:cubicBezTo>
                      <a:pt x="537" y="1513"/>
                      <a:pt x="529" y="1533"/>
                      <a:pt x="528" y="1538"/>
                    </a:cubicBezTo>
                    <a:cubicBezTo>
                      <a:pt x="508" y="1542"/>
                      <a:pt x="522" y="1528"/>
                      <a:pt x="522" y="1522"/>
                    </a:cubicBezTo>
                    <a:cubicBezTo>
                      <a:pt x="523" y="1512"/>
                      <a:pt x="517" y="1496"/>
                      <a:pt x="510" y="1496"/>
                    </a:cubicBezTo>
                    <a:moveTo>
                      <a:pt x="587" y="1598"/>
                    </a:moveTo>
                    <a:cubicBezTo>
                      <a:pt x="587" y="1598"/>
                      <a:pt x="580" y="1598"/>
                      <a:pt x="580" y="1598"/>
                    </a:cubicBezTo>
                    <a:cubicBezTo>
                      <a:pt x="587" y="1603"/>
                      <a:pt x="594" y="1598"/>
                      <a:pt x="601" y="1599"/>
                    </a:cubicBezTo>
                    <a:cubicBezTo>
                      <a:pt x="594" y="1588"/>
                      <a:pt x="596" y="1567"/>
                      <a:pt x="589" y="1562"/>
                    </a:cubicBezTo>
                    <a:cubicBezTo>
                      <a:pt x="589" y="1567"/>
                      <a:pt x="582" y="1562"/>
                      <a:pt x="582" y="1567"/>
                    </a:cubicBezTo>
                    <a:cubicBezTo>
                      <a:pt x="602" y="1578"/>
                      <a:pt x="581" y="1582"/>
                      <a:pt x="587" y="1598"/>
                    </a:cubicBezTo>
                    <a:moveTo>
                      <a:pt x="548" y="1565"/>
                    </a:moveTo>
                    <a:cubicBezTo>
                      <a:pt x="554" y="1576"/>
                      <a:pt x="554" y="1576"/>
                      <a:pt x="547" y="1586"/>
                    </a:cubicBezTo>
                    <a:cubicBezTo>
                      <a:pt x="560" y="1586"/>
                      <a:pt x="561" y="1571"/>
                      <a:pt x="548" y="1565"/>
                    </a:cubicBezTo>
                    <a:moveTo>
                      <a:pt x="3293" y="1644"/>
                    </a:moveTo>
                    <a:cubicBezTo>
                      <a:pt x="3293" y="1644"/>
                      <a:pt x="3294" y="1639"/>
                      <a:pt x="3286" y="1644"/>
                    </a:cubicBezTo>
                    <a:cubicBezTo>
                      <a:pt x="3293" y="1650"/>
                      <a:pt x="3279" y="1664"/>
                      <a:pt x="3292" y="1681"/>
                    </a:cubicBezTo>
                    <a:cubicBezTo>
                      <a:pt x="3293" y="1660"/>
                      <a:pt x="3305" y="1676"/>
                      <a:pt x="3313" y="1666"/>
                    </a:cubicBezTo>
                    <a:cubicBezTo>
                      <a:pt x="3299" y="1665"/>
                      <a:pt x="3315" y="1630"/>
                      <a:pt x="3300" y="1640"/>
                    </a:cubicBezTo>
                    <a:cubicBezTo>
                      <a:pt x="3300" y="1640"/>
                      <a:pt x="3301" y="1634"/>
                      <a:pt x="3301" y="1634"/>
                    </a:cubicBezTo>
                    <a:cubicBezTo>
                      <a:pt x="3307" y="1635"/>
                      <a:pt x="3307" y="1640"/>
                      <a:pt x="3314" y="1635"/>
                    </a:cubicBezTo>
                    <a:cubicBezTo>
                      <a:pt x="3301" y="1634"/>
                      <a:pt x="3315" y="1620"/>
                      <a:pt x="3308" y="1624"/>
                    </a:cubicBezTo>
                    <a:cubicBezTo>
                      <a:pt x="3301" y="1634"/>
                      <a:pt x="3294" y="1624"/>
                      <a:pt x="3294" y="1639"/>
                    </a:cubicBezTo>
                    <a:cubicBezTo>
                      <a:pt x="3287" y="1634"/>
                      <a:pt x="3287" y="1629"/>
                      <a:pt x="3287" y="1629"/>
                    </a:cubicBezTo>
                    <a:cubicBezTo>
                      <a:pt x="3280" y="1644"/>
                      <a:pt x="3294" y="1629"/>
                      <a:pt x="3293" y="1644"/>
                    </a:cubicBezTo>
                    <a:moveTo>
                      <a:pt x="3455" y="1704"/>
                    </a:moveTo>
                    <a:cubicBezTo>
                      <a:pt x="3455" y="1694"/>
                      <a:pt x="3470" y="1679"/>
                      <a:pt x="3476" y="1685"/>
                    </a:cubicBezTo>
                    <a:cubicBezTo>
                      <a:pt x="3470" y="1679"/>
                      <a:pt x="3477" y="1664"/>
                      <a:pt x="3464" y="1658"/>
                    </a:cubicBezTo>
                    <a:cubicBezTo>
                      <a:pt x="3470" y="1669"/>
                      <a:pt x="3470" y="1674"/>
                      <a:pt x="3463" y="1679"/>
                    </a:cubicBezTo>
                    <a:cubicBezTo>
                      <a:pt x="3463" y="1679"/>
                      <a:pt x="3463" y="1674"/>
                      <a:pt x="3456" y="1673"/>
                    </a:cubicBezTo>
                    <a:cubicBezTo>
                      <a:pt x="3449" y="1678"/>
                      <a:pt x="3476" y="1685"/>
                      <a:pt x="3456" y="1689"/>
                    </a:cubicBezTo>
                    <a:cubicBezTo>
                      <a:pt x="3449" y="1694"/>
                      <a:pt x="3442" y="1683"/>
                      <a:pt x="3442" y="1688"/>
                    </a:cubicBezTo>
                    <a:cubicBezTo>
                      <a:pt x="3449" y="1688"/>
                      <a:pt x="3448" y="1709"/>
                      <a:pt x="3455" y="1704"/>
                    </a:cubicBezTo>
                    <a:moveTo>
                      <a:pt x="3488" y="1732"/>
                    </a:moveTo>
                    <a:cubicBezTo>
                      <a:pt x="3488" y="1721"/>
                      <a:pt x="3483" y="1700"/>
                      <a:pt x="3496" y="1696"/>
                    </a:cubicBezTo>
                    <a:cubicBezTo>
                      <a:pt x="3503" y="1707"/>
                      <a:pt x="3496" y="1701"/>
                      <a:pt x="3503" y="1712"/>
                    </a:cubicBezTo>
                    <a:cubicBezTo>
                      <a:pt x="3488" y="1727"/>
                      <a:pt x="3500" y="1769"/>
                      <a:pt x="3506" y="1784"/>
                    </a:cubicBezTo>
                    <a:cubicBezTo>
                      <a:pt x="3506" y="1779"/>
                      <a:pt x="3507" y="1764"/>
                      <a:pt x="3513" y="1769"/>
                    </a:cubicBezTo>
                    <a:cubicBezTo>
                      <a:pt x="3507" y="1753"/>
                      <a:pt x="3515" y="1743"/>
                      <a:pt x="3522" y="1728"/>
                    </a:cubicBezTo>
                    <a:cubicBezTo>
                      <a:pt x="3515" y="1738"/>
                      <a:pt x="3522" y="1744"/>
                      <a:pt x="3528" y="1749"/>
                    </a:cubicBezTo>
                    <a:cubicBezTo>
                      <a:pt x="3514" y="1754"/>
                      <a:pt x="3541" y="1765"/>
                      <a:pt x="3527" y="1780"/>
                    </a:cubicBezTo>
                    <a:cubicBezTo>
                      <a:pt x="3526" y="1785"/>
                      <a:pt x="3534" y="1775"/>
                      <a:pt x="3540" y="1781"/>
                    </a:cubicBezTo>
                    <a:cubicBezTo>
                      <a:pt x="3533" y="1786"/>
                      <a:pt x="3532" y="1806"/>
                      <a:pt x="3539" y="1802"/>
                    </a:cubicBezTo>
                    <a:cubicBezTo>
                      <a:pt x="3541" y="1760"/>
                      <a:pt x="3542" y="1745"/>
                      <a:pt x="3537" y="1713"/>
                    </a:cubicBezTo>
                    <a:cubicBezTo>
                      <a:pt x="3537" y="1713"/>
                      <a:pt x="3536" y="1719"/>
                      <a:pt x="3544" y="1714"/>
                    </a:cubicBezTo>
                    <a:cubicBezTo>
                      <a:pt x="3530" y="1713"/>
                      <a:pt x="3537" y="1698"/>
                      <a:pt x="3531" y="1692"/>
                    </a:cubicBezTo>
                    <a:cubicBezTo>
                      <a:pt x="3524" y="1702"/>
                      <a:pt x="3537" y="1708"/>
                      <a:pt x="3530" y="1713"/>
                    </a:cubicBezTo>
                    <a:cubicBezTo>
                      <a:pt x="3523" y="1708"/>
                      <a:pt x="3524" y="1692"/>
                      <a:pt x="3524" y="1687"/>
                    </a:cubicBezTo>
                    <a:cubicBezTo>
                      <a:pt x="3519" y="1661"/>
                      <a:pt x="3524" y="1692"/>
                      <a:pt x="3517" y="1702"/>
                    </a:cubicBezTo>
                    <a:cubicBezTo>
                      <a:pt x="3517" y="1692"/>
                      <a:pt x="3512" y="1660"/>
                      <a:pt x="3505" y="1665"/>
                    </a:cubicBezTo>
                    <a:cubicBezTo>
                      <a:pt x="3511" y="1671"/>
                      <a:pt x="3504" y="1681"/>
                      <a:pt x="3497" y="1686"/>
                    </a:cubicBezTo>
                    <a:cubicBezTo>
                      <a:pt x="3497" y="1680"/>
                      <a:pt x="3498" y="1665"/>
                      <a:pt x="3491" y="1675"/>
                    </a:cubicBezTo>
                    <a:cubicBezTo>
                      <a:pt x="3490" y="1685"/>
                      <a:pt x="3490" y="1690"/>
                      <a:pt x="3476" y="1685"/>
                    </a:cubicBezTo>
                    <a:cubicBezTo>
                      <a:pt x="3496" y="1696"/>
                      <a:pt x="3468" y="1715"/>
                      <a:pt x="3488" y="1732"/>
                    </a:cubicBezTo>
                    <a:moveTo>
                      <a:pt x="1537" y="1666"/>
                    </a:moveTo>
                    <a:cubicBezTo>
                      <a:pt x="1537" y="1661"/>
                      <a:pt x="1537" y="1661"/>
                      <a:pt x="1544" y="1661"/>
                    </a:cubicBezTo>
                    <a:cubicBezTo>
                      <a:pt x="1544" y="1661"/>
                      <a:pt x="1544" y="1661"/>
                      <a:pt x="1544" y="1666"/>
                    </a:cubicBezTo>
                    <a:cubicBezTo>
                      <a:pt x="1537" y="1661"/>
                      <a:pt x="1537" y="1666"/>
                      <a:pt x="1530" y="1666"/>
                    </a:cubicBezTo>
                    <a:cubicBezTo>
                      <a:pt x="1537" y="1671"/>
                      <a:pt x="1529" y="1691"/>
                      <a:pt x="1543" y="1687"/>
                    </a:cubicBezTo>
                    <a:cubicBezTo>
                      <a:pt x="1536" y="1681"/>
                      <a:pt x="1537" y="1671"/>
                      <a:pt x="1543" y="1671"/>
                    </a:cubicBezTo>
                    <a:cubicBezTo>
                      <a:pt x="1543" y="1671"/>
                      <a:pt x="1550" y="1672"/>
                      <a:pt x="1550" y="1672"/>
                    </a:cubicBezTo>
                    <a:cubicBezTo>
                      <a:pt x="1543" y="1677"/>
                      <a:pt x="1549" y="1703"/>
                      <a:pt x="1556" y="1698"/>
                    </a:cubicBezTo>
                    <a:cubicBezTo>
                      <a:pt x="1562" y="1703"/>
                      <a:pt x="1555" y="1708"/>
                      <a:pt x="1555" y="1713"/>
                    </a:cubicBezTo>
                    <a:cubicBezTo>
                      <a:pt x="1562" y="1714"/>
                      <a:pt x="1562" y="1714"/>
                      <a:pt x="1562" y="1714"/>
                    </a:cubicBezTo>
                    <a:cubicBezTo>
                      <a:pt x="1562" y="1714"/>
                      <a:pt x="1569" y="1709"/>
                      <a:pt x="1569" y="1709"/>
                    </a:cubicBezTo>
                    <a:cubicBezTo>
                      <a:pt x="1556" y="1698"/>
                      <a:pt x="1564" y="1678"/>
                      <a:pt x="1551" y="1667"/>
                    </a:cubicBezTo>
                    <a:cubicBezTo>
                      <a:pt x="1551" y="1667"/>
                      <a:pt x="1557" y="1667"/>
                      <a:pt x="1557" y="1672"/>
                    </a:cubicBezTo>
                    <a:cubicBezTo>
                      <a:pt x="1558" y="1657"/>
                      <a:pt x="1558" y="1651"/>
                      <a:pt x="1545" y="1640"/>
                    </a:cubicBezTo>
                    <a:cubicBezTo>
                      <a:pt x="1538" y="1645"/>
                      <a:pt x="1558" y="1651"/>
                      <a:pt x="1544" y="1656"/>
                    </a:cubicBezTo>
                    <a:cubicBezTo>
                      <a:pt x="1531" y="1650"/>
                      <a:pt x="1545" y="1635"/>
                      <a:pt x="1539" y="1630"/>
                    </a:cubicBezTo>
                    <a:cubicBezTo>
                      <a:pt x="1524" y="1639"/>
                      <a:pt x="1538" y="1650"/>
                      <a:pt x="1531" y="1655"/>
                    </a:cubicBezTo>
                    <a:cubicBezTo>
                      <a:pt x="1537" y="1656"/>
                      <a:pt x="1530" y="1666"/>
                      <a:pt x="1537" y="1666"/>
                    </a:cubicBezTo>
                    <a:moveTo>
                      <a:pt x="675" y="1628"/>
                    </a:moveTo>
                    <a:cubicBezTo>
                      <a:pt x="682" y="1629"/>
                      <a:pt x="675" y="1628"/>
                      <a:pt x="688" y="1629"/>
                    </a:cubicBezTo>
                    <a:cubicBezTo>
                      <a:pt x="681" y="1649"/>
                      <a:pt x="700" y="1671"/>
                      <a:pt x="679" y="1675"/>
                    </a:cubicBezTo>
                    <a:cubicBezTo>
                      <a:pt x="693" y="1676"/>
                      <a:pt x="685" y="1691"/>
                      <a:pt x="692" y="1696"/>
                    </a:cubicBezTo>
                    <a:cubicBezTo>
                      <a:pt x="700" y="1671"/>
                      <a:pt x="695" y="1640"/>
                      <a:pt x="689" y="1613"/>
                    </a:cubicBezTo>
                    <a:cubicBezTo>
                      <a:pt x="689" y="1624"/>
                      <a:pt x="675" y="1618"/>
                      <a:pt x="675" y="1628"/>
                    </a:cubicBezTo>
                    <a:moveTo>
                      <a:pt x="921" y="1646"/>
                    </a:moveTo>
                    <a:cubicBezTo>
                      <a:pt x="914" y="1651"/>
                      <a:pt x="900" y="1645"/>
                      <a:pt x="900" y="1650"/>
                    </a:cubicBezTo>
                    <a:cubicBezTo>
                      <a:pt x="900" y="1650"/>
                      <a:pt x="907" y="1650"/>
                      <a:pt x="907" y="1655"/>
                    </a:cubicBezTo>
                    <a:cubicBezTo>
                      <a:pt x="893" y="1660"/>
                      <a:pt x="893" y="1649"/>
                      <a:pt x="886" y="1649"/>
                    </a:cubicBezTo>
                    <a:cubicBezTo>
                      <a:pt x="887" y="1644"/>
                      <a:pt x="894" y="1634"/>
                      <a:pt x="887" y="1628"/>
                    </a:cubicBezTo>
                    <a:cubicBezTo>
                      <a:pt x="880" y="1633"/>
                      <a:pt x="880" y="1638"/>
                      <a:pt x="880" y="1638"/>
                    </a:cubicBezTo>
                    <a:cubicBezTo>
                      <a:pt x="873" y="1633"/>
                      <a:pt x="880" y="1633"/>
                      <a:pt x="880" y="1628"/>
                    </a:cubicBezTo>
                    <a:cubicBezTo>
                      <a:pt x="867" y="1627"/>
                      <a:pt x="867" y="1627"/>
                      <a:pt x="867" y="1627"/>
                    </a:cubicBezTo>
                    <a:cubicBezTo>
                      <a:pt x="866" y="1638"/>
                      <a:pt x="866" y="1638"/>
                      <a:pt x="846" y="1642"/>
                    </a:cubicBezTo>
                    <a:cubicBezTo>
                      <a:pt x="852" y="1642"/>
                      <a:pt x="852" y="1642"/>
                      <a:pt x="852" y="1647"/>
                    </a:cubicBezTo>
                    <a:cubicBezTo>
                      <a:pt x="866" y="1643"/>
                      <a:pt x="873" y="1638"/>
                      <a:pt x="879" y="1649"/>
                    </a:cubicBezTo>
                    <a:cubicBezTo>
                      <a:pt x="873" y="1648"/>
                      <a:pt x="873" y="1648"/>
                      <a:pt x="866" y="1648"/>
                    </a:cubicBezTo>
                    <a:cubicBezTo>
                      <a:pt x="872" y="1659"/>
                      <a:pt x="858" y="1658"/>
                      <a:pt x="852" y="1653"/>
                    </a:cubicBezTo>
                    <a:cubicBezTo>
                      <a:pt x="858" y="1663"/>
                      <a:pt x="851" y="1663"/>
                      <a:pt x="850" y="1684"/>
                    </a:cubicBezTo>
                    <a:cubicBezTo>
                      <a:pt x="857" y="1679"/>
                      <a:pt x="864" y="1689"/>
                      <a:pt x="871" y="1685"/>
                    </a:cubicBezTo>
                    <a:cubicBezTo>
                      <a:pt x="864" y="1684"/>
                      <a:pt x="864" y="1684"/>
                      <a:pt x="864" y="1684"/>
                    </a:cubicBezTo>
                    <a:cubicBezTo>
                      <a:pt x="865" y="1669"/>
                      <a:pt x="865" y="1669"/>
                      <a:pt x="858" y="1674"/>
                    </a:cubicBezTo>
                    <a:cubicBezTo>
                      <a:pt x="858" y="1668"/>
                      <a:pt x="851" y="1663"/>
                      <a:pt x="858" y="1663"/>
                    </a:cubicBezTo>
                    <a:cubicBezTo>
                      <a:pt x="865" y="1669"/>
                      <a:pt x="865" y="1664"/>
                      <a:pt x="872" y="1664"/>
                    </a:cubicBezTo>
                    <a:cubicBezTo>
                      <a:pt x="858" y="1674"/>
                      <a:pt x="878" y="1685"/>
                      <a:pt x="870" y="1695"/>
                    </a:cubicBezTo>
                    <a:cubicBezTo>
                      <a:pt x="871" y="1690"/>
                      <a:pt x="864" y="1684"/>
                      <a:pt x="864" y="1689"/>
                    </a:cubicBezTo>
                    <a:cubicBezTo>
                      <a:pt x="871" y="1690"/>
                      <a:pt x="870" y="1695"/>
                      <a:pt x="877" y="1700"/>
                    </a:cubicBezTo>
                    <a:cubicBezTo>
                      <a:pt x="857" y="1694"/>
                      <a:pt x="869" y="1716"/>
                      <a:pt x="877" y="1706"/>
                    </a:cubicBezTo>
                    <a:cubicBezTo>
                      <a:pt x="863" y="1695"/>
                      <a:pt x="883" y="1711"/>
                      <a:pt x="883" y="1706"/>
                    </a:cubicBezTo>
                    <a:cubicBezTo>
                      <a:pt x="884" y="1685"/>
                      <a:pt x="899" y="1676"/>
                      <a:pt x="886" y="1659"/>
                    </a:cubicBezTo>
                    <a:cubicBezTo>
                      <a:pt x="892" y="1665"/>
                      <a:pt x="886" y="1659"/>
                      <a:pt x="899" y="1660"/>
                    </a:cubicBezTo>
                    <a:cubicBezTo>
                      <a:pt x="899" y="1676"/>
                      <a:pt x="899" y="1676"/>
                      <a:pt x="898" y="1686"/>
                    </a:cubicBezTo>
                    <a:cubicBezTo>
                      <a:pt x="905" y="1686"/>
                      <a:pt x="905" y="1681"/>
                      <a:pt x="905" y="1686"/>
                    </a:cubicBezTo>
                    <a:cubicBezTo>
                      <a:pt x="905" y="1686"/>
                      <a:pt x="905" y="1691"/>
                      <a:pt x="912" y="1687"/>
                    </a:cubicBezTo>
                    <a:cubicBezTo>
                      <a:pt x="912" y="1681"/>
                      <a:pt x="898" y="1686"/>
                      <a:pt x="906" y="1676"/>
                    </a:cubicBezTo>
                    <a:cubicBezTo>
                      <a:pt x="919" y="1682"/>
                      <a:pt x="900" y="1645"/>
                      <a:pt x="921" y="1646"/>
                    </a:cubicBezTo>
                    <a:moveTo>
                      <a:pt x="1911" y="1721"/>
                    </a:moveTo>
                    <a:cubicBezTo>
                      <a:pt x="1933" y="1706"/>
                      <a:pt x="1913" y="1679"/>
                      <a:pt x="1928" y="1665"/>
                    </a:cubicBezTo>
                    <a:cubicBezTo>
                      <a:pt x="1927" y="1685"/>
                      <a:pt x="1932" y="1711"/>
                      <a:pt x="1939" y="1717"/>
                    </a:cubicBezTo>
                    <a:cubicBezTo>
                      <a:pt x="1940" y="1701"/>
                      <a:pt x="1934" y="1686"/>
                      <a:pt x="1941" y="1665"/>
                    </a:cubicBezTo>
                    <a:cubicBezTo>
                      <a:pt x="1941" y="1670"/>
                      <a:pt x="1941" y="1670"/>
                      <a:pt x="1948" y="1671"/>
                    </a:cubicBezTo>
                    <a:cubicBezTo>
                      <a:pt x="1948" y="1671"/>
                      <a:pt x="1956" y="1656"/>
                      <a:pt x="1942" y="1655"/>
                    </a:cubicBezTo>
                    <a:cubicBezTo>
                      <a:pt x="1942" y="1660"/>
                      <a:pt x="1941" y="1665"/>
                      <a:pt x="1935" y="1665"/>
                    </a:cubicBezTo>
                    <a:cubicBezTo>
                      <a:pt x="1928" y="1659"/>
                      <a:pt x="1935" y="1649"/>
                      <a:pt x="1929" y="1649"/>
                    </a:cubicBezTo>
                    <a:cubicBezTo>
                      <a:pt x="1928" y="1665"/>
                      <a:pt x="1921" y="1664"/>
                      <a:pt x="1914" y="1659"/>
                    </a:cubicBezTo>
                    <a:cubicBezTo>
                      <a:pt x="1920" y="1690"/>
                      <a:pt x="1912" y="1700"/>
                      <a:pt x="1911" y="1721"/>
                    </a:cubicBezTo>
                    <a:moveTo>
                      <a:pt x="1963" y="1780"/>
                    </a:moveTo>
                    <a:cubicBezTo>
                      <a:pt x="1970" y="1781"/>
                      <a:pt x="1977" y="1786"/>
                      <a:pt x="1976" y="1791"/>
                    </a:cubicBezTo>
                    <a:cubicBezTo>
                      <a:pt x="1978" y="1765"/>
                      <a:pt x="1993" y="1730"/>
                      <a:pt x="1987" y="1709"/>
                    </a:cubicBezTo>
                    <a:cubicBezTo>
                      <a:pt x="1987" y="1714"/>
                      <a:pt x="1987" y="1719"/>
                      <a:pt x="1980" y="1719"/>
                    </a:cubicBezTo>
                    <a:cubicBezTo>
                      <a:pt x="1988" y="1693"/>
                      <a:pt x="1996" y="1678"/>
                      <a:pt x="1976" y="1657"/>
                    </a:cubicBezTo>
                    <a:cubicBezTo>
                      <a:pt x="1954" y="1692"/>
                      <a:pt x="1980" y="1709"/>
                      <a:pt x="1958" y="1744"/>
                    </a:cubicBezTo>
                    <a:cubicBezTo>
                      <a:pt x="1972" y="1750"/>
                      <a:pt x="1970" y="1781"/>
                      <a:pt x="1963" y="1780"/>
                    </a:cubicBezTo>
                    <a:moveTo>
                      <a:pt x="3608" y="1795"/>
                    </a:moveTo>
                    <a:cubicBezTo>
                      <a:pt x="3609" y="1784"/>
                      <a:pt x="3608" y="1789"/>
                      <a:pt x="3623" y="1780"/>
                    </a:cubicBezTo>
                    <a:cubicBezTo>
                      <a:pt x="3629" y="1785"/>
                      <a:pt x="3608" y="1800"/>
                      <a:pt x="3628" y="1801"/>
                    </a:cubicBezTo>
                    <a:cubicBezTo>
                      <a:pt x="3601" y="1810"/>
                      <a:pt x="3618" y="1868"/>
                      <a:pt x="3624" y="1894"/>
                    </a:cubicBezTo>
                    <a:cubicBezTo>
                      <a:pt x="3632" y="1873"/>
                      <a:pt x="3620" y="1842"/>
                      <a:pt x="3633" y="1853"/>
                    </a:cubicBezTo>
                    <a:cubicBezTo>
                      <a:pt x="3633" y="1842"/>
                      <a:pt x="3634" y="1832"/>
                      <a:pt x="3627" y="1832"/>
                    </a:cubicBezTo>
                    <a:cubicBezTo>
                      <a:pt x="3649" y="1807"/>
                      <a:pt x="3616" y="1779"/>
                      <a:pt x="3624" y="1754"/>
                    </a:cubicBezTo>
                    <a:cubicBezTo>
                      <a:pt x="3630" y="1765"/>
                      <a:pt x="3630" y="1770"/>
                      <a:pt x="3651" y="1766"/>
                    </a:cubicBezTo>
                    <a:cubicBezTo>
                      <a:pt x="3656" y="1792"/>
                      <a:pt x="3648" y="1822"/>
                      <a:pt x="3661" y="1833"/>
                    </a:cubicBezTo>
                    <a:cubicBezTo>
                      <a:pt x="3646" y="1853"/>
                      <a:pt x="3658" y="1901"/>
                      <a:pt x="3664" y="1922"/>
                    </a:cubicBezTo>
                    <a:cubicBezTo>
                      <a:pt x="3666" y="1880"/>
                      <a:pt x="3675" y="1824"/>
                      <a:pt x="3657" y="1771"/>
                    </a:cubicBezTo>
                    <a:cubicBezTo>
                      <a:pt x="3657" y="1771"/>
                      <a:pt x="3664" y="1766"/>
                      <a:pt x="3664" y="1766"/>
                    </a:cubicBezTo>
                    <a:cubicBezTo>
                      <a:pt x="3658" y="1751"/>
                      <a:pt x="3659" y="1740"/>
                      <a:pt x="3653" y="1719"/>
                    </a:cubicBezTo>
                    <a:cubicBezTo>
                      <a:pt x="3646" y="1719"/>
                      <a:pt x="3639" y="1719"/>
                      <a:pt x="3633" y="1713"/>
                    </a:cubicBezTo>
                    <a:cubicBezTo>
                      <a:pt x="3633" y="1708"/>
                      <a:pt x="3647" y="1703"/>
                      <a:pt x="3640" y="1698"/>
                    </a:cubicBezTo>
                    <a:cubicBezTo>
                      <a:pt x="3626" y="1708"/>
                      <a:pt x="3619" y="1718"/>
                      <a:pt x="3618" y="1728"/>
                    </a:cubicBezTo>
                    <a:cubicBezTo>
                      <a:pt x="3605" y="1717"/>
                      <a:pt x="3599" y="1706"/>
                      <a:pt x="3593" y="1690"/>
                    </a:cubicBezTo>
                    <a:cubicBezTo>
                      <a:pt x="3598" y="1727"/>
                      <a:pt x="3589" y="1768"/>
                      <a:pt x="3608" y="1795"/>
                    </a:cubicBezTo>
                    <a:moveTo>
                      <a:pt x="1904" y="1731"/>
                    </a:moveTo>
                    <a:cubicBezTo>
                      <a:pt x="1891" y="1715"/>
                      <a:pt x="1913" y="1679"/>
                      <a:pt x="1894" y="1663"/>
                    </a:cubicBezTo>
                    <a:cubicBezTo>
                      <a:pt x="1899" y="1684"/>
                      <a:pt x="1884" y="1719"/>
                      <a:pt x="1904" y="1731"/>
                    </a:cubicBezTo>
                    <a:moveTo>
                      <a:pt x="2796" y="1723"/>
                    </a:moveTo>
                    <a:cubicBezTo>
                      <a:pt x="2796" y="1713"/>
                      <a:pt x="2790" y="1697"/>
                      <a:pt x="2797" y="1687"/>
                    </a:cubicBezTo>
                    <a:cubicBezTo>
                      <a:pt x="2784" y="1686"/>
                      <a:pt x="2789" y="1728"/>
                      <a:pt x="2796" y="1723"/>
                    </a:cubicBezTo>
                    <a:moveTo>
                      <a:pt x="652" y="1669"/>
                    </a:moveTo>
                    <a:cubicBezTo>
                      <a:pt x="653" y="1658"/>
                      <a:pt x="646" y="1653"/>
                      <a:pt x="646" y="1648"/>
                    </a:cubicBezTo>
                    <a:cubicBezTo>
                      <a:pt x="646" y="1653"/>
                      <a:pt x="646" y="1648"/>
                      <a:pt x="640" y="1647"/>
                    </a:cubicBezTo>
                    <a:cubicBezTo>
                      <a:pt x="611" y="1661"/>
                      <a:pt x="639" y="1652"/>
                      <a:pt x="632" y="1668"/>
                    </a:cubicBezTo>
                    <a:cubicBezTo>
                      <a:pt x="646" y="1663"/>
                      <a:pt x="645" y="1673"/>
                      <a:pt x="652" y="1669"/>
                    </a:cubicBezTo>
                    <a:moveTo>
                      <a:pt x="1165" y="1699"/>
                    </a:moveTo>
                    <a:cubicBezTo>
                      <a:pt x="1172" y="1694"/>
                      <a:pt x="1171" y="1710"/>
                      <a:pt x="1179" y="1700"/>
                    </a:cubicBezTo>
                    <a:cubicBezTo>
                      <a:pt x="1172" y="1700"/>
                      <a:pt x="1172" y="1694"/>
                      <a:pt x="1179" y="1695"/>
                    </a:cubicBezTo>
                    <a:cubicBezTo>
                      <a:pt x="1179" y="1695"/>
                      <a:pt x="1179" y="1700"/>
                      <a:pt x="1179" y="1695"/>
                    </a:cubicBezTo>
                    <a:cubicBezTo>
                      <a:pt x="1172" y="1694"/>
                      <a:pt x="1186" y="1685"/>
                      <a:pt x="1172" y="1689"/>
                    </a:cubicBezTo>
                    <a:cubicBezTo>
                      <a:pt x="1180" y="1679"/>
                      <a:pt x="1173" y="1669"/>
                      <a:pt x="1174" y="1663"/>
                    </a:cubicBezTo>
                    <a:cubicBezTo>
                      <a:pt x="1160" y="1663"/>
                      <a:pt x="1173" y="1679"/>
                      <a:pt x="1166" y="1684"/>
                    </a:cubicBezTo>
                    <a:cubicBezTo>
                      <a:pt x="1179" y="1684"/>
                      <a:pt x="1165" y="1694"/>
                      <a:pt x="1165" y="1699"/>
                    </a:cubicBezTo>
                    <a:moveTo>
                      <a:pt x="720" y="1677"/>
                    </a:moveTo>
                    <a:cubicBezTo>
                      <a:pt x="721" y="1672"/>
                      <a:pt x="728" y="1657"/>
                      <a:pt x="715" y="1656"/>
                    </a:cubicBezTo>
                    <a:cubicBezTo>
                      <a:pt x="721" y="1667"/>
                      <a:pt x="707" y="1671"/>
                      <a:pt x="720" y="1677"/>
                    </a:cubicBezTo>
                    <a:moveTo>
                      <a:pt x="1672" y="1699"/>
                    </a:moveTo>
                    <a:cubicBezTo>
                      <a:pt x="1673" y="1693"/>
                      <a:pt x="1672" y="1699"/>
                      <a:pt x="1679" y="1699"/>
                    </a:cubicBezTo>
                    <a:cubicBezTo>
                      <a:pt x="1679" y="1694"/>
                      <a:pt x="1680" y="1683"/>
                      <a:pt x="1673" y="1683"/>
                    </a:cubicBezTo>
                    <a:cubicBezTo>
                      <a:pt x="1679" y="1694"/>
                      <a:pt x="1666" y="1693"/>
                      <a:pt x="1672" y="1699"/>
                    </a:cubicBezTo>
                    <a:moveTo>
                      <a:pt x="540" y="1715"/>
                    </a:moveTo>
                    <a:cubicBezTo>
                      <a:pt x="547" y="1715"/>
                      <a:pt x="554" y="1715"/>
                      <a:pt x="554" y="1721"/>
                    </a:cubicBezTo>
                    <a:cubicBezTo>
                      <a:pt x="547" y="1715"/>
                      <a:pt x="553" y="1741"/>
                      <a:pt x="566" y="1747"/>
                    </a:cubicBezTo>
                    <a:cubicBezTo>
                      <a:pt x="554" y="1710"/>
                      <a:pt x="555" y="1690"/>
                      <a:pt x="550" y="1663"/>
                    </a:cubicBezTo>
                    <a:cubicBezTo>
                      <a:pt x="543" y="1663"/>
                      <a:pt x="548" y="1700"/>
                      <a:pt x="540" y="1715"/>
                    </a:cubicBezTo>
                    <a:moveTo>
                      <a:pt x="1067" y="1736"/>
                    </a:moveTo>
                    <a:cubicBezTo>
                      <a:pt x="1067" y="1736"/>
                      <a:pt x="1067" y="1741"/>
                      <a:pt x="1067" y="1741"/>
                    </a:cubicBezTo>
                    <a:cubicBezTo>
                      <a:pt x="1067" y="1741"/>
                      <a:pt x="1067" y="1741"/>
                      <a:pt x="1067" y="1736"/>
                    </a:cubicBezTo>
                    <a:moveTo>
                      <a:pt x="1075" y="1721"/>
                    </a:moveTo>
                    <a:cubicBezTo>
                      <a:pt x="1054" y="1720"/>
                      <a:pt x="1074" y="1731"/>
                      <a:pt x="1067" y="1736"/>
                    </a:cubicBezTo>
                    <a:cubicBezTo>
                      <a:pt x="1067" y="1736"/>
                      <a:pt x="1074" y="1736"/>
                      <a:pt x="1074" y="1736"/>
                    </a:cubicBezTo>
                    <a:cubicBezTo>
                      <a:pt x="1067" y="1746"/>
                      <a:pt x="1073" y="1762"/>
                      <a:pt x="1080" y="1752"/>
                    </a:cubicBezTo>
                    <a:cubicBezTo>
                      <a:pt x="1086" y="1763"/>
                      <a:pt x="1080" y="1762"/>
                      <a:pt x="1072" y="1767"/>
                    </a:cubicBezTo>
                    <a:cubicBezTo>
                      <a:pt x="1079" y="1767"/>
                      <a:pt x="1086" y="1773"/>
                      <a:pt x="1086" y="1773"/>
                    </a:cubicBezTo>
                    <a:cubicBezTo>
                      <a:pt x="1080" y="1757"/>
                      <a:pt x="1086" y="1768"/>
                      <a:pt x="1093" y="1763"/>
                    </a:cubicBezTo>
                    <a:cubicBezTo>
                      <a:pt x="1088" y="1737"/>
                      <a:pt x="1088" y="1721"/>
                      <a:pt x="1076" y="1690"/>
                    </a:cubicBezTo>
                    <a:cubicBezTo>
                      <a:pt x="1069" y="1694"/>
                      <a:pt x="1063" y="1684"/>
                      <a:pt x="1063" y="1689"/>
                    </a:cubicBezTo>
                    <a:cubicBezTo>
                      <a:pt x="1083" y="1690"/>
                      <a:pt x="1068" y="1715"/>
                      <a:pt x="1075" y="1721"/>
                    </a:cubicBezTo>
                    <a:moveTo>
                      <a:pt x="1307" y="1737"/>
                    </a:moveTo>
                    <a:cubicBezTo>
                      <a:pt x="1300" y="1737"/>
                      <a:pt x="1313" y="1748"/>
                      <a:pt x="1299" y="1752"/>
                    </a:cubicBezTo>
                    <a:cubicBezTo>
                      <a:pt x="1299" y="1752"/>
                      <a:pt x="1299" y="1752"/>
                      <a:pt x="1299" y="1758"/>
                    </a:cubicBezTo>
                    <a:cubicBezTo>
                      <a:pt x="1306" y="1753"/>
                      <a:pt x="1313" y="1753"/>
                      <a:pt x="1313" y="1758"/>
                    </a:cubicBezTo>
                    <a:cubicBezTo>
                      <a:pt x="1313" y="1763"/>
                      <a:pt x="1311" y="1789"/>
                      <a:pt x="1318" y="1795"/>
                    </a:cubicBezTo>
                    <a:cubicBezTo>
                      <a:pt x="1319" y="1774"/>
                      <a:pt x="1320" y="1748"/>
                      <a:pt x="1307" y="1742"/>
                    </a:cubicBezTo>
                    <a:cubicBezTo>
                      <a:pt x="1307" y="1732"/>
                      <a:pt x="1315" y="1712"/>
                      <a:pt x="1309" y="1691"/>
                    </a:cubicBezTo>
                    <a:cubicBezTo>
                      <a:pt x="1309" y="1701"/>
                      <a:pt x="1314" y="1727"/>
                      <a:pt x="1294" y="1726"/>
                    </a:cubicBezTo>
                    <a:cubicBezTo>
                      <a:pt x="1301" y="1727"/>
                      <a:pt x="1301" y="1721"/>
                      <a:pt x="1294" y="1721"/>
                    </a:cubicBezTo>
                    <a:cubicBezTo>
                      <a:pt x="1287" y="1736"/>
                      <a:pt x="1301" y="1727"/>
                      <a:pt x="1307" y="1737"/>
                    </a:cubicBezTo>
                    <a:moveTo>
                      <a:pt x="1554" y="1739"/>
                    </a:moveTo>
                    <a:cubicBezTo>
                      <a:pt x="1547" y="1739"/>
                      <a:pt x="1561" y="1734"/>
                      <a:pt x="1554" y="1734"/>
                    </a:cubicBezTo>
                    <a:cubicBezTo>
                      <a:pt x="1540" y="1739"/>
                      <a:pt x="1556" y="1703"/>
                      <a:pt x="1542" y="1697"/>
                    </a:cubicBezTo>
                    <a:cubicBezTo>
                      <a:pt x="1541" y="1713"/>
                      <a:pt x="1540" y="1733"/>
                      <a:pt x="1547" y="1744"/>
                    </a:cubicBezTo>
                    <a:cubicBezTo>
                      <a:pt x="1547" y="1739"/>
                      <a:pt x="1554" y="1744"/>
                      <a:pt x="1554" y="1739"/>
                    </a:cubicBezTo>
                    <a:moveTo>
                      <a:pt x="1616" y="1722"/>
                    </a:moveTo>
                    <a:cubicBezTo>
                      <a:pt x="1617" y="1716"/>
                      <a:pt x="1624" y="1701"/>
                      <a:pt x="1611" y="1701"/>
                    </a:cubicBezTo>
                    <a:cubicBezTo>
                      <a:pt x="1617" y="1711"/>
                      <a:pt x="1616" y="1727"/>
                      <a:pt x="1616" y="1722"/>
                    </a:cubicBezTo>
                    <a:moveTo>
                      <a:pt x="3713" y="3264"/>
                    </a:moveTo>
                    <a:cubicBezTo>
                      <a:pt x="3725" y="3172"/>
                      <a:pt x="3717" y="3063"/>
                      <a:pt x="3727" y="2996"/>
                    </a:cubicBezTo>
                    <a:cubicBezTo>
                      <a:pt x="3721" y="2970"/>
                      <a:pt x="3716" y="2928"/>
                      <a:pt x="3732" y="2893"/>
                    </a:cubicBezTo>
                    <a:cubicBezTo>
                      <a:pt x="3713" y="2866"/>
                      <a:pt x="3729" y="2815"/>
                      <a:pt x="3717" y="2778"/>
                    </a:cubicBezTo>
                    <a:cubicBezTo>
                      <a:pt x="3724" y="2768"/>
                      <a:pt x="3725" y="2747"/>
                      <a:pt x="3712" y="2742"/>
                    </a:cubicBezTo>
                    <a:cubicBezTo>
                      <a:pt x="3712" y="2742"/>
                      <a:pt x="3705" y="2746"/>
                      <a:pt x="3705" y="2741"/>
                    </a:cubicBezTo>
                    <a:cubicBezTo>
                      <a:pt x="3706" y="2715"/>
                      <a:pt x="3688" y="2678"/>
                      <a:pt x="3709" y="2659"/>
                    </a:cubicBezTo>
                    <a:cubicBezTo>
                      <a:pt x="3709" y="2659"/>
                      <a:pt x="3709" y="2664"/>
                      <a:pt x="3716" y="2669"/>
                    </a:cubicBezTo>
                    <a:cubicBezTo>
                      <a:pt x="3706" y="2591"/>
                      <a:pt x="3711" y="2488"/>
                      <a:pt x="3700" y="2425"/>
                    </a:cubicBezTo>
                    <a:cubicBezTo>
                      <a:pt x="3692" y="2446"/>
                      <a:pt x="3711" y="2483"/>
                      <a:pt x="3696" y="2503"/>
                    </a:cubicBezTo>
                    <a:cubicBezTo>
                      <a:pt x="3692" y="2446"/>
                      <a:pt x="3687" y="2409"/>
                      <a:pt x="3690" y="2363"/>
                    </a:cubicBezTo>
                    <a:cubicBezTo>
                      <a:pt x="3685" y="2326"/>
                      <a:pt x="3687" y="2285"/>
                      <a:pt x="3682" y="2248"/>
                    </a:cubicBezTo>
                    <a:cubicBezTo>
                      <a:pt x="3677" y="2207"/>
                      <a:pt x="3665" y="2170"/>
                      <a:pt x="3673" y="2150"/>
                    </a:cubicBezTo>
                    <a:cubicBezTo>
                      <a:pt x="3646" y="2143"/>
                      <a:pt x="3619" y="2121"/>
                      <a:pt x="3628" y="2091"/>
                    </a:cubicBezTo>
                    <a:cubicBezTo>
                      <a:pt x="3621" y="2095"/>
                      <a:pt x="3621" y="2085"/>
                      <a:pt x="3614" y="2090"/>
                    </a:cubicBezTo>
                    <a:cubicBezTo>
                      <a:pt x="3618" y="2142"/>
                      <a:pt x="3610" y="2172"/>
                      <a:pt x="3594" y="2213"/>
                    </a:cubicBezTo>
                    <a:cubicBezTo>
                      <a:pt x="3588" y="2202"/>
                      <a:pt x="3580" y="2218"/>
                      <a:pt x="3581" y="2212"/>
                    </a:cubicBezTo>
                    <a:cubicBezTo>
                      <a:pt x="3574" y="2207"/>
                      <a:pt x="3588" y="2192"/>
                      <a:pt x="3575" y="2186"/>
                    </a:cubicBezTo>
                    <a:cubicBezTo>
                      <a:pt x="3573" y="2222"/>
                      <a:pt x="3586" y="2239"/>
                      <a:pt x="3591" y="2270"/>
                    </a:cubicBezTo>
                    <a:cubicBezTo>
                      <a:pt x="3592" y="2249"/>
                      <a:pt x="3580" y="2228"/>
                      <a:pt x="3601" y="2219"/>
                    </a:cubicBezTo>
                    <a:cubicBezTo>
                      <a:pt x="3592" y="2249"/>
                      <a:pt x="3612" y="2271"/>
                      <a:pt x="3577" y="2285"/>
                    </a:cubicBezTo>
                    <a:cubicBezTo>
                      <a:pt x="3584" y="2280"/>
                      <a:pt x="3578" y="2269"/>
                      <a:pt x="3571" y="2274"/>
                    </a:cubicBezTo>
                    <a:cubicBezTo>
                      <a:pt x="3584" y="2285"/>
                      <a:pt x="3570" y="2295"/>
                      <a:pt x="3562" y="2299"/>
                    </a:cubicBezTo>
                    <a:cubicBezTo>
                      <a:pt x="3589" y="2311"/>
                      <a:pt x="3555" y="2315"/>
                      <a:pt x="3561" y="2325"/>
                    </a:cubicBezTo>
                    <a:cubicBezTo>
                      <a:pt x="3537" y="2267"/>
                      <a:pt x="3567" y="2217"/>
                      <a:pt x="3542" y="2169"/>
                    </a:cubicBezTo>
                    <a:cubicBezTo>
                      <a:pt x="3541" y="2185"/>
                      <a:pt x="3541" y="2185"/>
                      <a:pt x="3541" y="2185"/>
                    </a:cubicBezTo>
                    <a:cubicBezTo>
                      <a:pt x="3513" y="2188"/>
                      <a:pt x="3519" y="2209"/>
                      <a:pt x="3505" y="2224"/>
                    </a:cubicBezTo>
                    <a:cubicBezTo>
                      <a:pt x="3510" y="2245"/>
                      <a:pt x="3528" y="2313"/>
                      <a:pt x="3501" y="2296"/>
                    </a:cubicBezTo>
                    <a:cubicBezTo>
                      <a:pt x="3493" y="2317"/>
                      <a:pt x="3520" y="2328"/>
                      <a:pt x="3505" y="2343"/>
                    </a:cubicBezTo>
                    <a:cubicBezTo>
                      <a:pt x="3505" y="2343"/>
                      <a:pt x="3506" y="2338"/>
                      <a:pt x="3499" y="2338"/>
                    </a:cubicBezTo>
                    <a:cubicBezTo>
                      <a:pt x="3511" y="2364"/>
                      <a:pt x="3490" y="2384"/>
                      <a:pt x="3509" y="2405"/>
                    </a:cubicBezTo>
                    <a:cubicBezTo>
                      <a:pt x="3510" y="2385"/>
                      <a:pt x="3497" y="2369"/>
                      <a:pt x="3512" y="2354"/>
                    </a:cubicBezTo>
                    <a:cubicBezTo>
                      <a:pt x="3525" y="2365"/>
                      <a:pt x="3518" y="2365"/>
                      <a:pt x="3511" y="2375"/>
                    </a:cubicBezTo>
                    <a:cubicBezTo>
                      <a:pt x="3503" y="2395"/>
                      <a:pt x="3516" y="2416"/>
                      <a:pt x="3522" y="2432"/>
                    </a:cubicBezTo>
                    <a:cubicBezTo>
                      <a:pt x="3521" y="2442"/>
                      <a:pt x="3514" y="2447"/>
                      <a:pt x="3514" y="2457"/>
                    </a:cubicBezTo>
                    <a:cubicBezTo>
                      <a:pt x="3520" y="2473"/>
                      <a:pt x="3537" y="2536"/>
                      <a:pt x="3529" y="2562"/>
                    </a:cubicBezTo>
                    <a:cubicBezTo>
                      <a:pt x="3528" y="2587"/>
                      <a:pt x="3514" y="2582"/>
                      <a:pt x="3487" y="2580"/>
                    </a:cubicBezTo>
                    <a:cubicBezTo>
                      <a:pt x="3488" y="2549"/>
                      <a:pt x="3485" y="2482"/>
                      <a:pt x="3486" y="2451"/>
                    </a:cubicBezTo>
                    <a:cubicBezTo>
                      <a:pt x="3466" y="2450"/>
                      <a:pt x="3467" y="2434"/>
                      <a:pt x="3467" y="2424"/>
                    </a:cubicBezTo>
                    <a:cubicBezTo>
                      <a:pt x="3447" y="2413"/>
                      <a:pt x="3462" y="2382"/>
                      <a:pt x="3457" y="2356"/>
                    </a:cubicBezTo>
                    <a:cubicBezTo>
                      <a:pt x="3430" y="2345"/>
                      <a:pt x="3445" y="2319"/>
                      <a:pt x="3433" y="2293"/>
                    </a:cubicBezTo>
                    <a:cubicBezTo>
                      <a:pt x="3439" y="2293"/>
                      <a:pt x="3439" y="2293"/>
                      <a:pt x="3439" y="2298"/>
                    </a:cubicBezTo>
                    <a:cubicBezTo>
                      <a:pt x="3436" y="2221"/>
                      <a:pt x="3411" y="2168"/>
                      <a:pt x="3429" y="2086"/>
                    </a:cubicBezTo>
                    <a:cubicBezTo>
                      <a:pt x="3394" y="2094"/>
                      <a:pt x="3428" y="2106"/>
                      <a:pt x="3406" y="2131"/>
                    </a:cubicBezTo>
                    <a:cubicBezTo>
                      <a:pt x="3413" y="2132"/>
                      <a:pt x="3420" y="2127"/>
                      <a:pt x="3420" y="2132"/>
                    </a:cubicBezTo>
                    <a:cubicBezTo>
                      <a:pt x="3399" y="2136"/>
                      <a:pt x="3413" y="2137"/>
                      <a:pt x="3412" y="2147"/>
                    </a:cubicBezTo>
                    <a:cubicBezTo>
                      <a:pt x="3377" y="2171"/>
                      <a:pt x="3421" y="2246"/>
                      <a:pt x="3400" y="2265"/>
                    </a:cubicBezTo>
                    <a:cubicBezTo>
                      <a:pt x="3411" y="2307"/>
                      <a:pt x="3408" y="2364"/>
                      <a:pt x="3406" y="2406"/>
                    </a:cubicBezTo>
                    <a:cubicBezTo>
                      <a:pt x="3400" y="2405"/>
                      <a:pt x="3400" y="2400"/>
                      <a:pt x="3393" y="2400"/>
                    </a:cubicBezTo>
                    <a:cubicBezTo>
                      <a:pt x="3395" y="2358"/>
                      <a:pt x="3390" y="2327"/>
                      <a:pt x="3379" y="2275"/>
                    </a:cubicBezTo>
                    <a:cubicBezTo>
                      <a:pt x="3379" y="2270"/>
                      <a:pt x="3365" y="2269"/>
                      <a:pt x="3365" y="2264"/>
                    </a:cubicBezTo>
                    <a:cubicBezTo>
                      <a:pt x="3387" y="2249"/>
                      <a:pt x="3354" y="2217"/>
                      <a:pt x="3375" y="2218"/>
                    </a:cubicBezTo>
                    <a:cubicBezTo>
                      <a:pt x="3375" y="2218"/>
                      <a:pt x="3374" y="2238"/>
                      <a:pt x="3381" y="2233"/>
                    </a:cubicBezTo>
                    <a:cubicBezTo>
                      <a:pt x="3381" y="2218"/>
                      <a:pt x="3375" y="2213"/>
                      <a:pt x="3382" y="2203"/>
                    </a:cubicBezTo>
                    <a:cubicBezTo>
                      <a:pt x="3370" y="2181"/>
                      <a:pt x="3371" y="2145"/>
                      <a:pt x="3365" y="2134"/>
                    </a:cubicBezTo>
                    <a:cubicBezTo>
                      <a:pt x="3372" y="2124"/>
                      <a:pt x="3365" y="2129"/>
                      <a:pt x="3366" y="2119"/>
                    </a:cubicBezTo>
                    <a:cubicBezTo>
                      <a:pt x="3373" y="2119"/>
                      <a:pt x="3372" y="2124"/>
                      <a:pt x="3373" y="2119"/>
                    </a:cubicBezTo>
                    <a:cubicBezTo>
                      <a:pt x="3373" y="2114"/>
                      <a:pt x="3366" y="2119"/>
                      <a:pt x="3366" y="2114"/>
                    </a:cubicBezTo>
                    <a:cubicBezTo>
                      <a:pt x="3373" y="2109"/>
                      <a:pt x="3360" y="2103"/>
                      <a:pt x="3360" y="2093"/>
                    </a:cubicBezTo>
                    <a:cubicBezTo>
                      <a:pt x="3359" y="2108"/>
                      <a:pt x="3344" y="2133"/>
                      <a:pt x="3343" y="2164"/>
                    </a:cubicBezTo>
                    <a:cubicBezTo>
                      <a:pt x="3342" y="2185"/>
                      <a:pt x="3355" y="2206"/>
                      <a:pt x="3340" y="2216"/>
                    </a:cubicBezTo>
                    <a:cubicBezTo>
                      <a:pt x="3340" y="2216"/>
                      <a:pt x="3334" y="2210"/>
                      <a:pt x="3334" y="2210"/>
                    </a:cubicBezTo>
                    <a:cubicBezTo>
                      <a:pt x="3334" y="2205"/>
                      <a:pt x="3348" y="2201"/>
                      <a:pt x="3335" y="2195"/>
                    </a:cubicBezTo>
                    <a:cubicBezTo>
                      <a:pt x="3334" y="2200"/>
                      <a:pt x="3327" y="2200"/>
                      <a:pt x="3327" y="2200"/>
                    </a:cubicBezTo>
                    <a:cubicBezTo>
                      <a:pt x="3324" y="2272"/>
                      <a:pt x="3326" y="2371"/>
                      <a:pt x="3316" y="2437"/>
                    </a:cubicBezTo>
                    <a:cubicBezTo>
                      <a:pt x="3309" y="2437"/>
                      <a:pt x="3302" y="2431"/>
                      <a:pt x="3302" y="2426"/>
                    </a:cubicBezTo>
                    <a:cubicBezTo>
                      <a:pt x="3323" y="2432"/>
                      <a:pt x="3291" y="2389"/>
                      <a:pt x="3311" y="2385"/>
                    </a:cubicBezTo>
                    <a:cubicBezTo>
                      <a:pt x="3305" y="2380"/>
                      <a:pt x="3299" y="2364"/>
                      <a:pt x="3292" y="2369"/>
                    </a:cubicBezTo>
                    <a:cubicBezTo>
                      <a:pt x="3289" y="2415"/>
                      <a:pt x="3307" y="2483"/>
                      <a:pt x="3297" y="2540"/>
                    </a:cubicBezTo>
                    <a:cubicBezTo>
                      <a:pt x="3290" y="2410"/>
                      <a:pt x="3288" y="2312"/>
                      <a:pt x="3274" y="2176"/>
                    </a:cubicBezTo>
                    <a:cubicBezTo>
                      <a:pt x="3265" y="2207"/>
                      <a:pt x="3271" y="2228"/>
                      <a:pt x="3262" y="2269"/>
                    </a:cubicBezTo>
                    <a:cubicBezTo>
                      <a:pt x="3250" y="2232"/>
                      <a:pt x="3259" y="2202"/>
                      <a:pt x="3246" y="2180"/>
                    </a:cubicBezTo>
                    <a:cubicBezTo>
                      <a:pt x="3237" y="2221"/>
                      <a:pt x="3242" y="2263"/>
                      <a:pt x="3254" y="2305"/>
                    </a:cubicBezTo>
                    <a:cubicBezTo>
                      <a:pt x="3240" y="2299"/>
                      <a:pt x="3246" y="2315"/>
                      <a:pt x="3240" y="2309"/>
                    </a:cubicBezTo>
                    <a:cubicBezTo>
                      <a:pt x="3200" y="2271"/>
                      <a:pt x="3219" y="2174"/>
                      <a:pt x="3207" y="2147"/>
                    </a:cubicBezTo>
                    <a:cubicBezTo>
                      <a:pt x="3200" y="2152"/>
                      <a:pt x="3192" y="2162"/>
                      <a:pt x="3185" y="2167"/>
                    </a:cubicBezTo>
                    <a:cubicBezTo>
                      <a:pt x="3171" y="2166"/>
                      <a:pt x="3179" y="2151"/>
                      <a:pt x="3172" y="2151"/>
                    </a:cubicBezTo>
                    <a:cubicBezTo>
                      <a:pt x="3178" y="2172"/>
                      <a:pt x="3163" y="2197"/>
                      <a:pt x="3162" y="2217"/>
                    </a:cubicBezTo>
                    <a:cubicBezTo>
                      <a:pt x="3148" y="2217"/>
                      <a:pt x="3149" y="2206"/>
                      <a:pt x="3150" y="2191"/>
                    </a:cubicBezTo>
                    <a:cubicBezTo>
                      <a:pt x="3143" y="2191"/>
                      <a:pt x="3143" y="2196"/>
                      <a:pt x="3136" y="2195"/>
                    </a:cubicBezTo>
                    <a:cubicBezTo>
                      <a:pt x="3128" y="2205"/>
                      <a:pt x="3142" y="2206"/>
                      <a:pt x="3141" y="2222"/>
                    </a:cubicBezTo>
                    <a:cubicBezTo>
                      <a:pt x="3135" y="2216"/>
                      <a:pt x="3134" y="2221"/>
                      <a:pt x="3127" y="2226"/>
                    </a:cubicBezTo>
                    <a:cubicBezTo>
                      <a:pt x="3128" y="2216"/>
                      <a:pt x="3114" y="2215"/>
                      <a:pt x="3114" y="2210"/>
                    </a:cubicBezTo>
                    <a:cubicBezTo>
                      <a:pt x="3131" y="2154"/>
                      <a:pt x="3099" y="2101"/>
                      <a:pt x="3101" y="2064"/>
                    </a:cubicBezTo>
                    <a:cubicBezTo>
                      <a:pt x="3093" y="2085"/>
                      <a:pt x="3092" y="2111"/>
                      <a:pt x="3084" y="2126"/>
                    </a:cubicBezTo>
                    <a:cubicBezTo>
                      <a:pt x="3077" y="2125"/>
                      <a:pt x="3092" y="2111"/>
                      <a:pt x="3078" y="2105"/>
                    </a:cubicBezTo>
                    <a:cubicBezTo>
                      <a:pt x="3064" y="2130"/>
                      <a:pt x="3090" y="2147"/>
                      <a:pt x="3082" y="2177"/>
                    </a:cubicBezTo>
                    <a:cubicBezTo>
                      <a:pt x="3075" y="2182"/>
                      <a:pt x="3067" y="2192"/>
                      <a:pt x="3074" y="2198"/>
                    </a:cubicBezTo>
                    <a:cubicBezTo>
                      <a:pt x="3081" y="2198"/>
                      <a:pt x="3081" y="2198"/>
                      <a:pt x="3081" y="2198"/>
                    </a:cubicBezTo>
                    <a:cubicBezTo>
                      <a:pt x="3085" y="2250"/>
                      <a:pt x="3090" y="2297"/>
                      <a:pt x="3086" y="2359"/>
                    </a:cubicBezTo>
                    <a:cubicBezTo>
                      <a:pt x="3080" y="2353"/>
                      <a:pt x="3079" y="2363"/>
                      <a:pt x="3066" y="2363"/>
                    </a:cubicBezTo>
                    <a:cubicBezTo>
                      <a:pt x="3067" y="2342"/>
                      <a:pt x="3061" y="2316"/>
                      <a:pt x="3062" y="2295"/>
                    </a:cubicBezTo>
                    <a:cubicBezTo>
                      <a:pt x="3048" y="2295"/>
                      <a:pt x="3056" y="2279"/>
                      <a:pt x="3057" y="2269"/>
                    </a:cubicBezTo>
                    <a:cubicBezTo>
                      <a:pt x="3051" y="2238"/>
                      <a:pt x="3053" y="2197"/>
                      <a:pt x="3048" y="2170"/>
                    </a:cubicBezTo>
                    <a:cubicBezTo>
                      <a:pt x="3048" y="2170"/>
                      <a:pt x="3055" y="2171"/>
                      <a:pt x="3055" y="2166"/>
                    </a:cubicBezTo>
                    <a:cubicBezTo>
                      <a:pt x="3036" y="2139"/>
                      <a:pt x="3045" y="2087"/>
                      <a:pt x="3047" y="2046"/>
                    </a:cubicBezTo>
                    <a:cubicBezTo>
                      <a:pt x="3048" y="2031"/>
                      <a:pt x="3049" y="2015"/>
                      <a:pt x="3035" y="2009"/>
                    </a:cubicBezTo>
                    <a:cubicBezTo>
                      <a:pt x="3041" y="2030"/>
                      <a:pt x="3018" y="2086"/>
                      <a:pt x="3039" y="2066"/>
                    </a:cubicBezTo>
                    <a:cubicBezTo>
                      <a:pt x="3032" y="2071"/>
                      <a:pt x="3045" y="2082"/>
                      <a:pt x="3038" y="2087"/>
                    </a:cubicBezTo>
                    <a:cubicBezTo>
                      <a:pt x="3031" y="2087"/>
                      <a:pt x="3032" y="2076"/>
                      <a:pt x="3032" y="2076"/>
                    </a:cubicBezTo>
                    <a:cubicBezTo>
                      <a:pt x="3031" y="2097"/>
                      <a:pt x="3030" y="2123"/>
                      <a:pt x="3028" y="2149"/>
                    </a:cubicBezTo>
                    <a:cubicBezTo>
                      <a:pt x="3022" y="2138"/>
                      <a:pt x="3016" y="2122"/>
                      <a:pt x="3023" y="2107"/>
                    </a:cubicBezTo>
                    <a:cubicBezTo>
                      <a:pt x="3008" y="2137"/>
                      <a:pt x="3027" y="2169"/>
                      <a:pt x="3019" y="2200"/>
                    </a:cubicBezTo>
                    <a:cubicBezTo>
                      <a:pt x="3018" y="2226"/>
                      <a:pt x="3009" y="2251"/>
                      <a:pt x="3022" y="2278"/>
                    </a:cubicBezTo>
                    <a:cubicBezTo>
                      <a:pt x="3015" y="2277"/>
                      <a:pt x="3015" y="2283"/>
                      <a:pt x="3008" y="2282"/>
                    </a:cubicBezTo>
                    <a:cubicBezTo>
                      <a:pt x="3002" y="2266"/>
                      <a:pt x="3018" y="2226"/>
                      <a:pt x="2998" y="2209"/>
                    </a:cubicBezTo>
                    <a:cubicBezTo>
                      <a:pt x="3005" y="2205"/>
                      <a:pt x="3014" y="2169"/>
                      <a:pt x="3000" y="2163"/>
                    </a:cubicBezTo>
                    <a:cubicBezTo>
                      <a:pt x="3008" y="2137"/>
                      <a:pt x="2997" y="2095"/>
                      <a:pt x="2991" y="2069"/>
                    </a:cubicBezTo>
                    <a:cubicBezTo>
                      <a:pt x="2984" y="2069"/>
                      <a:pt x="2989" y="2105"/>
                      <a:pt x="2976" y="2089"/>
                    </a:cubicBezTo>
                    <a:cubicBezTo>
                      <a:pt x="2988" y="2136"/>
                      <a:pt x="2985" y="2198"/>
                      <a:pt x="2977" y="2224"/>
                    </a:cubicBezTo>
                    <a:cubicBezTo>
                      <a:pt x="2977" y="2224"/>
                      <a:pt x="2977" y="2219"/>
                      <a:pt x="2984" y="2219"/>
                    </a:cubicBezTo>
                    <a:cubicBezTo>
                      <a:pt x="2983" y="2240"/>
                      <a:pt x="2989" y="2245"/>
                      <a:pt x="2975" y="2260"/>
                    </a:cubicBezTo>
                    <a:cubicBezTo>
                      <a:pt x="2988" y="2261"/>
                      <a:pt x="2987" y="2281"/>
                      <a:pt x="2981" y="2281"/>
                    </a:cubicBezTo>
                    <a:cubicBezTo>
                      <a:pt x="2949" y="2228"/>
                      <a:pt x="2972" y="2182"/>
                      <a:pt x="2947" y="2129"/>
                    </a:cubicBezTo>
                    <a:cubicBezTo>
                      <a:pt x="2962" y="2109"/>
                      <a:pt x="2963" y="2073"/>
                      <a:pt x="2944" y="2046"/>
                    </a:cubicBezTo>
                    <a:cubicBezTo>
                      <a:pt x="2935" y="2103"/>
                      <a:pt x="2947" y="2129"/>
                      <a:pt x="2944" y="2196"/>
                    </a:cubicBezTo>
                    <a:cubicBezTo>
                      <a:pt x="2937" y="2196"/>
                      <a:pt x="2936" y="2206"/>
                      <a:pt x="2929" y="2211"/>
                    </a:cubicBezTo>
                    <a:cubicBezTo>
                      <a:pt x="2930" y="2190"/>
                      <a:pt x="2924" y="2185"/>
                      <a:pt x="2924" y="2169"/>
                    </a:cubicBezTo>
                    <a:cubicBezTo>
                      <a:pt x="2904" y="2163"/>
                      <a:pt x="2926" y="2144"/>
                      <a:pt x="2912" y="2143"/>
                    </a:cubicBezTo>
                    <a:cubicBezTo>
                      <a:pt x="2924" y="2175"/>
                      <a:pt x="2902" y="2210"/>
                      <a:pt x="2914" y="2231"/>
                    </a:cubicBezTo>
                    <a:cubicBezTo>
                      <a:pt x="2914" y="2231"/>
                      <a:pt x="2922" y="2226"/>
                      <a:pt x="2922" y="2226"/>
                    </a:cubicBezTo>
                    <a:cubicBezTo>
                      <a:pt x="2900" y="2246"/>
                      <a:pt x="2919" y="2283"/>
                      <a:pt x="2904" y="2298"/>
                    </a:cubicBezTo>
                    <a:cubicBezTo>
                      <a:pt x="2898" y="2277"/>
                      <a:pt x="2893" y="2251"/>
                      <a:pt x="2894" y="2225"/>
                    </a:cubicBezTo>
                    <a:cubicBezTo>
                      <a:pt x="2894" y="2225"/>
                      <a:pt x="2901" y="2225"/>
                      <a:pt x="2901" y="2225"/>
                    </a:cubicBezTo>
                    <a:cubicBezTo>
                      <a:pt x="2895" y="2204"/>
                      <a:pt x="2896" y="2194"/>
                      <a:pt x="2903" y="2179"/>
                    </a:cubicBezTo>
                    <a:cubicBezTo>
                      <a:pt x="2904" y="2174"/>
                      <a:pt x="2904" y="2168"/>
                      <a:pt x="2904" y="2163"/>
                    </a:cubicBezTo>
                    <a:cubicBezTo>
                      <a:pt x="2890" y="2168"/>
                      <a:pt x="2890" y="2168"/>
                      <a:pt x="2891" y="2157"/>
                    </a:cubicBezTo>
                    <a:cubicBezTo>
                      <a:pt x="2899" y="2122"/>
                      <a:pt x="2880" y="2090"/>
                      <a:pt x="2889" y="2059"/>
                    </a:cubicBezTo>
                    <a:cubicBezTo>
                      <a:pt x="2888" y="2064"/>
                      <a:pt x="2888" y="2064"/>
                      <a:pt x="2889" y="2059"/>
                    </a:cubicBezTo>
                    <a:cubicBezTo>
                      <a:pt x="2884" y="2023"/>
                      <a:pt x="2879" y="1986"/>
                      <a:pt x="2880" y="1955"/>
                    </a:cubicBezTo>
                    <a:cubicBezTo>
                      <a:pt x="2880" y="1950"/>
                      <a:pt x="2874" y="1950"/>
                      <a:pt x="2867" y="1949"/>
                    </a:cubicBezTo>
                    <a:cubicBezTo>
                      <a:pt x="2852" y="1980"/>
                      <a:pt x="2869" y="2043"/>
                      <a:pt x="2854" y="2068"/>
                    </a:cubicBezTo>
                    <a:cubicBezTo>
                      <a:pt x="2854" y="2062"/>
                      <a:pt x="2861" y="2058"/>
                      <a:pt x="2862" y="2053"/>
                    </a:cubicBezTo>
                    <a:cubicBezTo>
                      <a:pt x="2855" y="2052"/>
                      <a:pt x="2855" y="2057"/>
                      <a:pt x="2848" y="2057"/>
                    </a:cubicBezTo>
                    <a:cubicBezTo>
                      <a:pt x="2849" y="2026"/>
                      <a:pt x="2851" y="2000"/>
                      <a:pt x="2838" y="1979"/>
                    </a:cubicBezTo>
                    <a:cubicBezTo>
                      <a:pt x="2845" y="1974"/>
                      <a:pt x="2845" y="1979"/>
                      <a:pt x="2852" y="1980"/>
                    </a:cubicBezTo>
                    <a:cubicBezTo>
                      <a:pt x="2852" y="1974"/>
                      <a:pt x="2845" y="1964"/>
                      <a:pt x="2853" y="1959"/>
                    </a:cubicBezTo>
                    <a:cubicBezTo>
                      <a:pt x="2846" y="1959"/>
                      <a:pt x="2846" y="1953"/>
                      <a:pt x="2839" y="1958"/>
                    </a:cubicBezTo>
                    <a:cubicBezTo>
                      <a:pt x="2831" y="1979"/>
                      <a:pt x="2824" y="1989"/>
                      <a:pt x="2829" y="2010"/>
                    </a:cubicBezTo>
                    <a:cubicBezTo>
                      <a:pt x="2830" y="1994"/>
                      <a:pt x="2849" y="2021"/>
                      <a:pt x="2829" y="2025"/>
                    </a:cubicBezTo>
                    <a:cubicBezTo>
                      <a:pt x="2829" y="2020"/>
                      <a:pt x="2829" y="2015"/>
                      <a:pt x="2822" y="2014"/>
                    </a:cubicBezTo>
                    <a:cubicBezTo>
                      <a:pt x="2821" y="2040"/>
                      <a:pt x="2827" y="2066"/>
                      <a:pt x="2833" y="2082"/>
                    </a:cubicBezTo>
                    <a:cubicBezTo>
                      <a:pt x="2833" y="2077"/>
                      <a:pt x="2827" y="2066"/>
                      <a:pt x="2834" y="2067"/>
                    </a:cubicBezTo>
                    <a:cubicBezTo>
                      <a:pt x="2839" y="2093"/>
                      <a:pt x="2838" y="2113"/>
                      <a:pt x="2844" y="2134"/>
                    </a:cubicBezTo>
                    <a:cubicBezTo>
                      <a:pt x="2858" y="2120"/>
                      <a:pt x="2832" y="2098"/>
                      <a:pt x="2846" y="2093"/>
                    </a:cubicBezTo>
                    <a:cubicBezTo>
                      <a:pt x="2846" y="2088"/>
                      <a:pt x="2846" y="2088"/>
                      <a:pt x="2846" y="2088"/>
                    </a:cubicBezTo>
                    <a:cubicBezTo>
                      <a:pt x="2840" y="2077"/>
                      <a:pt x="2854" y="2073"/>
                      <a:pt x="2861" y="2068"/>
                    </a:cubicBezTo>
                    <a:cubicBezTo>
                      <a:pt x="2853" y="2083"/>
                      <a:pt x="2880" y="2105"/>
                      <a:pt x="2852" y="2109"/>
                    </a:cubicBezTo>
                    <a:cubicBezTo>
                      <a:pt x="2872" y="2120"/>
                      <a:pt x="2871" y="2146"/>
                      <a:pt x="2857" y="2156"/>
                    </a:cubicBezTo>
                    <a:cubicBezTo>
                      <a:pt x="2843" y="2150"/>
                      <a:pt x="2843" y="2155"/>
                      <a:pt x="2837" y="2144"/>
                    </a:cubicBezTo>
                    <a:cubicBezTo>
                      <a:pt x="2829" y="2154"/>
                      <a:pt x="2849" y="2171"/>
                      <a:pt x="2835" y="2181"/>
                    </a:cubicBezTo>
                    <a:cubicBezTo>
                      <a:pt x="2795" y="2158"/>
                      <a:pt x="2812" y="2091"/>
                      <a:pt x="2814" y="2050"/>
                    </a:cubicBezTo>
                    <a:cubicBezTo>
                      <a:pt x="2813" y="2055"/>
                      <a:pt x="2813" y="2055"/>
                      <a:pt x="2807" y="2055"/>
                    </a:cubicBezTo>
                    <a:cubicBezTo>
                      <a:pt x="2808" y="2034"/>
                      <a:pt x="2816" y="2014"/>
                      <a:pt x="2802" y="2003"/>
                    </a:cubicBezTo>
                    <a:cubicBezTo>
                      <a:pt x="2809" y="2008"/>
                      <a:pt x="2802" y="2013"/>
                      <a:pt x="2795" y="2018"/>
                    </a:cubicBezTo>
                    <a:cubicBezTo>
                      <a:pt x="2808" y="2024"/>
                      <a:pt x="2793" y="2044"/>
                      <a:pt x="2786" y="2049"/>
                    </a:cubicBezTo>
                    <a:cubicBezTo>
                      <a:pt x="2787" y="2038"/>
                      <a:pt x="2781" y="2028"/>
                      <a:pt x="2781" y="2023"/>
                    </a:cubicBezTo>
                    <a:cubicBezTo>
                      <a:pt x="2773" y="2033"/>
                      <a:pt x="2775" y="2012"/>
                      <a:pt x="2768" y="2012"/>
                    </a:cubicBezTo>
                    <a:cubicBezTo>
                      <a:pt x="2760" y="2022"/>
                      <a:pt x="2774" y="2027"/>
                      <a:pt x="2767" y="2027"/>
                    </a:cubicBezTo>
                    <a:cubicBezTo>
                      <a:pt x="2760" y="2022"/>
                      <a:pt x="2766" y="2048"/>
                      <a:pt x="2752" y="2042"/>
                    </a:cubicBezTo>
                    <a:cubicBezTo>
                      <a:pt x="2753" y="2032"/>
                      <a:pt x="2754" y="2016"/>
                      <a:pt x="2754" y="2011"/>
                    </a:cubicBezTo>
                    <a:cubicBezTo>
                      <a:pt x="2754" y="2016"/>
                      <a:pt x="2747" y="2016"/>
                      <a:pt x="2740" y="2015"/>
                    </a:cubicBezTo>
                    <a:cubicBezTo>
                      <a:pt x="2728" y="1989"/>
                      <a:pt x="2730" y="1948"/>
                      <a:pt x="2710" y="1921"/>
                    </a:cubicBezTo>
                    <a:cubicBezTo>
                      <a:pt x="2725" y="1911"/>
                      <a:pt x="2719" y="1890"/>
                      <a:pt x="2706" y="1879"/>
                    </a:cubicBezTo>
                    <a:cubicBezTo>
                      <a:pt x="2713" y="1880"/>
                      <a:pt x="2719" y="1880"/>
                      <a:pt x="2720" y="1870"/>
                    </a:cubicBezTo>
                    <a:cubicBezTo>
                      <a:pt x="2706" y="1874"/>
                      <a:pt x="2714" y="1859"/>
                      <a:pt x="2707" y="1859"/>
                    </a:cubicBezTo>
                    <a:cubicBezTo>
                      <a:pt x="2714" y="1849"/>
                      <a:pt x="2710" y="1802"/>
                      <a:pt x="2696" y="1796"/>
                    </a:cubicBezTo>
                    <a:cubicBezTo>
                      <a:pt x="2710" y="1936"/>
                      <a:pt x="2711" y="2050"/>
                      <a:pt x="2711" y="2185"/>
                    </a:cubicBezTo>
                    <a:cubicBezTo>
                      <a:pt x="2698" y="2179"/>
                      <a:pt x="2712" y="2174"/>
                      <a:pt x="2691" y="2173"/>
                    </a:cubicBezTo>
                    <a:cubicBezTo>
                      <a:pt x="2683" y="2204"/>
                      <a:pt x="2694" y="2256"/>
                      <a:pt x="2686" y="2277"/>
                    </a:cubicBezTo>
                    <a:cubicBezTo>
                      <a:pt x="2693" y="2282"/>
                      <a:pt x="2690" y="2323"/>
                      <a:pt x="2683" y="2339"/>
                    </a:cubicBezTo>
                    <a:cubicBezTo>
                      <a:pt x="2685" y="2292"/>
                      <a:pt x="2682" y="2214"/>
                      <a:pt x="2670" y="2183"/>
                    </a:cubicBezTo>
                    <a:cubicBezTo>
                      <a:pt x="2670" y="2188"/>
                      <a:pt x="2663" y="2188"/>
                      <a:pt x="2656" y="2192"/>
                    </a:cubicBezTo>
                    <a:cubicBezTo>
                      <a:pt x="2656" y="2182"/>
                      <a:pt x="2657" y="2161"/>
                      <a:pt x="2657" y="2172"/>
                    </a:cubicBezTo>
                    <a:cubicBezTo>
                      <a:pt x="2649" y="2187"/>
                      <a:pt x="2662" y="2213"/>
                      <a:pt x="2647" y="2233"/>
                    </a:cubicBezTo>
                    <a:cubicBezTo>
                      <a:pt x="2642" y="2197"/>
                      <a:pt x="2631" y="2150"/>
                      <a:pt x="2632" y="2119"/>
                    </a:cubicBezTo>
                    <a:cubicBezTo>
                      <a:pt x="2633" y="2103"/>
                      <a:pt x="2648" y="2083"/>
                      <a:pt x="2641" y="2067"/>
                    </a:cubicBezTo>
                    <a:cubicBezTo>
                      <a:pt x="2642" y="2062"/>
                      <a:pt x="2635" y="2052"/>
                      <a:pt x="2636" y="2046"/>
                    </a:cubicBezTo>
                    <a:cubicBezTo>
                      <a:pt x="2625" y="1984"/>
                      <a:pt x="2628" y="1927"/>
                      <a:pt x="2617" y="1875"/>
                    </a:cubicBezTo>
                    <a:cubicBezTo>
                      <a:pt x="2603" y="1884"/>
                      <a:pt x="2623" y="1896"/>
                      <a:pt x="2602" y="1905"/>
                    </a:cubicBezTo>
                    <a:cubicBezTo>
                      <a:pt x="2615" y="1916"/>
                      <a:pt x="2607" y="1936"/>
                      <a:pt x="2613" y="1952"/>
                    </a:cubicBezTo>
                    <a:cubicBezTo>
                      <a:pt x="2598" y="1982"/>
                      <a:pt x="2608" y="2045"/>
                      <a:pt x="2613" y="2087"/>
                    </a:cubicBezTo>
                    <a:cubicBezTo>
                      <a:pt x="2609" y="2174"/>
                      <a:pt x="2611" y="2257"/>
                      <a:pt x="2615" y="2325"/>
                    </a:cubicBezTo>
                    <a:cubicBezTo>
                      <a:pt x="2586" y="2349"/>
                      <a:pt x="2611" y="2397"/>
                      <a:pt x="2617" y="2428"/>
                    </a:cubicBezTo>
                    <a:cubicBezTo>
                      <a:pt x="2610" y="2433"/>
                      <a:pt x="2603" y="2433"/>
                      <a:pt x="2603" y="2438"/>
                    </a:cubicBezTo>
                    <a:cubicBezTo>
                      <a:pt x="2602" y="2454"/>
                      <a:pt x="2608" y="2475"/>
                      <a:pt x="2587" y="2479"/>
                    </a:cubicBezTo>
                    <a:cubicBezTo>
                      <a:pt x="2582" y="2437"/>
                      <a:pt x="2591" y="2401"/>
                      <a:pt x="2579" y="2354"/>
                    </a:cubicBezTo>
                    <a:cubicBezTo>
                      <a:pt x="2571" y="2374"/>
                      <a:pt x="2584" y="2406"/>
                      <a:pt x="2569" y="2416"/>
                    </a:cubicBezTo>
                    <a:cubicBezTo>
                      <a:pt x="2561" y="2312"/>
                      <a:pt x="2572" y="2224"/>
                      <a:pt x="2549" y="2140"/>
                    </a:cubicBezTo>
                    <a:cubicBezTo>
                      <a:pt x="2547" y="2171"/>
                      <a:pt x="2560" y="2198"/>
                      <a:pt x="2545" y="2218"/>
                    </a:cubicBezTo>
                    <a:cubicBezTo>
                      <a:pt x="2531" y="2217"/>
                      <a:pt x="2531" y="2217"/>
                      <a:pt x="2531" y="2217"/>
                    </a:cubicBezTo>
                    <a:cubicBezTo>
                      <a:pt x="2532" y="2197"/>
                      <a:pt x="2540" y="2187"/>
                      <a:pt x="2527" y="2170"/>
                    </a:cubicBezTo>
                    <a:cubicBezTo>
                      <a:pt x="2525" y="2196"/>
                      <a:pt x="2531" y="2217"/>
                      <a:pt x="2530" y="2238"/>
                    </a:cubicBezTo>
                    <a:cubicBezTo>
                      <a:pt x="2530" y="2243"/>
                      <a:pt x="2536" y="2259"/>
                      <a:pt x="2515" y="2263"/>
                    </a:cubicBezTo>
                    <a:cubicBezTo>
                      <a:pt x="2496" y="2226"/>
                      <a:pt x="2520" y="2175"/>
                      <a:pt x="2501" y="2128"/>
                    </a:cubicBezTo>
                    <a:cubicBezTo>
                      <a:pt x="2501" y="2143"/>
                      <a:pt x="2488" y="2122"/>
                      <a:pt x="2487" y="2132"/>
                    </a:cubicBezTo>
                    <a:cubicBezTo>
                      <a:pt x="2479" y="2168"/>
                      <a:pt x="2498" y="2195"/>
                      <a:pt x="2476" y="2230"/>
                    </a:cubicBezTo>
                    <a:cubicBezTo>
                      <a:pt x="2476" y="2220"/>
                      <a:pt x="2476" y="2214"/>
                      <a:pt x="2470" y="2214"/>
                    </a:cubicBezTo>
                    <a:cubicBezTo>
                      <a:pt x="2483" y="2215"/>
                      <a:pt x="2480" y="2153"/>
                      <a:pt x="2472" y="2168"/>
                    </a:cubicBezTo>
                    <a:cubicBezTo>
                      <a:pt x="2472" y="2157"/>
                      <a:pt x="2473" y="2137"/>
                      <a:pt x="2467" y="2136"/>
                    </a:cubicBezTo>
                    <a:cubicBezTo>
                      <a:pt x="2466" y="2152"/>
                      <a:pt x="2472" y="2163"/>
                      <a:pt x="2465" y="2173"/>
                    </a:cubicBezTo>
                    <a:cubicBezTo>
                      <a:pt x="2465" y="2167"/>
                      <a:pt x="2465" y="2162"/>
                      <a:pt x="2458" y="2167"/>
                    </a:cubicBezTo>
                    <a:cubicBezTo>
                      <a:pt x="2450" y="2192"/>
                      <a:pt x="2476" y="2214"/>
                      <a:pt x="2448" y="2229"/>
                    </a:cubicBezTo>
                    <a:cubicBezTo>
                      <a:pt x="2462" y="2229"/>
                      <a:pt x="2441" y="2233"/>
                      <a:pt x="2462" y="2240"/>
                    </a:cubicBezTo>
                    <a:cubicBezTo>
                      <a:pt x="2448" y="2244"/>
                      <a:pt x="2454" y="2260"/>
                      <a:pt x="2467" y="2271"/>
                    </a:cubicBezTo>
                    <a:cubicBezTo>
                      <a:pt x="2467" y="2266"/>
                      <a:pt x="2460" y="2260"/>
                      <a:pt x="2467" y="2261"/>
                    </a:cubicBezTo>
                    <a:cubicBezTo>
                      <a:pt x="2474" y="2261"/>
                      <a:pt x="2466" y="2281"/>
                      <a:pt x="2460" y="2271"/>
                    </a:cubicBezTo>
                    <a:cubicBezTo>
                      <a:pt x="2458" y="2317"/>
                      <a:pt x="2477" y="2334"/>
                      <a:pt x="2448" y="2368"/>
                    </a:cubicBezTo>
                    <a:cubicBezTo>
                      <a:pt x="2435" y="2352"/>
                      <a:pt x="2443" y="2327"/>
                      <a:pt x="2444" y="2306"/>
                    </a:cubicBezTo>
                    <a:cubicBezTo>
                      <a:pt x="2438" y="2295"/>
                      <a:pt x="2432" y="2285"/>
                      <a:pt x="2432" y="2274"/>
                    </a:cubicBezTo>
                    <a:cubicBezTo>
                      <a:pt x="2433" y="2269"/>
                      <a:pt x="2440" y="2264"/>
                      <a:pt x="2440" y="2254"/>
                    </a:cubicBezTo>
                    <a:cubicBezTo>
                      <a:pt x="2441" y="2239"/>
                      <a:pt x="2429" y="2207"/>
                      <a:pt x="2436" y="2207"/>
                    </a:cubicBezTo>
                    <a:cubicBezTo>
                      <a:pt x="2429" y="2202"/>
                      <a:pt x="2429" y="2197"/>
                      <a:pt x="2423" y="2191"/>
                    </a:cubicBezTo>
                    <a:cubicBezTo>
                      <a:pt x="2430" y="2191"/>
                      <a:pt x="2430" y="2191"/>
                      <a:pt x="2430" y="2191"/>
                    </a:cubicBezTo>
                    <a:cubicBezTo>
                      <a:pt x="2423" y="2191"/>
                      <a:pt x="2431" y="2161"/>
                      <a:pt x="2417" y="2170"/>
                    </a:cubicBezTo>
                    <a:cubicBezTo>
                      <a:pt x="2424" y="2165"/>
                      <a:pt x="2424" y="2160"/>
                      <a:pt x="2425" y="2155"/>
                    </a:cubicBezTo>
                    <a:cubicBezTo>
                      <a:pt x="2411" y="2144"/>
                      <a:pt x="2432" y="2140"/>
                      <a:pt x="2412" y="2134"/>
                    </a:cubicBezTo>
                    <a:cubicBezTo>
                      <a:pt x="2419" y="2134"/>
                      <a:pt x="2412" y="2123"/>
                      <a:pt x="2413" y="2118"/>
                    </a:cubicBezTo>
                    <a:cubicBezTo>
                      <a:pt x="2419" y="2124"/>
                      <a:pt x="2426" y="2124"/>
                      <a:pt x="2426" y="2119"/>
                    </a:cubicBezTo>
                    <a:cubicBezTo>
                      <a:pt x="2406" y="2108"/>
                      <a:pt x="2420" y="2113"/>
                      <a:pt x="2420" y="2103"/>
                    </a:cubicBezTo>
                    <a:cubicBezTo>
                      <a:pt x="2413" y="2103"/>
                      <a:pt x="2413" y="2108"/>
                      <a:pt x="2406" y="2108"/>
                    </a:cubicBezTo>
                    <a:cubicBezTo>
                      <a:pt x="2407" y="2092"/>
                      <a:pt x="2415" y="2072"/>
                      <a:pt x="2408" y="2071"/>
                    </a:cubicBezTo>
                    <a:cubicBezTo>
                      <a:pt x="2415" y="2067"/>
                      <a:pt x="2415" y="2072"/>
                      <a:pt x="2422" y="2072"/>
                    </a:cubicBezTo>
                    <a:cubicBezTo>
                      <a:pt x="2396" y="2035"/>
                      <a:pt x="2414" y="1963"/>
                      <a:pt x="2389" y="1910"/>
                    </a:cubicBezTo>
                    <a:cubicBezTo>
                      <a:pt x="2382" y="1910"/>
                      <a:pt x="2375" y="1915"/>
                      <a:pt x="2368" y="1909"/>
                    </a:cubicBezTo>
                    <a:cubicBezTo>
                      <a:pt x="2368" y="1904"/>
                      <a:pt x="2376" y="1894"/>
                      <a:pt x="2362" y="1888"/>
                    </a:cubicBezTo>
                    <a:cubicBezTo>
                      <a:pt x="2362" y="1893"/>
                      <a:pt x="2355" y="1903"/>
                      <a:pt x="2354" y="1919"/>
                    </a:cubicBezTo>
                    <a:cubicBezTo>
                      <a:pt x="2354" y="1919"/>
                      <a:pt x="2347" y="1918"/>
                      <a:pt x="2340" y="1918"/>
                    </a:cubicBezTo>
                    <a:cubicBezTo>
                      <a:pt x="2336" y="2011"/>
                      <a:pt x="2360" y="2079"/>
                      <a:pt x="2350" y="2131"/>
                    </a:cubicBezTo>
                    <a:cubicBezTo>
                      <a:pt x="2344" y="2130"/>
                      <a:pt x="2344" y="2130"/>
                      <a:pt x="2337" y="2130"/>
                    </a:cubicBezTo>
                    <a:cubicBezTo>
                      <a:pt x="2319" y="2062"/>
                      <a:pt x="2337" y="1980"/>
                      <a:pt x="2313" y="1911"/>
                    </a:cubicBezTo>
                    <a:cubicBezTo>
                      <a:pt x="2325" y="1943"/>
                      <a:pt x="2311" y="1963"/>
                      <a:pt x="2309" y="1989"/>
                    </a:cubicBezTo>
                    <a:cubicBezTo>
                      <a:pt x="2323" y="1984"/>
                      <a:pt x="2323" y="2000"/>
                      <a:pt x="2315" y="2005"/>
                    </a:cubicBezTo>
                    <a:cubicBezTo>
                      <a:pt x="2315" y="2005"/>
                      <a:pt x="2316" y="1994"/>
                      <a:pt x="2309" y="1994"/>
                    </a:cubicBezTo>
                    <a:cubicBezTo>
                      <a:pt x="2308" y="2010"/>
                      <a:pt x="2308" y="2010"/>
                      <a:pt x="2322" y="2010"/>
                    </a:cubicBezTo>
                    <a:cubicBezTo>
                      <a:pt x="2322" y="2021"/>
                      <a:pt x="2314" y="2025"/>
                      <a:pt x="2308" y="2025"/>
                    </a:cubicBezTo>
                    <a:cubicBezTo>
                      <a:pt x="2306" y="2051"/>
                      <a:pt x="2324" y="2109"/>
                      <a:pt x="2310" y="2118"/>
                    </a:cubicBezTo>
                    <a:cubicBezTo>
                      <a:pt x="2315" y="2160"/>
                      <a:pt x="2312" y="2206"/>
                      <a:pt x="2310" y="2258"/>
                    </a:cubicBezTo>
                    <a:cubicBezTo>
                      <a:pt x="2303" y="2247"/>
                      <a:pt x="2313" y="2196"/>
                      <a:pt x="2291" y="2216"/>
                    </a:cubicBezTo>
                    <a:cubicBezTo>
                      <a:pt x="2283" y="2112"/>
                      <a:pt x="2293" y="2040"/>
                      <a:pt x="2277" y="1941"/>
                    </a:cubicBezTo>
                    <a:cubicBezTo>
                      <a:pt x="2269" y="1966"/>
                      <a:pt x="2281" y="2003"/>
                      <a:pt x="2273" y="2028"/>
                    </a:cubicBezTo>
                    <a:cubicBezTo>
                      <a:pt x="2273" y="2028"/>
                      <a:pt x="2273" y="2023"/>
                      <a:pt x="2267" y="2023"/>
                    </a:cubicBezTo>
                    <a:cubicBezTo>
                      <a:pt x="2272" y="2044"/>
                      <a:pt x="2266" y="2033"/>
                      <a:pt x="2265" y="2054"/>
                    </a:cubicBezTo>
                    <a:cubicBezTo>
                      <a:pt x="2263" y="2085"/>
                      <a:pt x="2262" y="2121"/>
                      <a:pt x="2261" y="2137"/>
                    </a:cubicBezTo>
                    <a:cubicBezTo>
                      <a:pt x="2241" y="2115"/>
                      <a:pt x="2251" y="2069"/>
                      <a:pt x="2252" y="2048"/>
                    </a:cubicBezTo>
                    <a:cubicBezTo>
                      <a:pt x="2252" y="2048"/>
                      <a:pt x="2258" y="2059"/>
                      <a:pt x="2258" y="2048"/>
                    </a:cubicBezTo>
                    <a:cubicBezTo>
                      <a:pt x="2238" y="2042"/>
                      <a:pt x="2260" y="2017"/>
                      <a:pt x="2261" y="2002"/>
                    </a:cubicBezTo>
                    <a:cubicBezTo>
                      <a:pt x="2247" y="2001"/>
                      <a:pt x="2248" y="1991"/>
                      <a:pt x="2241" y="1991"/>
                    </a:cubicBezTo>
                    <a:cubicBezTo>
                      <a:pt x="2240" y="1996"/>
                      <a:pt x="2240" y="2001"/>
                      <a:pt x="2240" y="2001"/>
                    </a:cubicBezTo>
                    <a:cubicBezTo>
                      <a:pt x="2234" y="1995"/>
                      <a:pt x="2234" y="1995"/>
                      <a:pt x="2234" y="1995"/>
                    </a:cubicBezTo>
                    <a:cubicBezTo>
                      <a:pt x="2235" y="1975"/>
                      <a:pt x="2229" y="1949"/>
                      <a:pt x="2223" y="1933"/>
                    </a:cubicBezTo>
                    <a:cubicBezTo>
                      <a:pt x="2216" y="1938"/>
                      <a:pt x="2228" y="1964"/>
                      <a:pt x="2208" y="1968"/>
                    </a:cubicBezTo>
                    <a:cubicBezTo>
                      <a:pt x="2208" y="1963"/>
                      <a:pt x="2201" y="1963"/>
                      <a:pt x="2201" y="1958"/>
                    </a:cubicBezTo>
                    <a:cubicBezTo>
                      <a:pt x="2207" y="1984"/>
                      <a:pt x="2178" y="2008"/>
                      <a:pt x="2198" y="2014"/>
                    </a:cubicBezTo>
                    <a:cubicBezTo>
                      <a:pt x="2197" y="2051"/>
                      <a:pt x="2203" y="2066"/>
                      <a:pt x="2194" y="2102"/>
                    </a:cubicBezTo>
                    <a:cubicBezTo>
                      <a:pt x="2195" y="2087"/>
                      <a:pt x="2188" y="2076"/>
                      <a:pt x="2182" y="2071"/>
                    </a:cubicBezTo>
                    <a:cubicBezTo>
                      <a:pt x="2182" y="2071"/>
                      <a:pt x="2188" y="2076"/>
                      <a:pt x="2182" y="2076"/>
                    </a:cubicBezTo>
                    <a:cubicBezTo>
                      <a:pt x="2149" y="2038"/>
                      <a:pt x="2180" y="1967"/>
                      <a:pt x="2155" y="1924"/>
                    </a:cubicBezTo>
                    <a:cubicBezTo>
                      <a:pt x="2155" y="1919"/>
                      <a:pt x="2169" y="1920"/>
                      <a:pt x="2162" y="1914"/>
                    </a:cubicBezTo>
                    <a:cubicBezTo>
                      <a:pt x="2149" y="1914"/>
                      <a:pt x="2149" y="1914"/>
                      <a:pt x="2149" y="1914"/>
                    </a:cubicBezTo>
                    <a:cubicBezTo>
                      <a:pt x="2148" y="1929"/>
                      <a:pt x="2160" y="1950"/>
                      <a:pt x="2140" y="1944"/>
                    </a:cubicBezTo>
                    <a:cubicBezTo>
                      <a:pt x="2160" y="1961"/>
                      <a:pt x="2139" y="1975"/>
                      <a:pt x="2111" y="1984"/>
                    </a:cubicBezTo>
                    <a:cubicBezTo>
                      <a:pt x="2091" y="1973"/>
                      <a:pt x="2099" y="1937"/>
                      <a:pt x="2100" y="1916"/>
                    </a:cubicBezTo>
                    <a:cubicBezTo>
                      <a:pt x="2087" y="1916"/>
                      <a:pt x="2087" y="1916"/>
                      <a:pt x="2087" y="1916"/>
                    </a:cubicBezTo>
                    <a:cubicBezTo>
                      <a:pt x="2086" y="1931"/>
                      <a:pt x="2093" y="1932"/>
                      <a:pt x="2078" y="1946"/>
                    </a:cubicBezTo>
                    <a:cubicBezTo>
                      <a:pt x="2085" y="1947"/>
                      <a:pt x="2092" y="1952"/>
                      <a:pt x="2092" y="1957"/>
                    </a:cubicBezTo>
                    <a:cubicBezTo>
                      <a:pt x="2085" y="1957"/>
                      <a:pt x="2084" y="1962"/>
                      <a:pt x="2084" y="1962"/>
                    </a:cubicBezTo>
                    <a:cubicBezTo>
                      <a:pt x="2071" y="1956"/>
                      <a:pt x="2085" y="1942"/>
                      <a:pt x="2072" y="1936"/>
                    </a:cubicBezTo>
                    <a:cubicBezTo>
                      <a:pt x="2072" y="1941"/>
                      <a:pt x="2072" y="1941"/>
                      <a:pt x="2065" y="1941"/>
                    </a:cubicBezTo>
                    <a:cubicBezTo>
                      <a:pt x="2073" y="1925"/>
                      <a:pt x="2052" y="1924"/>
                      <a:pt x="2060" y="1904"/>
                    </a:cubicBezTo>
                    <a:cubicBezTo>
                      <a:pt x="2046" y="1903"/>
                      <a:pt x="2046" y="1898"/>
                      <a:pt x="2040" y="1893"/>
                    </a:cubicBezTo>
                    <a:cubicBezTo>
                      <a:pt x="2049" y="1857"/>
                      <a:pt x="2036" y="1830"/>
                      <a:pt x="2046" y="1774"/>
                    </a:cubicBezTo>
                    <a:cubicBezTo>
                      <a:pt x="2032" y="1773"/>
                      <a:pt x="2032" y="1773"/>
                      <a:pt x="2032" y="1773"/>
                    </a:cubicBezTo>
                    <a:cubicBezTo>
                      <a:pt x="2025" y="1778"/>
                      <a:pt x="2031" y="1789"/>
                      <a:pt x="2024" y="1788"/>
                    </a:cubicBezTo>
                    <a:cubicBezTo>
                      <a:pt x="2005" y="1772"/>
                      <a:pt x="2027" y="1747"/>
                      <a:pt x="2013" y="1736"/>
                    </a:cubicBezTo>
                    <a:cubicBezTo>
                      <a:pt x="2013" y="1752"/>
                      <a:pt x="2011" y="1788"/>
                      <a:pt x="2024" y="1804"/>
                    </a:cubicBezTo>
                    <a:cubicBezTo>
                      <a:pt x="2024" y="1799"/>
                      <a:pt x="2017" y="1793"/>
                      <a:pt x="2031" y="1794"/>
                    </a:cubicBezTo>
                    <a:cubicBezTo>
                      <a:pt x="2031" y="1804"/>
                      <a:pt x="2023" y="1809"/>
                      <a:pt x="2023" y="1819"/>
                    </a:cubicBezTo>
                    <a:cubicBezTo>
                      <a:pt x="2023" y="1819"/>
                      <a:pt x="2030" y="1815"/>
                      <a:pt x="2030" y="1820"/>
                    </a:cubicBezTo>
                    <a:cubicBezTo>
                      <a:pt x="2028" y="1851"/>
                      <a:pt x="2041" y="1872"/>
                      <a:pt x="2019" y="1902"/>
                    </a:cubicBezTo>
                    <a:cubicBezTo>
                      <a:pt x="2005" y="1901"/>
                      <a:pt x="2005" y="1901"/>
                      <a:pt x="2005" y="1901"/>
                    </a:cubicBezTo>
                    <a:cubicBezTo>
                      <a:pt x="2006" y="1891"/>
                      <a:pt x="2006" y="1886"/>
                      <a:pt x="1999" y="1896"/>
                    </a:cubicBezTo>
                    <a:cubicBezTo>
                      <a:pt x="2006" y="1876"/>
                      <a:pt x="2009" y="1829"/>
                      <a:pt x="2003" y="1808"/>
                    </a:cubicBezTo>
                    <a:cubicBezTo>
                      <a:pt x="1988" y="1823"/>
                      <a:pt x="1991" y="1782"/>
                      <a:pt x="1983" y="1792"/>
                    </a:cubicBezTo>
                    <a:cubicBezTo>
                      <a:pt x="1975" y="1817"/>
                      <a:pt x="1975" y="1822"/>
                      <a:pt x="1981" y="1843"/>
                    </a:cubicBezTo>
                    <a:cubicBezTo>
                      <a:pt x="1967" y="1843"/>
                      <a:pt x="1987" y="1859"/>
                      <a:pt x="1966" y="1853"/>
                    </a:cubicBezTo>
                    <a:cubicBezTo>
                      <a:pt x="1965" y="1873"/>
                      <a:pt x="1965" y="1873"/>
                      <a:pt x="1965" y="1873"/>
                    </a:cubicBezTo>
                    <a:cubicBezTo>
                      <a:pt x="1979" y="1874"/>
                      <a:pt x="1985" y="1885"/>
                      <a:pt x="1999" y="1886"/>
                    </a:cubicBezTo>
                    <a:cubicBezTo>
                      <a:pt x="1983" y="1931"/>
                      <a:pt x="1995" y="1963"/>
                      <a:pt x="1959" y="2003"/>
                    </a:cubicBezTo>
                    <a:cubicBezTo>
                      <a:pt x="1933" y="1981"/>
                      <a:pt x="1968" y="1951"/>
                      <a:pt x="1957" y="1914"/>
                    </a:cubicBezTo>
                    <a:cubicBezTo>
                      <a:pt x="1956" y="1920"/>
                      <a:pt x="1949" y="1919"/>
                      <a:pt x="1949" y="1919"/>
                    </a:cubicBezTo>
                    <a:cubicBezTo>
                      <a:pt x="1964" y="1899"/>
                      <a:pt x="1953" y="1847"/>
                      <a:pt x="1950" y="1899"/>
                    </a:cubicBezTo>
                    <a:cubicBezTo>
                      <a:pt x="1951" y="1893"/>
                      <a:pt x="1958" y="1883"/>
                      <a:pt x="1944" y="1883"/>
                    </a:cubicBezTo>
                    <a:cubicBezTo>
                      <a:pt x="1929" y="1918"/>
                      <a:pt x="1912" y="1974"/>
                      <a:pt x="1924" y="2011"/>
                    </a:cubicBezTo>
                    <a:cubicBezTo>
                      <a:pt x="1882" y="2030"/>
                      <a:pt x="1920" y="2099"/>
                      <a:pt x="1904" y="2140"/>
                    </a:cubicBezTo>
                    <a:cubicBezTo>
                      <a:pt x="1911" y="2135"/>
                      <a:pt x="1898" y="2129"/>
                      <a:pt x="1892" y="2118"/>
                    </a:cubicBezTo>
                    <a:cubicBezTo>
                      <a:pt x="1892" y="2118"/>
                      <a:pt x="1901" y="2072"/>
                      <a:pt x="1899" y="2098"/>
                    </a:cubicBezTo>
                    <a:cubicBezTo>
                      <a:pt x="1908" y="2072"/>
                      <a:pt x="1888" y="2061"/>
                      <a:pt x="1902" y="2051"/>
                    </a:cubicBezTo>
                    <a:cubicBezTo>
                      <a:pt x="1902" y="2046"/>
                      <a:pt x="1895" y="2056"/>
                      <a:pt x="1895" y="2051"/>
                    </a:cubicBezTo>
                    <a:cubicBezTo>
                      <a:pt x="1902" y="2036"/>
                      <a:pt x="1890" y="2020"/>
                      <a:pt x="1891" y="1999"/>
                    </a:cubicBezTo>
                    <a:cubicBezTo>
                      <a:pt x="1884" y="1988"/>
                      <a:pt x="1890" y="2015"/>
                      <a:pt x="1883" y="2009"/>
                    </a:cubicBezTo>
                    <a:cubicBezTo>
                      <a:pt x="1890" y="2020"/>
                      <a:pt x="1889" y="2035"/>
                      <a:pt x="1882" y="2040"/>
                    </a:cubicBezTo>
                    <a:cubicBezTo>
                      <a:pt x="1882" y="2035"/>
                      <a:pt x="1868" y="2050"/>
                      <a:pt x="1867" y="2055"/>
                    </a:cubicBezTo>
                    <a:cubicBezTo>
                      <a:pt x="1854" y="2044"/>
                      <a:pt x="1882" y="2040"/>
                      <a:pt x="1868" y="2039"/>
                    </a:cubicBezTo>
                    <a:cubicBezTo>
                      <a:pt x="1861" y="2039"/>
                      <a:pt x="1869" y="2024"/>
                      <a:pt x="1855" y="2034"/>
                    </a:cubicBezTo>
                    <a:cubicBezTo>
                      <a:pt x="1869" y="2024"/>
                      <a:pt x="1848" y="2023"/>
                      <a:pt x="1849" y="2018"/>
                    </a:cubicBezTo>
                    <a:cubicBezTo>
                      <a:pt x="1850" y="1997"/>
                      <a:pt x="1878" y="1978"/>
                      <a:pt x="1858" y="1961"/>
                    </a:cubicBezTo>
                    <a:cubicBezTo>
                      <a:pt x="1851" y="1966"/>
                      <a:pt x="1851" y="1966"/>
                      <a:pt x="1851" y="1966"/>
                    </a:cubicBezTo>
                    <a:cubicBezTo>
                      <a:pt x="1840" y="1914"/>
                      <a:pt x="1856" y="1863"/>
                      <a:pt x="1839" y="1805"/>
                    </a:cubicBezTo>
                    <a:cubicBezTo>
                      <a:pt x="1831" y="1815"/>
                      <a:pt x="1838" y="1815"/>
                      <a:pt x="1831" y="1825"/>
                    </a:cubicBezTo>
                    <a:cubicBezTo>
                      <a:pt x="1831" y="1820"/>
                      <a:pt x="1831" y="1815"/>
                      <a:pt x="1824" y="1820"/>
                    </a:cubicBezTo>
                    <a:cubicBezTo>
                      <a:pt x="1817" y="1825"/>
                      <a:pt x="1849" y="1868"/>
                      <a:pt x="1814" y="1876"/>
                    </a:cubicBezTo>
                    <a:cubicBezTo>
                      <a:pt x="1815" y="1871"/>
                      <a:pt x="1815" y="1856"/>
                      <a:pt x="1808" y="1866"/>
                    </a:cubicBezTo>
                    <a:cubicBezTo>
                      <a:pt x="1814" y="1887"/>
                      <a:pt x="1800" y="1886"/>
                      <a:pt x="1806" y="1902"/>
                    </a:cubicBezTo>
                    <a:cubicBezTo>
                      <a:pt x="1800" y="1891"/>
                      <a:pt x="1786" y="1906"/>
                      <a:pt x="1792" y="1911"/>
                    </a:cubicBezTo>
                    <a:cubicBezTo>
                      <a:pt x="1792" y="1906"/>
                      <a:pt x="1799" y="1907"/>
                      <a:pt x="1799" y="1907"/>
                    </a:cubicBezTo>
                    <a:cubicBezTo>
                      <a:pt x="1798" y="1932"/>
                      <a:pt x="1790" y="1958"/>
                      <a:pt x="1796" y="1974"/>
                    </a:cubicBezTo>
                    <a:cubicBezTo>
                      <a:pt x="1795" y="1989"/>
                      <a:pt x="1802" y="1990"/>
                      <a:pt x="1809" y="1990"/>
                    </a:cubicBezTo>
                    <a:cubicBezTo>
                      <a:pt x="1795" y="1994"/>
                      <a:pt x="1801" y="2015"/>
                      <a:pt x="1807" y="2016"/>
                    </a:cubicBezTo>
                    <a:cubicBezTo>
                      <a:pt x="1808" y="2005"/>
                      <a:pt x="1809" y="1990"/>
                      <a:pt x="1809" y="1985"/>
                    </a:cubicBezTo>
                    <a:cubicBezTo>
                      <a:pt x="1822" y="2001"/>
                      <a:pt x="1827" y="2037"/>
                      <a:pt x="1805" y="2057"/>
                    </a:cubicBezTo>
                    <a:cubicBezTo>
                      <a:pt x="1806" y="2052"/>
                      <a:pt x="1813" y="2037"/>
                      <a:pt x="1806" y="2042"/>
                    </a:cubicBezTo>
                    <a:cubicBezTo>
                      <a:pt x="1796" y="2108"/>
                      <a:pt x="1812" y="2192"/>
                      <a:pt x="1801" y="2284"/>
                    </a:cubicBezTo>
                    <a:cubicBezTo>
                      <a:pt x="1789" y="2248"/>
                      <a:pt x="1804" y="2233"/>
                      <a:pt x="1791" y="2217"/>
                    </a:cubicBezTo>
                    <a:cubicBezTo>
                      <a:pt x="1790" y="2222"/>
                      <a:pt x="1796" y="2238"/>
                      <a:pt x="1789" y="2242"/>
                    </a:cubicBezTo>
                    <a:cubicBezTo>
                      <a:pt x="1767" y="2143"/>
                      <a:pt x="1772" y="2040"/>
                      <a:pt x="1769" y="1957"/>
                    </a:cubicBezTo>
                    <a:cubicBezTo>
                      <a:pt x="1762" y="1962"/>
                      <a:pt x="1769" y="1967"/>
                      <a:pt x="1755" y="1967"/>
                    </a:cubicBezTo>
                    <a:cubicBezTo>
                      <a:pt x="1765" y="1905"/>
                      <a:pt x="1745" y="1888"/>
                      <a:pt x="1742" y="1821"/>
                    </a:cubicBezTo>
                    <a:cubicBezTo>
                      <a:pt x="1741" y="1836"/>
                      <a:pt x="1739" y="1867"/>
                      <a:pt x="1746" y="1883"/>
                    </a:cubicBezTo>
                    <a:cubicBezTo>
                      <a:pt x="1739" y="1883"/>
                      <a:pt x="1739" y="1878"/>
                      <a:pt x="1732" y="1877"/>
                    </a:cubicBezTo>
                    <a:cubicBezTo>
                      <a:pt x="1737" y="1924"/>
                      <a:pt x="1736" y="1935"/>
                      <a:pt x="1741" y="1966"/>
                    </a:cubicBezTo>
                    <a:cubicBezTo>
                      <a:pt x="1749" y="1946"/>
                      <a:pt x="1737" y="1909"/>
                      <a:pt x="1752" y="1894"/>
                    </a:cubicBezTo>
                    <a:cubicBezTo>
                      <a:pt x="1751" y="1920"/>
                      <a:pt x="1748" y="1966"/>
                      <a:pt x="1761" y="1982"/>
                    </a:cubicBezTo>
                    <a:cubicBezTo>
                      <a:pt x="1753" y="2013"/>
                      <a:pt x="1777" y="2071"/>
                      <a:pt x="1748" y="2111"/>
                    </a:cubicBezTo>
                    <a:cubicBezTo>
                      <a:pt x="1752" y="2163"/>
                      <a:pt x="1715" y="2213"/>
                      <a:pt x="1726" y="2270"/>
                    </a:cubicBezTo>
                    <a:cubicBezTo>
                      <a:pt x="1705" y="2290"/>
                      <a:pt x="1714" y="2249"/>
                      <a:pt x="1708" y="2228"/>
                    </a:cubicBezTo>
                    <a:cubicBezTo>
                      <a:pt x="1709" y="2197"/>
                      <a:pt x="1704" y="2161"/>
                      <a:pt x="1705" y="2145"/>
                    </a:cubicBezTo>
                    <a:cubicBezTo>
                      <a:pt x="1705" y="2145"/>
                      <a:pt x="1705" y="2150"/>
                      <a:pt x="1705" y="2145"/>
                    </a:cubicBezTo>
                    <a:cubicBezTo>
                      <a:pt x="1699" y="2124"/>
                      <a:pt x="1701" y="2093"/>
                      <a:pt x="1695" y="2072"/>
                    </a:cubicBezTo>
                    <a:cubicBezTo>
                      <a:pt x="1684" y="2154"/>
                      <a:pt x="1695" y="2212"/>
                      <a:pt x="1691" y="2289"/>
                    </a:cubicBezTo>
                    <a:cubicBezTo>
                      <a:pt x="1678" y="2278"/>
                      <a:pt x="1690" y="2305"/>
                      <a:pt x="1677" y="2299"/>
                    </a:cubicBezTo>
                    <a:cubicBezTo>
                      <a:pt x="1691" y="2295"/>
                      <a:pt x="1678" y="2273"/>
                      <a:pt x="1691" y="2284"/>
                    </a:cubicBezTo>
                    <a:cubicBezTo>
                      <a:pt x="1692" y="2274"/>
                      <a:pt x="1685" y="2274"/>
                      <a:pt x="1685" y="2268"/>
                    </a:cubicBezTo>
                    <a:cubicBezTo>
                      <a:pt x="1680" y="2237"/>
                      <a:pt x="1686" y="2263"/>
                      <a:pt x="1685" y="2279"/>
                    </a:cubicBezTo>
                    <a:cubicBezTo>
                      <a:pt x="1672" y="2263"/>
                      <a:pt x="1686" y="2248"/>
                      <a:pt x="1673" y="2242"/>
                    </a:cubicBezTo>
                    <a:cubicBezTo>
                      <a:pt x="1665" y="2262"/>
                      <a:pt x="1684" y="2289"/>
                      <a:pt x="1662" y="2314"/>
                    </a:cubicBezTo>
                    <a:cubicBezTo>
                      <a:pt x="1663" y="2303"/>
                      <a:pt x="1670" y="2299"/>
                      <a:pt x="1664" y="2288"/>
                    </a:cubicBezTo>
                    <a:cubicBezTo>
                      <a:pt x="1663" y="2293"/>
                      <a:pt x="1663" y="2298"/>
                      <a:pt x="1656" y="2298"/>
                    </a:cubicBezTo>
                    <a:cubicBezTo>
                      <a:pt x="1657" y="2293"/>
                      <a:pt x="1650" y="2287"/>
                      <a:pt x="1657" y="2282"/>
                    </a:cubicBezTo>
                    <a:cubicBezTo>
                      <a:pt x="1664" y="2283"/>
                      <a:pt x="1664" y="2288"/>
                      <a:pt x="1664" y="2288"/>
                    </a:cubicBezTo>
                    <a:cubicBezTo>
                      <a:pt x="1658" y="2272"/>
                      <a:pt x="1673" y="2232"/>
                      <a:pt x="1661" y="2205"/>
                    </a:cubicBezTo>
                    <a:cubicBezTo>
                      <a:pt x="1654" y="2210"/>
                      <a:pt x="1661" y="2210"/>
                      <a:pt x="1654" y="2215"/>
                    </a:cubicBezTo>
                    <a:cubicBezTo>
                      <a:pt x="1654" y="2210"/>
                      <a:pt x="1640" y="2209"/>
                      <a:pt x="1647" y="2204"/>
                    </a:cubicBezTo>
                    <a:cubicBezTo>
                      <a:pt x="1648" y="2189"/>
                      <a:pt x="1637" y="2137"/>
                      <a:pt x="1618" y="2105"/>
                    </a:cubicBezTo>
                    <a:cubicBezTo>
                      <a:pt x="1631" y="2110"/>
                      <a:pt x="1625" y="2100"/>
                      <a:pt x="1625" y="2095"/>
                    </a:cubicBezTo>
                    <a:cubicBezTo>
                      <a:pt x="1618" y="2094"/>
                      <a:pt x="1612" y="2089"/>
                      <a:pt x="1612" y="2084"/>
                    </a:cubicBezTo>
                    <a:cubicBezTo>
                      <a:pt x="1616" y="2011"/>
                      <a:pt x="1591" y="1958"/>
                      <a:pt x="1601" y="1892"/>
                    </a:cubicBezTo>
                    <a:cubicBezTo>
                      <a:pt x="1614" y="1908"/>
                      <a:pt x="1613" y="1928"/>
                      <a:pt x="1612" y="1944"/>
                    </a:cubicBezTo>
                    <a:cubicBezTo>
                      <a:pt x="1612" y="1944"/>
                      <a:pt x="1618" y="1960"/>
                      <a:pt x="1618" y="1960"/>
                    </a:cubicBezTo>
                    <a:cubicBezTo>
                      <a:pt x="1626" y="1950"/>
                      <a:pt x="1620" y="1934"/>
                      <a:pt x="1620" y="1918"/>
                    </a:cubicBezTo>
                    <a:cubicBezTo>
                      <a:pt x="1621" y="1898"/>
                      <a:pt x="1588" y="1875"/>
                      <a:pt x="1590" y="1844"/>
                    </a:cubicBezTo>
                    <a:cubicBezTo>
                      <a:pt x="1576" y="1844"/>
                      <a:pt x="1576" y="1844"/>
                      <a:pt x="1576" y="1844"/>
                    </a:cubicBezTo>
                    <a:cubicBezTo>
                      <a:pt x="1574" y="1880"/>
                      <a:pt x="1587" y="1891"/>
                      <a:pt x="1593" y="1917"/>
                    </a:cubicBezTo>
                    <a:cubicBezTo>
                      <a:pt x="1586" y="1922"/>
                      <a:pt x="1586" y="1922"/>
                      <a:pt x="1585" y="1932"/>
                    </a:cubicBezTo>
                    <a:cubicBezTo>
                      <a:pt x="1568" y="2004"/>
                      <a:pt x="1612" y="2078"/>
                      <a:pt x="1576" y="2118"/>
                    </a:cubicBezTo>
                    <a:cubicBezTo>
                      <a:pt x="1556" y="2117"/>
                      <a:pt x="1565" y="2071"/>
                      <a:pt x="1570" y="2097"/>
                    </a:cubicBezTo>
                    <a:cubicBezTo>
                      <a:pt x="1578" y="2072"/>
                      <a:pt x="1565" y="2071"/>
                      <a:pt x="1573" y="2040"/>
                    </a:cubicBezTo>
                    <a:cubicBezTo>
                      <a:pt x="1566" y="2040"/>
                      <a:pt x="1552" y="2044"/>
                      <a:pt x="1560" y="2034"/>
                    </a:cubicBezTo>
                    <a:cubicBezTo>
                      <a:pt x="1560" y="2029"/>
                      <a:pt x="1566" y="2040"/>
                      <a:pt x="1573" y="2035"/>
                    </a:cubicBezTo>
                    <a:cubicBezTo>
                      <a:pt x="1588" y="2010"/>
                      <a:pt x="1570" y="1968"/>
                      <a:pt x="1571" y="1947"/>
                    </a:cubicBezTo>
                    <a:cubicBezTo>
                      <a:pt x="1571" y="1952"/>
                      <a:pt x="1570" y="1957"/>
                      <a:pt x="1564" y="1952"/>
                    </a:cubicBezTo>
                    <a:cubicBezTo>
                      <a:pt x="1558" y="1931"/>
                      <a:pt x="1579" y="1932"/>
                      <a:pt x="1573" y="1911"/>
                    </a:cubicBezTo>
                    <a:cubicBezTo>
                      <a:pt x="1552" y="1920"/>
                      <a:pt x="1560" y="1884"/>
                      <a:pt x="1547" y="1879"/>
                    </a:cubicBezTo>
                    <a:cubicBezTo>
                      <a:pt x="1546" y="1899"/>
                      <a:pt x="1551" y="1931"/>
                      <a:pt x="1550" y="1956"/>
                    </a:cubicBezTo>
                    <a:cubicBezTo>
                      <a:pt x="1543" y="1951"/>
                      <a:pt x="1536" y="1956"/>
                      <a:pt x="1530" y="1950"/>
                    </a:cubicBezTo>
                    <a:cubicBezTo>
                      <a:pt x="1510" y="1923"/>
                      <a:pt x="1526" y="1893"/>
                      <a:pt x="1513" y="1872"/>
                    </a:cubicBezTo>
                    <a:cubicBezTo>
                      <a:pt x="1498" y="1892"/>
                      <a:pt x="1518" y="1913"/>
                      <a:pt x="1517" y="1934"/>
                    </a:cubicBezTo>
                    <a:cubicBezTo>
                      <a:pt x="1516" y="1944"/>
                      <a:pt x="1502" y="1954"/>
                      <a:pt x="1501" y="1964"/>
                    </a:cubicBezTo>
                    <a:cubicBezTo>
                      <a:pt x="1501" y="1964"/>
                      <a:pt x="1508" y="1970"/>
                      <a:pt x="1508" y="1975"/>
                    </a:cubicBezTo>
                    <a:cubicBezTo>
                      <a:pt x="1514" y="1980"/>
                      <a:pt x="1494" y="1985"/>
                      <a:pt x="1507" y="1990"/>
                    </a:cubicBezTo>
                    <a:cubicBezTo>
                      <a:pt x="1514" y="1991"/>
                      <a:pt x="1513" y="2017"/>
                      <a:pt x="1512" y="2037"/>
                    </a:cubicBezTo>
                    <a:cubicBezTo>
                      <a:pt x="1532" y="2038"/>
                      <a:pt x="1512" y="2027"/>
                      <a:pt x="1526" y="2022"/>
                    </a:cubicBezTo>
                    <a:cubicBezTo>
                      <a:pt x="1538" y="2059"/>
                      <a:pt x="1518" y="2053"/>
                      <a:pt x="1503" y="2073"/>
                    </a:cubicBezTo>
                    <a:cubicBezTo>
                      <a:pt x="1523" y="2079"/>
                      <a:pt x="1509" y="2099"/>
                      <a:pt x="1508" y="2110"/>
                    </a:cubicBezTo>
                    <a:cubicBezTo>
                      <a:pt x="1501" y="2114"/>
                      <a:pt x="1495" y="2104"/>
                      <a:pt x="1495" y="2098"/>
                    </a:cubicBezTo>
                    <a:cubicBezTo>
                      <a:pt x="1485" y="2026"/>
                      <a:pt x="1501" y="1964"/>
                      <a:pt x="1485" y="1891"/>
                    </a:cubicBezTo>
                    <a:cubicBezTo>
                      <a:pt x="1477" y="1911"/>
                      <a:pt x="1496" y="1933"/>
                      <a:pt x="1482" y="1943"/>
                    </a:cubicBezTo>
                    <a:cubicBezTo>
                      <a:pt x="1469" y="1937"/>
                      <a:pt x="1477" y="1911"/>
                      <a:pt x="1456" y="1905"/>
                    </a:cubicBezTo>
                    <a:cubicBezTo>
                      <a:pt x="1455" y="1931"/>
                      <a:pt x="1461" y="1957"/>
                      <a:pt x="1446" y="1977"/>
                    </a:cubicBezTo>
                    <a:cubicBezTo>
                      <a:pt x="1440" y="1966"/>
                      <a:pt x="1454" y="1962"/>
                      <a:pt x="1447" y="1956"/>
                    </a:cubicBezTo>
                    <a:cubicBezTo>
                      <a:pt x="1433" y="1961"/>
                      <a:pt x="1432" y="1992"/>
                      <a:pt x="1446" y="1982"/>
                    </a:cubicBezTo>
                    <a:cubicBezTo>
                      <a:pt x="1431" y="1997"/>
                      <a:pt x="1436" y="2033"/>
                      <a:pt x="1450" y="2045"/>
                    </a:cubicBezTo>
                    <a:cubicBezTo>
                      <a:pt x="1428" y="2059"/>
                      <a:pt x="1435" y="2070"/>
                      <a:pt x="1440" y="2091"/>
                    </a:cubicBezTo>
                    <a:cubicBezTo>
                      <a:pt x="1434" y="2090"/>
                      <a:pt x="1427" y="2085"/>
                      <a:pt x="1420" y="2084"/>
                    </a:cubicBezTo>
                    <a:cubicBezTo>
                      <a:pt x="1420" y="2095"/>
                      <a:pt x="1426" y="2100"/>
                      <a:pt x="1412" y="2105"/>
                    </a:cubicBezTo>
                    <a:cubicBezTo>
                      <a:pt x="1419" y="2105"/>
                      <a:pt x="1419" y="2105"/>
                      <a:pt x="1426" y="2111"/>
                    </a:cubicBezTo>
                    <a:cubicBezTo>
                      <a:pt x="1405" y="2104"/>
                      <a:pt x="1425" y="2121"/>
                      <a:pt x="1411" y="2125"/>
                    </a:cubicBezTo>
                    <a:cubicBezTo>
                      <a:pt x="1411" y="2120"/>
                      <a:pt x="1412" y="2110"/>
                      <a:pt x="1405" y="2115"/>
                    </a:cubicBezTo>
                    <a:cubicBezTo>
                      <a:pt x="1398" y="2125"/>
                      <a:pt x="1410" y="2146"/>
                      <a:pt x="1396" y="2156"/>
                    </a:cubicBezTo>
                    <a:cubicBezTo>
                      <a:pt x="1398" y="2125"/>
                      <a:pt x="1399" y="2104"/>
                      <a:pt x="1393" y="2083"/>
                    </a:cubicBezTo>
                    <a:cubicBezTo>
                      <a:pt x="1392" y="2088"/>
                      <a:pt x="1392" y="2093"/>
                      <a:pt x="1385" y="2093"/>
                    </a:cubicBezTo>
                    <a:cubicBezTo>
                      <a:pt x="1384" y="2129"/>
                      <a:pt x="1396" y="2161"/>
                      <a:pt x="1381" y="2191"/>
                    </a:cubicBezTo>
                    <a:cubicBezTo>
                      <a:pt x="1375" y="2170"/>
                      <a:pt x="1368" y="2159"/>
                      <a:pt x="1363" y="2133"/>
                    </a:cubicBezTo>
                    <a:cubicBezTo>
                      <a:pt x="1349" y="2138"/>
                      <a:pt x="1348" y="2158"/>
                      <a:pt x="1341" y="2168"/>
                    </a:cubicBezTo>
                    <a:cubicBezTo>
                      <a:pt x="1334" y="2158"/>
                      <a:pt x="1334" y="2158"/>
                      <a:pt x="1327" y="2168"/>
                    </a:cubicBezTo>
                    <a:cubicBezTo>
                      <a:pt x="1327" y="2157"/>
                      <a:pt x="1321" y="2152"/>
                      <a:pt x="1322" y="2136"/>
                    </a:cubicBezTo>
                    <a:cubicBezTo>
                      <a:pt x="1288" y="2130"/>
                      <a:pt x="1317" y="2095"/>
                      <a:pt x="1297" y="2083"/>
                    </a:cubicBezTo>
                    <a:cubicBezTo>
                      <a:pt x="1296" y="2089"/>
                      <a:pt x="1289" y="2099"/>
                      <a:pt x="1295" y="2109"/>
                    </a:cubicBezTo>
                    <a:cubicBezTo>
                      <a:pt x="1282" y="2114"/>
                      <a:pt x="1275" y="2108"/>
                      <a:pt x="1268" y="2118"/>
                    </a:cubicBezTo>
                    <a:cubicBezTo>
                      <a:pt x="1247" y="2112"/>
                      <a:pt x="1241" y="2096"/>
                      <a:pt x="1255" y="2087"/>
                    </a:cubicBezTo>
                    <a:cubicBezTo>
                      <a:pt x="1249" y="2086"/>
                      <a:pt x="1249" y="2086"/>
                      <a:pt x="1242" y="2086"/>
                    </a:cubicBezTo>
                    <a:cubicBezTo>
                      <a:pt x="1235" y="2080"/>
                      <a:pt x="1242" y="2076"/>
                      <a:pt x="1250" y="2066"/>
                    </a:cubicBezTo>
                    <a:cubicBezTo>
                      <a:pt x="1249" y="2071"/>
                      <a:pt x="1249" y="2086"/>
                      <a:pt x="1249" y="2076"/>
                    </a:cubicBezTo>
                    <a:cubicBezTo>
                      <a:pt x="1250" y="2066"/>
                      <a:pt x="1257" y="2050"/>
                      <a:pt x="1244" y="2039"/>
                    </a:cubicBezTo>
                    <a:cubicBezTo>
                      <a:pt x="1258" y="2040"/>
                      <a:pt x="1258" y="2030"/>
                      <a:pt x="1251" y="2029"/>
                    </a:cubicBezTo>
                    <a:cubicBezTo>
                      <a:pt x="1251" y="2029"/>
                      <a:pt x="1251" y="2035"/>
                      <a:pt x="1244" y="2034"/>
                    </a:cubicBezTo>
                    <a:cubicBezTo>
                      <a:pt x="1245" y="2019"/>
                      <a:pt x="1253" y="1999"/>
                      <a:pt x="1240" y="1988"/>
                    </a:cubicBezTo>
                    <a:cubicBezTo>
                      <a:pt x="1239" y="2003"/>
                      <a:pt x="1238" y="2013"/>
                      <a:pt x="1238" y="2018"/>
                    </a:cubicBezTo>
                    <a:cubicBezTo>
                      <a:pt x="1232" y="2003"/>
                      <a:pt x="1233" y="1987"/>
                      <a:pt x="1212" y="1986"/>
                    </a:cubicBezTo>
                    <a:cubicBezTo>
                      <a:pt x="1219" y="1997"/>
                      <a:pt x="1204" y="2012"/>
                      <a:pt x="1218" y="2012"/>
                    </a:cubicBezTo>
                    <a:cubicBezTo>
                      <a:pt x="1218" y="2007"/>
                      <a:pt x="1218" y="2002"/>
                      <a:pt x="1218" y="2002"/>
                    </a:cubicBezTo>
                    <a:cubicBezTo>
                      <a:pt x="1225" y="2018"/>
                      <a:pt x="1224" y="2023"/>
                      <a:pt x="1216" y="2043"/>
                    </a:cubicBezTo>
                    <a:cubicBezTo>
                      <a:pt x="1217" y="2033"/>
                      <a:pt x="1224" y="2023"/>
                      <a:pt x="1211" y="2017"/>
                    </a:cubicBezTo>
                    <a:cubicBezTo>
                      <a:pt x="1223" y="2044"/>
                      <a:pt x="1202" y="2063"/>
                      <a:pt x="1222" y="2075"/>
                    </a:cubicBezTo>
                    <a:cubicBezTo>
                      <a:pt x="1208" y="2074"/>
                      <a:pt x="1221" y="2085"/>
                      <a:pt x="1214" y="2095"/>
                    </a:cubicBezTo>
                    <a:cubicBezTo>
                      <a:pt x="1194" y="2073"/>
                      <a:pt x="1190" y="2026"/>
                      <a:pt x="1198" y="2001"/>
                    </a:cubicBezTo>
                    <a:cubicBezTo>
                      <a:pt x="1186" y="1974"/>
                      <a:pt x="1202" y="1929"/>
                      <a:pt x="1176" y="1886"/>
                    </a:cubicBezTo>
                    <a:cubicBezTo>
                      <a:pt x="1182" y="1902"/>
                      <a:pt x="1182" y="1907"/>
                      <a:pt x="1169" y="1901"/>
                    </a:cubicBezTo>
                    <a:cubicBezTo>
                      <a:pt x="1194" y="1939"/>
                      <a:pt x="1171" y="1994"/>
                      <a:pt x="1190" y="2032"/>
                    </a:cubicBezTo>
                    <a:cubicBezTo>
                      <a:pt x="1175" y="2057"/>
                      <a:pt x="1194" y="2089"/>
                      <a:pt x="1186" y="2109"/>
                    </a:cubicBezTo>
                    <a:cubicBezTo>
                      <a:pt x="1152" y="2092"/>
                      <a:pt x="1154" y="2066"/>
                      <a:pt x="1155" y="2030"/>
                    </a:cubicBezTo>
                    <a:cubicBezTo>
                      <a:pt x="1149" y="2030"/>
                      <a:pt x="1149" y="2030"/>
                      <a:pt x="1142" y="2024"/>
                    </a:cubicBezTo>
                    <a:cubicBezTo>
                      <a:pt x="1163" y="2015"/>
                      <a:pt x="1144" y="1988"/>
                      <a:pt x="1172" y="1979"/>
                    </a:cubicBezTo>
                    <a:cubicBezTo>
                      <a:pt x="1172" y="1974"/>
                      <a:pt x="1158" y="1978"/>
                      <a:pt x="1158" y="1973"/>
                    </a:cubicBezTo>
                    <a:cubicBezTo>
                      <a:pt x="1165" y="1973"/>
                      <a:pt x="1165" y="1973"/>
                      <a:pt x="1172" y="1969"/>
                    </a:cubicBezTo>
                    <a:cubicBezTo>
                      <a:pt x="1165" y="1968"/>
                      <a:pt x="1168" y="1906"/>
                      <a:pt x="1162" y="1896"/>
                    </a:cubicBezTo>
                    <a:cubicBezTo>
                      <a:pt x="1162" y="1901"/>
                      <a:pt x="1162" y="1891"/>
                      <a:pt x="1156" y="1885"/>
                    </a:cubicBezTo>
                    <a:cubicBezTo>
                      <a:pt x="1163" y="1885"/>
                      <a:pt x="1163" y="1885"/>
                      <a:pt x="1163" y="1880"/>
                    </a:cubicBezTo>
                    <a:cubicBezTo>
                      <a:pt x="1164" y="1860"/>
                      <a:pt x="1157" y="1854"/>
                      <a:pt x="1157" y="1854"/>
                    </a:cubicBezTo>
                    <a:cubicBezTo>
                      <a:pt x="1158" y="1844"/>
                      <a:pt x="1166" y="1823"/>
                      <a:pt x="1158" y="1844"/>
                    </a:cubicBezTo>
                    <a:cubicBezTo>
                      <a:pt x="1150" y="1869"/>
                      <a:pt x="1162" y="1896"/>
                      <a:pt x="1148" y="1905"/>
                    </a:cubicBezTo>
                    <a:cubicBezTo>
                      <a:pt x="1142" y="1879"/>
                      <a:pt x="1151" y="1843"/>
                      <a:pt x="1138" y="1832"/>
                    </a:cubicBezTo>
                    <a:cubicBezTo>
                      <a:pt x="1128" y="1889"/>
                      <a:pt x="1128" y="1894"/>
                      <a:pt x="1125" y="1961"/>
                    </a:cubicBezTo>
                    <a:cubicBezTo>
                      <a:pt x="1111" y="1955"/>
                      <a:pt x="1110" y="1981"/>
                      <a:pt x="1117" y="1981"/>
                    </a:cubicBezTo>
                    <a:cubicBezTo>
                      <a:pt x="1117" y="1976"/>
                      <a:pt x="1117" y="1976"/>
                      <a:pt x="1124" y="1977"/>
                    </a:cubicBezTo>
                    <a:cubicBezTo>
                      <a:pt x="1129" y="2008"/>
                      <a:pt x="1140" y="2060"/>
                      <a:pt x="1118" y="2085"/>
                    </a:cubicBezTo>
                    <a:cubicBezTo>
                      <a:pt x="1119" y="2064"/>
                      <a:pt x="1128" y="2039"/>
                      <a:pt x="1108" y="2028"/>
                    </a:cubicBezTo>
                    <a:cubicBezTo>
                      <a:pt x="1105" y="2069"/>
                      <a:pt x="1123" y="2132"/>
                      <a:pt x="1107" y="2178"/>
                    </a:cubicBezTo>
                    <a:cubicBezTo>
                      <a:pt x="1089" y="2130"/>
                      <a:pt x="1105" y="2069"/>
                      <a:pt x="1087" y="2027"/>
                    </a:cubicBezTo>
                    <a:cubicBezTo>
                      <a:pt x="1066" y="2031"/>
                      <a:pt x="1066" y="2031"/>
                      <a:pt x="1066" y="2031"/>
                    </a:cubicBezTo>
                    <a:cubicBezTo>
                      <a:pt x="1053" y="2014"/>
                      <a:pt x="1068" y="2000"/>
                      <a:pt x="1055" y="1983"/>
                    </a:cubicBezTo>
                    <a:cubicBezTo>
                      <a:pt x="1054" y="1994"/>
                      <a:pt x="1054" y="2004"/>
                      <a:pt x="1047" y="2004"/>
                    </a:cubicBezTo>
                    <a:cubicBezTo>
                      <a:pt x="1053" y="2025"/>
                      <a:pt x="1038" y="2040"/>
                      <a:pt x="1024" y="2054"/>
                    </a:cubicBezTo>
                    <a:cubicBezTo>
                      <a:pt x="1003" y="2053"/>
                      <a:pt x="1012" y="2023"/>
                      <a:pt x="1018" y="2033"/>
                    </a:cubicBezTo>
                    <a:cubicBezTo>
                      <a:pt x="1032" y="2034"/>
                      <a:pt x="1012" y="2023"/>
                      <a:pt x="1012" y="2018"/>
                    </a:cubicBezTo>
                    <a:cubicBezTo>
                      <a:pt x="1019" y="2018"/>
                      <a:pt x="1019" y="2023"/>
                      <a:pt x="1025" y="2023"/>
                    </a:cubicBezTo>
                    <a:cubicBezTo>
                      <a:pt x="1026" y="2018"/>
                      <a:pt x="1013" y="2007"/>
                      <a:pt x="1020" y="2002"/>
                    </a:cubicBezTo>
                    <a:cubicBezTo>
                      <a:pt x="1026" y="2003"/>
                      <a:pt x="1019" y="2008"/>
                      <a:pt x="1026" y="2008"/>
                    </a:cubicBezTo>
                    <a:cubicBezTo>
                      <a:pt x="1028" y="1962"/>
                      <a:pt x="1010" y="1930"/>
                      <a:pt x="1012" y="1873"/>
                    </a:cubicBezTo>
                    <a:cubicBezTo>
                      <a:pt x="1012" y="1873"/>
                      <a:pt x="1005" y="1872"/>
                      <a:pt x="1006" y="1867"/>
                    </a:cubicBezTo>
                    <a:cubicBezTo>
                      <a:pt x="1020" y="1858"/>
                      <a:pt x="1015" y="1826"/>
                      <a:pt x="1001" y="1815"/>
                    </a:cubicBezTo>
                    <a:cubicBezTo>
                      <a:pt x="1001" y="1826"/>
                      <a:pt x="1000" y="1836"/>
                      <a:pt x="1007" y="1841"/>
                    </a:cubicBezTo>
                    <a:cubicBezTo>
                      <a:pt x="993" y="1841"/>
                      <a:pt x="1011" y="1909"/>
                      <a:pt x="991" y="1898"/>
                    </a:cubicBezTo>
                    <a:cubicBezTo>
                      <a:pt x="990" y="1918"/>
                      <a:pt x="996" y="1929"/>
                      <a:pt x="995" y="1944"/>
                    </a:cubicBezTo>
                    <a:cubicBezTo>
                      <a:pt x="988" y="1949"/>
                      <a:pt x="988" y="1944"/>
                      <a:pt x="981" y="1949"/>
                    </a:cubicBezTo>
                    <a:cubicBezTo>
                      <a:pt x="988" y="1949"/>
                      <a:pt x="981" y="1959"/>
                      <a:pt x="987" y="1965"/>
                    </a:cubicBezTo>
                    <a:cubicBezTo>
                      <a:pt x="974" y="1954"/>
                      <a:pt x="986" y="1980"/>
                      <a:pt x="980" y="1980"/>
                    </a:cubicBezTo>
                    <a:cubicBezTo>
                      <a:pt x="980" y="1975"/>
                      <a:pt x="980" y="1964"/>
                      <a:pt x="974" y="1964"/>
                    </a:cubicBezTo>
                    <a:cubicBezTo>
                      <a:pt x="966" y="1974"/>
                      <a:pt x="972" y="1985"/>
                      <a:pt x="966" y="1984"/>
                    </a:cubicBezTo>
                    <a:cubicBezTo>
                      <a:pt x="966" y="1984"/>
                      <a:pt x="959" y="1979"/>
                      <a:pt x="959" y="1979"/>
                    </a:cubicBezTo>
                    <a:cubicBezTo>
                      <a:pt x="960" y="1968"/>
                      <a:pt x="960" y="1958"/>
                      <a:pt x="960" y="1958"/>
                    </a:cubicBezTo>
                    <a:cubicBezTo>
                      <a:pt x="974" y="1954"/>
                      <a:pt x="966" y="1969"/>
                      <a:pt x="974" y="1959"/>
                    </a:cubicBezTo>
                    <a:cubicBezTo>
                      <a:pt x="967" y="1958"/>
                      <a:pt x="967" y="1948"/>
                      <a:pt x="961" y="1948"/>
                    </a:cubicBezTo>
                    <a:cubicBezTo>
                      <a:pt x="955" y="1927"/>
                      <a:pt x="969" y="1912"/>
                      <a:pt x="956" y="1901"/>
                    </a:cubicBezTo>
                    <a:cubicBezTo>
                      <a:pt x="971" y="1886"/>
                      <a:pt x="964" y="1881"/>
                      <a:pt x="965" y="1855"/>
                    </a:cubicBezTo>
                    <a:cubicBezTo>
                      <a:pt x="945" y="1854"/>
                      <a:pt x="964" y="1870"/>
                      <a:pt x="951" y="1870"/>
                    </a:cubicBezTo>
                    <a:cubicBezTo>
                      <a:pt x="958" y="1855"/>
                      <a:pt x="938" y="1843"/>
                      <a:pt x="952" y="1839"/>
                    </a:cubicBezTo>
                    <a:cubicBezTo>
                      <a:pt x="959" y="1839"/>
                      <a:pt x="952" y="1854"/>
                      <a:pt x="958" y="1855"/>
                    </a:cubicBezTo>
                    <a:cubicBezTo>
                      <a:pt x="966" y="1839"/>
                      <a:pt x="954" y="1813"/>
                      <a:pt x="974" y="1809"/>
                    </a:cubicBezTo>
                    <a:cubicBezTo>
                      <a:pt x="981" y="1814"/>
                      <a:pt x="974" y="1809"/>
                      <a:pt x="981" y="1809"/>
                    </a:cubicBezTo>
                    <a:cubicBezTo>
                      <a:pt x="981" y="1819"/>
                      <a:pt x="967" y="1829"/>
                      <a:pt x="987" y="1830"/>
                    </a:cubicBezTo>
                    <a:cubicBezTo>
                      <a:pt x="980" y="1825"/>
                      <a:pt x="988" y="1820"/>
                      <a:pt x="995" y="1815"/>
                    </a:cubicBezTo>
                    <a:cubicBezTo>
                      <a:pt x="981" y="1814"/>
                      <a:pt x="989" y="1799"/>
                      <a:pt x="982" y="1794"/>
                    </a:cubicBezTo>
                    <a:cubicBezTo>
                      <a:pt x="995" y="1799"/>
                      <a:pt x="996" y="1789"/>
                      <a:pt x="989" y="1784"/>
                    </a:cubicBezTo>
                    <a:cubicBezTo>
                      <a:pt x="989" y="1794"/>
                      <a:pt x="975" y="1788"/>
                      <a:pt x="976" y="1783"/>
                    </a:cubicBezTo>
                    <a:cubicBezTo>
                      <a:pt x="961" y="1793"/>
                      <a:pt x="975" y="1798"/>
                      <a:pt x="975" y="1804"/>
                    </a:cubicBezTo>
                    <a:cubicBezTo>
                      <a:pt x="968" y="1803"/>
                      <a:pt x="968" y="1808"/>
                      <a:pt x="968" y="1808"/>
                    </a:cubicBezTo>
                    <a:cubicBezTo>
                      <a:pt x="954" y="1797"/>
                      <a:pt x="976" y="1783"/>
                      <a:pt x="962" y="1777"/>
                    </a:cubicBezTo>
                    <a:cubicBezTo>
                      <a:pt x="954" y="1803"/>
                      <a:pt x="954" y="1813"/>
                      <a:pt x="953" y="1834"/>
                    </a:cubicBezTo>
                    <a:cubicBezTo>
                      <a:pt x="940" y="1807"/>
                      <a:pt x="948" y="1792"/>
                      <a:pt x="942" y="1776"/>
                    </a:cubicBezTo>
                    <a:cubicBezTo>
                      <a:pt x="948" y="1782"/>
                      <a:pt x="941" y="1781"/>
                      <a:pt x="935" y="1781"/>
                    </a:cubicBezTo>
                    <a:cubicBezTo>
                      <a:pt x="935" y="1776"/>
                      <a:pt x="921" y="1770"/>
                      <a:pt x="921" y="1780"/>
                    </a:cubicBezTo>
                    <a:cubicBezTo>
                      <a:pt x="935" y="1776"/>
                      <a:pt x="920" y="1791"/>
                      <a:pt x="920" y="1801"/>
                    </a:cubicBezTo>
                    <a:cubicBezTo>
                      <a:pt x="908" y="1769"/>
                      <a:pt x="924" y="1713"/>
                      <a:pt x="898" y="1691"/>
                    </a:cubicBezTo>
                    <a:cubicBezTo>
                      <a:pt x="917" y="1728"/>
                      <a:pt x="887" y="1779"/>
                      <a:pt x="898" y="1821"/>
                    </a:cubicBezTo>
                    <a:cubicBezTo>
                      <a:pt x="885" y="1815"/>
                      <a:pt x="898" y="1831"/>
                      <a:pt x="891" y="1830"/>
                    </a:cubicBezTo>
                    <a:cubicBezTo>
                      <a:pt x="893" y="1800"/>
                      <a:pt x="873" y="1778"/>
                      <a:pt x="888" y="1753"/>
                    </a:cubicBezTo>
                    <a:cubicBezTo>
                      <a:pt x="875" y="1747"/>
                      <a:pt x="875" y="1737"/>
                      <a:pt x="876" y="1726"/>
                    </a:cubicBezTo>
                    <a:cubicBezTo>
                      <a:pt x="855" y="1736"/>
                      <a:pt x="859" y="1777"/>
                      <a:pt x="873" y="1788"/>
                    </a:cubicBezTo>
                    <a:cubicBezTo>
                      <a:pt x="852" y="1787"/>
                      <a:pt x="864" y="1814"/>
                      <a:pt x="871" y="1819"/>
                    </a:cubicBezTo>
                    <a:cubicBezTo>
                      <a:pt x="850" y="1823"/>
                      <a:pt x="876" y="1850"/>
                      <a:pt x="849" y="1854"/>
                    </a:cubicBezTo>
                    <a:cubicBezTo>
                      <a:pt x="838" y="1797"/>
                      <a:pt x="846" y="1771"/>
                      <a:pt x="841" y="1730"/>
                    </a:cubicBezTo>
                    <a:cubicBezTo>
                      <a:pt x="820" y="1744"/>
                      <a:pt x="832" y="1781"/>
                      <a:pt x="831" y="1802"/>
                    </a:cubicBezTo>
                    <a:cubicBezTo>
                      <a:pt x="828" y="1848"/>
                      <a:pt x="832" y="1905"/>
                      <a:pt x="817" y="1946"/>
                    </a:cubicBezTo>
                    <a:cubicBezTo>
                      <a:pt x="804" y="1935"/>
                      <a:pt x="811" y="1915"/>
                      <a:pt x="811" y="1920"/>
                    </a:cubicBezTo>
                    <a:cubicBezTo>
                      <a:pt x="804" y="1919"/>
                      <a:pt x="811" y="1925"/>
                      <a:pt x="804" y="1924"/>
                    </a:cubicBezTo>
                    <a:cubicBezTo>
                      <a:pt x="777" y="1913"/>
                      <a:pt x="805" y="1899"/>
                      <a:pt x="786" y="1882"/>
                    </a:cubicBezTo>
                    <a:cubicBezTo>
                      <a:pt x="784" y="1908"/>
                      <a:pt x="791" y="1919"/>
                      <a:pt x="776" y="1939"/>
                    </a:cubicBezTo>
                    <a:cubicBezTo>
                      <a:pt x="772" y="1876"/>
                      <a:pt x="777" y="1773"/>
                      <a:pt x="754" y="1699"/>
                    </a:cubicBezTo>
                    <a:cubicBezTo>
                      <a:pt x="746" y="1704"/>
                      <a:pt x="760" y="1710"/>
                      <a:pt x="746" y="1715"/>
                    </a:cubicBezTo>
                    <a:cubicBezTo>
                      <a:pt x="746" y="1709"/>
                      <a:pt x="746" y="1709"/>
                      <a:pt x="739" y="1714"/>
                    </a:cubicBezTo>
                    <a:cubicBezTo>
                      <a:pt x="740" y="1699"/>
                      <a:pt x="740" y="1694"/>
                      <a:pt x="740" y="1694"/>
                    </a:cubicBezTo>
                    <a:cubicBezTo>
                      <a:pt x="734" y="1673"/>
                      <a:pt x="731" y="1729"/>
                      <a:pt x="746" y="1720"/>
                    </a:cubicBezTo>
                    <a:cubicBezTo>
                      <a:pt x="745" y="1725"/>
                      <a:pt x="745" y="1730"/>
                      <a:pt x="738" y="1735"/>
                    </a:cubicBezTo>
                    <a:cubicBezTo>
                      <a:pt x="745" y="1735"/>
                      <a:pt x="745" y="1740"/>
                      <a:pt x="744" y="1746"/>
                    </a:cubicBezTo>
                    <a:cubicBezTo>
                      <a:pt x="731" y="1740"/>
                      <a:pt x="749" y="1782"/>
                      <a:pt x="729" y="1776"/>
                    </a:cubicBezTo>
                    <a:cubicBezTo>
                      <a:pt x="736" y="1781"/>
                      <a:pt x="735" y="1792"/>
                      <a:pt x="728" y="1797"/>
                    </a:cubicBezTo>
                    <a:cubicBezTo>
                      <a:pt x="755" y="1798"/>
                      <a:pt x="729" y="1781"/>
                      <a:pt x="743" y="1777"/>
                    </a:cubicBezTo>
                    <a:cubicBezTo>
                      <a:pt x="749" y="1792"/>
                      <a:pt x="755" y="1808"/>
                      <a:pt x="741" y="1823"/>
                    </a:cubicBezTo>
                    <a:cubicBezTo>
                      <a:pt x="727" y="1817"/>
                      <a:pt x="735" y="1802"/>
                      <a:pt x="721" y="1801"/>
                    </a:cubicBezTo>
                    <a:cubicBezTo>
                      <a:pt x="720" y="1822"/>
                      <a:pt x="726" y="1843"/>
                      <a:pt x="718" y="1853"/>
                    </a:cubicBezTo>
                    <a:cubicBezTo>
                      <a:pt x="705" y="1842"/>
                      <a:pt x="721" y="1801"/>
                      <a:pt x="707" y="1806"/>
                    </a:cubicBezTo>
                    <a:cubicBezTo>
                      <a:pt x="707" y="1816"/>
                      <a:pt x="698" y="1842"/>
                      <a:pt x="712" y="1842"/>
                    </a:cubicBezTo>
                    <a:cubicBezTo>
                      <a:pt x="698" y="1852"/>
                      <a:pt x="705" y="1857"/>
                      <a:pt x="711" y="1868"/>
                    </a:cubicBezTo>
                    <a:cubicBezTo>
                      <a:pt x="697" y="1862"/>
                      <a:pt x="704" y="1873"/>
                      <a:pt x="697" y="1873"/>
                    </a:cubicBezTo>
                    <a:cubicBezTo>
                      <a:pt x="696" y="1883"/>
                      <a:pt x="702" y="1909"/>
                      <a:pt x="689" y="1898"/>
                    </a:cubicBezTo>
                    <a:cubicBezTo>
                      <a:pt x="688" y="1924"/>
                      <a:pt x="701" y="1930"/>
                      <a:pt x="687" y="1939"/>
                    </a:cubicBezTo>
                    <a:cubicBezTo>
                      <a:pt x="687" y="1934"/>
                      <a:pt x="673" y="1939"/>
                      <a:pt x="680" y="1929"/>
                    </a:cubicBezTo>
                    <a:cubicBezTo>
                      <a:pt x="675" y="1903"/>
                      <a:pt x="676" y="1887"/>
                      <a:pt x="670" y="1866"/>
                    </a:cubicBezTo>
                    <a:cubicBezTo>
                      <a:pt x="677" y="1851"/>
                      <a:pt x="672" y="1814"/>
                      <a:pt x="659" y="1798"/>
                    </a:cubicBezTo>
                    <a:cubicBezTo>
                      <a:pt x="675" y="1768"/>
                      <a:pt x="656" y="1731"/>
                      <a:pt x="664" y="1711"/>
                    </a:cubicBezTo>
                    <a:cubicBezTo>
                      <a:pt x="664" y="1711"/>
                      <a:pt x="664" y="1711"/>
                      <a:pt x="664" y="1705"/>
                    </a:cubicBezTo>
                    <a:cubicBezTo>
                      <a:pt x="664" y="1700"/>
                      <a:pt x="658" y="1690"/>
                      <a:pt x="657" y="1700"/>
                    </a:cubicBezTo>
                    <a:cubicBezTo>
                      <a:pt x="664" y="1711"/>
                      <a:pt x="650" y="1720"/>
                      <a:pt x="656" y="1726"/>
                    </a:cubicBezTo>
                    <a:cubicBezTo>
                      <a:pt x="656" y="1726"/>
                      <a:pt x="656" y="1721"/>
                      <a:pt x="656" y="1726"/>
                    </a:cubicBezTo>
                    <a:cubicBezTo>
                      <a:pt x="648" y="1751"/>
                      <a:pt x="653" y="1798"/>
                      <a:pt x="651" y="1829"/>
                    </a:cubicBezTo>
                    <a:cubicBezTo>
                      <a:pt x="650" y="1860"/>
                      <a:pt x="655" y="1886"/>
                      <a:pt x="641" y="1901"/>
                    </a:cubicBezTo>
                    <a:cubicBezTo>
                      <a:pt x="634" y="1890"/>
                      <a:pt x="636" y="1864"/>
                      <a:pt x="637" y="1844"/>
                    </a:cubicBezTo>
                    <a:cubicBezTo>
                      <a:pt x="637" y="1833"/>
                      <a:pt x="638" y="1818"/>
                      <a:pt x="631" y="1823"/>
                    </a:cubicBezTo>
                    <a:cubicBezTo>
                      <a:pt x="628" y="1874"/>
                      <a:pt x="628" y="1874"/>
                      <a:pt x="628" y="1874"/>
                    </a:cubicBezTo>
                    <a:cubicBezTo>
                      <a:pt x="621" y="1874"/>
                      <a:pt x="614" y="1894"/>
                      <a:pt x="620" y="1900"/>
                    </a:cubicBezTo>
                    <a:cubicBezTo>
                      <a:pt x="620" y="1900"/>
                      <a:pt x="614" y="1894"/>
                      <a:pt x="613" y="1900"/>
                    </a:cubicBezTo>
                    <a:cubicBezTo>
                      <a:pt x="626" y="1926"/>
                      <a:pt x="624" y="1962"/>
                      <a:pt x="609" y="1987"/>
                    </a:cubicBezTo>
                    <a:cubicBezTo>
                      <a:pt x="604" y="1946"/>
                      <a:pt x="613" y="1915"/>
                      <a:pt x="601" y="1878"/>
                    </a:cubicBezTo>
                    <a:cubicBezTo>
                      <a:pt x="600" y="1888"/>
                      <a:pt x="600" y="1899"/>
                      <a:pt x="599" y="1909"/>
                    </a:cubicBezTo>
                    <a:cubicBezTo>
                      <a:pt x="593" y="1904"/>
                      <a:pt x="593" y="1898"/>
                      <a:pt x="585" y="1908"/>
                    </a:cubicBezTo>
                    <a:cubicBezTo>
                      <a:pt x="592" y="1924"/>
                      <a:pt x="571" y="1928"/>
                      <a:pt x="584" y="1945"/>
                    </a:cubicBezTo>
                    <a:cubicBezTo>
                      <a:pt x="597" y="1945"/>
                      <a:pt x="577" y="1934"/>
                      <a:pt x="591" y="1935"/>
                    </a:cubicBezTo>
                    <a:cubicBezTo>
                      <a:pt x="596" y="1966"/>
                      <a:pt x="602" y="1992"/>
                      <a:pt x="593" y="2028"/>
                    </a:cubicBezTo>
                    <a:cubicBezTo>
                      <a:pt x="600" y="2023"/>
                      <a:pt x="593" y="2033"/>
                      <a:pt x="593" y="2038"/>
                    </a:cubicBezTo>
                    <a:cubicBezTo>
                      <a:pt x="586" y="2038"/>
                      <a:pt x="585" y="2064"/>
                      <a:pt x="584" y="2079"/>
                    </a:cubicBezTo>
                    <a:cubicBezTo>
                      <a:pt x="584" y="2079"/>
                      <a:pt x="590" y="2095"/>
                      <a:pt x="583" y="2095"/>
                    </a:cubicBezTo>
                    <a:cubicBezTo>
                      <a:pt x="590" y="2090"/>
                      <a:pt x="570" y="2084"/>
                      <a:pt x="576" y="2094"/>
                    </a:cubicBezTo>
                    <a:cubicBezTo>
                      <a:pt x="569" y="2094"/>
                      <a:pt x="590" y="2095"/>
                      <a:pt x="590" y="2100"/>
                    </a:cubicBezTo>
                    <a:cubicBezTo>
                      <a:pt x="575" y="2110"/>
                      <a:pt x="588" y="2126"/>
                      <a:pt x="574" y="2146"/>
                    </a:cubicBezTo>
                    <a:cubicBezTo>
                      <a:pt x="574" y="2136"/>
                      <a:pt x="560" y="2140"/>
                      <a:pt x="560" y="2150"/>
                    </a:cubicBezTo>
                    <a:cubicBezTo>
                      <a:pt x="547" y="2139"/>
                      <a:pt x="562" y="2104"/>
                      <a:pt x="548" y="2108"/>
                    </a:cubicBezTo>
                    <a:cubicBezTo>
                      <a:pt x="554" y="2135"/>
                      <a:pt x="546" y="2155"/>
                      <a:pt x="552" y="2166"/>
                    </a:cubicBezTo>
                    <a:cubicBezTo>
                      <a:pt x="539" y="2160"/>
                      <a:pt x="547" y="2129"/>
                      <a:pt x="533" y="2139"/>
                    </a:cubicBezTo>
                    <a:cubicBezTo>
                      <a:pt x="527" y="2128"/>
                      <a:pt x="548" y="2103"/>
                      <a:pt x="534" y="2118"/>
                    </a:cubicBezTo>
                    <a:cubicBezTo>
                      <a:pt x="535" y="2097"/>
                      <a:pt x="536" y="2082"/>
                      <a:pt x="529" y="2076"/>
                    </a:cubicBezTo>
                    <a:cubicBezTo>
                      <a:pt x="523" y="2071"/>
                      <a:pt x="535" y="2097"/>
                      <a:pt x="528" y="2092"/>
                    </a:cubicBezTo>
                    <a:cubicBezTo>
                      <a:pt x="515" y="2091"/>
                      <a:pt x="516" y="2071"/>
                      <a:pt x="523" y="2066"/>
                    </a:cubicBezTo>
                    <a:cubicBezTo>
                      <a:pt x="530" y="2066"/>
                      <a:pt x="523" y="2071"/>
                      <a:pt x="529" y="2071"/>
                    </a:cubicBezTo>
                    <a:cubicBezTo>
                      <a:pt x="529" y="2071"/>
                      <a:pt x="530" y="2066"/>
                      <a:pt x="536" y="2066"/>
                    </a:cubicBezTo>
                    <a:cubicBezTo>
                      <a:pt x="544" y="2056"/>
                      <a:pt x="523" y="2066"/>
                      <a:pt x="530" y="2056"/>
                    </a:cubicBezTo>
                    <a:cubicBezTo>
                      <a:pt x="537" y="2061"/>
                      <a:pt x="537" y="2061"/>
                      <a:pt x="537" y="2051"/>
                    </a:cubicBezTo>
                    <a:cubicBezTo>
                      <a:pt x="509" y="2065"/>
                      <a:pt x="525" y="2014"/>
                      <a:pt x="512" y="2003"/>
                    </a:cubicBezTo>
                    <a:cubicBezTo>
                      <a:pt x="512" y="2013"/>
                      <a:pt x="511" y="2024"/>
                      <a:pt x="497" y="2023"/>
                    </a:cubicBezTo>
                    <a:cubicBezTo>
                      <a:pt x="499" y="1987"/>
                      <a:pt x="496" y="1914"/>
                      <a:pt x="470" y="1877"/>
                    </a:cubicBezTo>
                    <a:cubicBezTo>
                      <a:pt x="461" y="1938"/>
                      <a:pt x="482" y="2048"/>
                      <a:pt x="466" y="2110"/>
                    </a:cubicBezTo>
                    <a:cubicBezTo>
                      <a:pt x="459" y="2099"/>
                      <a:pt x="452" y="2114"/>
                      <a:pt x="452" y="2104"/>
                    </a:cubicBezTo>
                    <a:cubicBezTo>
                      <a:pt x="452" y="2109"/>
                      <a:pt x="452" y="2109"/>
                      <a:pt x="445" y="2114"/>
                    </a:cubicBezTo>
                    <a:cubicBezTo>
                      <a:pt x="425" y="2092"/>
                      <a:pt x="448" y="2057"/>
                      <a:pt x="428" y="2035"/>
                    </a:cubicBezTo>
                    <a:cubicBezTo>
                      <a:pt x="434" y="2067"/>
                      <a:pt x="426" y="2077"/>
                      <a:pt x="418" y="2107"/>
                    </a:cubicBezTo>
                    <a:cubicBezTo>
                      <a:pt x="411" y="2107"/>
                      <a:pt x="411" y="2102"/>
                      <a:pt x="404" y="2101"/>
                    </a:cubicBezTo>
                    <a:cubicBezTo>
                      <a:pt x="397" y="2111"/>
                      <a:pt x="396" y="2132"/>
                      <a:pt x="376" y="2131"/>
                    </a:cubicBezTo>
                    <a:cubicBezTo>
                      <a:pt x="363" y="2110"/>
                      <a:pt x="373" y="2043"/>
                      <a:pt x="360" y="2032"/>
                    </a:cubicBezTo>
                    <a:cubicBezTo>
                      <a:pt x="358" y="2073"/>
                      <a:pt x="362" y="2130"/>
                      <a:pt x="359" y="2182"/>
                    </a:cubicBezTo>
                    <a:cubicBezTo>
                      <a:pt x="339" y="2171"/>
                      <a:pt x="363" y="2115"/>
                      <a:pt x="336" y="2108"/>
                    </a:cubicBezTo>
                    <a:cubicBezTo>
                      <a:pt x="357" y="2089"/>
                      <a:pt x="338" y="2051"/>
                      <a:pt x="346" y="2036"/>
                    </a:cubicBezTo>
                    <a:cubicBezTo>
                      <a:pt x="325" y="2035"/>
                      <a:pt x="352" y="2062"/>
                      <a:pt x="338" y="2067"/>
                    </a:cubicBezTo>
                    <a:cubicBezTo>
                      <a:pt x="331" y="2061"/>
                      <a:pt x="339" y="2041"/>
                      <a:pt x="325" y="2040"/>
                    </a:cubicBezTo>
                    <a:cubicBezTo>
                      <a:pt x="324" y="2061"/>
                      <a:pt x="337" y="2077"/>
                      <a:pt x="316" y="2081"/>
                    </a:cubicBezTo>
                    <a:cubicBezTo>
                      <a:pt x="317" y="2071"/>
                      <a:pt x="325" y="2051"/>
                      <a:pt x="310" y="2060"/>
                    </a:cubicBezTo>
                    <a:cubicBezTo>
                      <a:pt x="317" y="2066"/>
                      <a:pt x="317" y="2076"/>
                      <a:pt x="316" y="2092"/>
                    </a:cubicBezTo>
                    <a:cubicBezTo>
                      <a:pt x="302" y="2091"/>
                      <a:pt x="302" y="2096"/>
                      <a:pt x="295" y="2101"/>
                    </a:cubicBezTo>
                    <a:cubicBezTo>
                      <a:pt x="288" y="2096"/>
                      <a:pt x="288" y="2090"/>
                      <a:pt x="289" y="2085"/>
                    </a:cubicBezTo>
                    <a:cubicBezTo>
                      <a:pt x="270" y="2038"/>
                      <a:pt x="299" y="2153"/>
                      <a:pt x="271" y="2157"/>
                    </a:cubicBezTo>
                    <a:cubicBezTo>
                      <a:pt x="265" y="2141"/>
                      <a:pt x="282" y="2080"/>
                      <a:pt x="255" y="2073"/>
                    </a:cubicBezTo>
                    <a:cubicBezTo>
                      <a:pt x="254" y="2099"/>
                      <a:pt x="260" y="2120"/>
                      <a:pt x="257" y="2166"/>
                    </a:cubicBezTo>
                    <a:cubicBezTo>
                      <a:pt x="250" y="2166"/>
                      <a:pt x="250" y="2171"/>
                      <a:pt x="243" y="2171"/>
                    </a:cubicBezTo>
                    <a:cubicBezTo>
                      <a:pt x="230" y="2160"/>
                      <a:pt x="237" y="2150"/>
                      <a:pt x="245" y="2135"/>
                    </a:cubicBezTo>
                    <a:cubicBezTo>
                      <a:pt x="213" y="2081"/>
                      <a:pt x="258" y="2022"/>
                      <a:pt x="240" y="1959"/>
                    </a:cubicBezTo>
                    <a:cubicBezTo>
                      <a:pt x="233" y="1958"/>
                      <a:pt x="226" y="1958"/>
                      <a:pt x="226" y="1958"/>
                    </a:cubicBezTo>
                    <a:cubicBezTo>
                      <a:pt x="214" y="1931"/>
                      <a:pt x="231" y="1865"/>
                      <a:pt x="212" y="1843"/>
                    </a:cubicBezTo>
                    <a:cubicBezTo>
                      <a:pt x="203" y="1879"/>
                      <a:pt x="214" y="1931"/>
                      <a:pt x="199" y="1962"/>
                    </a:cubicBezTo>
                    <a:cubicBezTo>
                      <a:pt x="200" y="1946"/>
                      <a:pt x="200" y="1936"/>
                      <a:pt x="187" y="1930"/>
                    </a:cubicBezTo>
                    <a:cubicBezTo>
                      <a:pt x="158" y="1965"/>
                      <a:pt x="189" y="2018"/>
                      <a:pt x="161" y="2043"/>
                    </a:cubicBezTo>
                    <a:cubicBezTo>
                      <a:pt x="162" y="2012"/>
                      <a:pt x="171" y="1971"/>
                      <a:pt x="151" y="1959"/>
                    </a:cubicBezTo>
                    <a:cubicBezTo>
                      <a:pt x="150" y="1980"/>
                      <a:pt x="149" y="2001"/>
                      <a:pt x="155" y="2016"/>
                    </a:cubicBezTo>
                    <a:cubicBezTo>
                      <a:pt x="148" y="2016"/>
                      <a:pt x="148" y="2021"/>
                      <a:pt x="141" y="2021"/>
                    </a:cubicBezTo>
                    <a:cubicBezTo>
                      <a:pt x="114" y="2014"/>
                      <a:pt x="157" y="1975"/>
                      <a:pt x="123" y="1979"/>
                    </a:cubicBezTo>
                    <a:cubicBezTo>
                      <a:pt x="115" y="1989"/>
                      <a:pt x="135" y="2005"/>
                      <a:pt x="114" y="2004"/>
                    </a:cubicBezTo>
                    <a:cubicBezTo>
                      <a:pt x="122" y="1984"/>
                      <a:pt x="109" y="1973"/>
                      <a:pt x="124" y="1953"/>
                    </a:cubicBezTo>
                    <a:cubicBezTo>
                      <a:pt x="117" y="1952"/>
                      <a:pt x="110" y="1952"/>
                      <a:pt x="110" y="1947"/>
                    </a:cubicBezTo>
                    <a:cubicBezTo>
                      <a:pt x="132" y="1933"/>
                      <a:pt x="105" y="1921"/>
                      <a:pt x="126" y="1901"/>
                    </a:cubicBezTo>
                    <a:cubicBezTo>
                      <a:pt x="119" y="1906"/>
                      <a:pt x="132" y="1917"/>
                      <a:pt x="133" y="1907"/>
                    </a:cubicBezTo>
                    <a:cubicBezTo>
                      <a:pt x="119" y="1906"/>
                      <a:pt x="134" y="1886"/>
                      <a:pt x="120" y="1885"/>
                    </a:cubicBezTo>
                    <a:cubicBezTo>
                      <a:pt x="113" y="1890"/>
                      <a:pt x="127" y="1896"/>
                      <a:pt x="120" y="1896"/>
                    </a:cubicBezTo>
                    <a:cubicBezTo>
                      <a:pt x="113" y="1885"/>
                      <a:pt x="121" y="1880"/>
                      <a:pt x="107" y="1880"/>
                    </a:cubicBezTo>
                    <a:cubicBezTo>
                      <a:pt x="121" y="1880"/>
                      <a:pt x="115" y="1849"/>
                      <a:pt x="101" y="1859"/>
                    </a:cubicBezTo>
                    <a:cubicBezTo>
                      <a:pt x="107" y="1869"/>
                      <a:pt x="93" y="1884"/>
                      <a:pt x="106" y="1900"/>
                    </a:cubicBezTo>
                    <a:cubicBezTo>
                      <a:pt x="85" y="1904"/>
                      <a:pt x="105" y="1921"/>
                      <a:pt x="105" y="1926"/>
                    </a:cubicBezTo>
                    <a:cubicBezTo>
                      <a:pt x="105" y="1926"/>
                      <a:pt x="98" y="1926"/>
                      <a:pt x="97" y="1931"/>
                    </a:cubicBezTo>
                    <a:cubicBezTo>
                      <a:pt x="104" y="1936"/>
                      <a:pt x="103" y="1967"/>
                      <a:pt x="95" y="1977"/>
                    </a:cubicBezTo>
                    <a:cubicBezTo>
                      <a:pt x="102" y="1978"/>
                      <a:pt x="109" y="1983"/>
                      <a:pt x="109" y="1983"/>
                    </a:cubicBezTo>
                    <a:cubicBezTo>
                      <a:pt x="102" y="1988"/>
                      <a:pt x="101" y="2003"/>
                      <a:pt x="108" y="1999"/>
                    </a:cubicBezTo>
                    <a:cubicBezTo>
                      <a:pt x="100" y="2009"/>
                      <a:pt x="100" y="2024"/>
                      <a:pt x="106" y="2030"/>
                    </a:cubicBezTo>
                    <a:cubicBezTo>
                      <a:pt x="107" y="2024"/>
                      <a:pt x="107" y="2019"/>
                      <a:pt x="113" y="2025"/>
                    </a:cubicBezTo>
                    <a:cubicBezTo>
                      <a:pt x="106" y="2035"/>
                      <a:pt x="99" y="2029"/>
                      <a:pt x="92" y="2044"/>
                    </a:cubicBezTo>
                    <a:cubicBezTo>
                      <a:pt x="92" y="2034"/>
                      <a:pt x="79" y="2023"/>
                      <a:pt x="87" y="2008"/>
                    </a:cubicBezTo>
                    <a:cubicBezTo>
                      <a:pt x="93" y="2013"/>
                      <a:pt x="93" y="2013"/>
                      <a:pt x="100" y="2014"/>
                    </a:cubicBezTo>
                    <a:cubicBezTo>
                      <a:pt x="94" y="1993"/>
                      <a:pt x="95" y="1988"/>
                      <a:pt x="81" y="1987"/>
                    </a:cubicBezTo>
                    <a:cubicBezTo>
                      <a:pt x="82" y="1971"/>
                      <a:pt x="95" y="1977"/>
                      <a:pt x="95" y="1982"/>
                    </a:cubicBezTo>
                    <a:cubicBezTo>
                      <a:pt x="95" y="1977"/>
                      <a:pt x="95" y="1972"/>
                      <a:pt x="89" y="1972"/>
                    </a:cubicBezTo>
                    <a:cubicBezTo>
                      <a:pt x="89" y="1972"/>
                      <a:pt x="81" y="1982"/>
                      <a:pt x="75" y="1971"/>
                    </a:cubicBezTo>
                    <a:cubicBezTo>
                      <a:pt x="67" y="1986"/>
                      <a:pt x="93" y="2019"/>
                      <a:pt x="65" y="2033"/>
                    </a:cubicBezTo>
                    <a:cubicBezTo>
                      <a:pt x="56" y="2068"/>
                      <a:pt x="75" y="2106"/>
                      <a:pt x="47" y="2125"/>
                    </a:cubicBezTo>
                    <a:cubicBezTo>
                      <a:pt x="67" y="2136"/>
                      <a:pt x="45" y="2156"/>
                      <a:pt x="59" y="2162"/>
                    </a:cubicBezTo>
                    <a:cubicBezTo>
                      <a:pt x="52" y="2161"/>
                      <a:pt x="45" y="2156"/>
                      <a:pt x="45" y="2166"/>
                    </a:cubicBezTo>
                    <a:cubicBezTo>
                      <a:pt x="44" y="2177"/>
                      <a:pt x="52" y="2161"/>
                      <a:pt x="58" y="2172"/>
                    </a:cubicBezTo>
                    <a:cubicBezTo>
                      <a:pt x="37" y="2181"/>
                      <a:pt x="37" y="2192"/>
                      <a:pt x="36" y="2202"/>
                    </a:cubicBezTo>
                    <a:cubicBezTo>
                      <a:pt x="36" y="2197"/>
                      <a:pt x="50" y="2198"/>
                      <a:pt x="50" y="2192"/>
                    </a:cubicBezTo>
                    <a:cubicBezTo>
                      <a:pt x="50" y="2198"/>
                      <a:pt x="57" y="2203"/>
                      <a:pt x="49" y="2208"/>
                    </a:cubicBezTo>
                    <a:cubicBezTo>
                      <a:pt x="36" y="2202"/>
                      <a:pt x="29" y="2212"/>
                      <a:pt x="22" y="2201"/>
                    </a:cubicBezTo>
                    <a:cubicBezTo>
                      <a:pt x="22" y="2207"/>
                      <a:pt x="29" y="2212"/>
                      <a:pt x="22" y="2212"/>
                    </a:cubicBezTo>
                    <a:cubicBezTo>
                      <a:pt x="15" y="2201"/>
                      <a:pt x="21" y="2222"/>
                      <a:pt x="8" y="2221"/>
                    </a:cubicBezTo>
                    <a:cubicBezTo>
                      <a:pt x="15" y="2201"/>
                      <a:pt x="1" y="2211"/>
                      <a:pt x="2" y="2190"/>
                    </a:cubicBezTo>
                    <a:cubicBezTo>
                      <a:pt x="2" y="2205"/>
                      <a:pt x="-6" y="2236"/>
                      <a:pt x="13" y="2242"/>
                    </a:cubicBezTo>
                    <a:cubicBezTo>
                      <a:pt x="14" y="2237"/>
                      <a:pt x="21" y="2222"/>
                      <a:pt x="21" y="2222"/>
                    </a:cubicBezTo>
                    <a:cubicBezTo>
                      <a:pt x="28" y="2227"/>
                      <a:pt x="14" y="2232"/>
                      <a:pt x="28" y="2233"/>
                    </a:cubicBezTo>
                    <a:cubicBezTo>
                      <a:pt x="34" y="2243"/>
                      <a:pt x="27" y="2243"/>
                      <a:pt x="20" y="2248"/>
                    </a:cubicBezTo>
                    <a:cubicBezTo>
                      <a:pt x="54" y="2255"/>
                      <a:pt x="18" y="2279"/>
                      <a:pt x="39" y="2285"/>
                    </a:cubicBezTo>
                    <a:cubicBezTo>
                      <a:pt x="25" y="2295"/>
                      <a:pt x="37" y="2316"/>
                      <a:pt x="43" y="2332"/>
                    </a:cubicBezTo>
                    <a:cubicBezTo>
                      <a:pt x="37" y="2321"/>
                      <a:pt x="44" y="2316"/>
                      <a:pt x="51" y="2317"/>
                    </a:cubicBezTo>
                    <a:cubicBezTo>
                      <a:pt x="38" y="2306"/>
                      <a:pt x="46" y="2285"/>
                      <a:pt x="53" y="2270"/>
                    </a:cubicBezTo>
                    <a:cubicBezTo>
                      <a:pt x="51" y="2306"/>
                      <a:pt x="50" y="2327"/>
                      <a:pt x="56" y="2348"/>
                    </a:cubicBezTo>
                    <a:cubicBezTo>
                      <a:pt x="42" y="2352"/>
                      <a:pt x="36" y="2342"/>
                      <a:pt x="42" y="2352"/>
                    </a:cubicBezTo>
                    <a:cubicBezTo>
                      <a:pt x="42" y="2358"/>
                      <a:pt x="42" y="2358"/>
                      <a:pt x="42" y="2358"/>
                    </a:cubicBezTo>
                    <a:cubicBezTo>
                      <a:pt x="42" y="2358"/>
                      <a:pt x="62" y="2364"/>
                      <a:pt x="48" y="2368"/>
                    </a:cubicBezTo>
                    <a:cubicBezTo>
                      <a:pt x="49" y="2363"/>
                      <a:pt x="49" y="2363"/>
                      <a:pt x="49" y="2358"/>
                    </a:cubicBezTo>
                    <a:cubicBezTo>
                      <a:pt x="42" y="2368"/>
                      <a:pt x="28" y="2367"/>
                      <a:pt x="34" y="2378"/>
                    </a:cubicBezTo>
                    <a:cubicBezTo>
                      <a:pt x="42" y="2363"/>
                      <a:pt x="47" y="2389"/>
                      <a:pt x="40" y="2394"/>
                    </a:cubicBezTo>
                    <a:cubicBezTo>
                      <a:pt x="27" y="2393"/>
                      <a:pt x="41" y="2378"/>
                      <a:pt x="34" y="2383"/>
                    </a:cubicBezTo>
                    <a:cubicBezTo>
                      <a:pt x="26" y="2398"/>
                      <a:pt x="39" y="2414"/>
                      <a:pt x="32" y="2429"/>
                    </a:cubicBezTo>
                    <a:cubicBezTo>
                      <a:pt x="26" y="2403"/>
                      <a:pt x="14" y="2377"/>
                      <a:pt x="28" y="2362"/>
                    </a:cubicBezTo>
                    <a:cubicBezTo>
                      <a:pt x="21" y="2362"/>
                      <a:pt x="14" y="2361"/>
                      <a:pt x="15" y="2356"/>
                    </a:cubicBezTo>
                    <a:cubicBezTo>
                      <a:pt x="15" y="2346"/>
                      <a:pt x="28" y="2357"/>
                      <a:pt x="29" y="2347"/>
                    </a:cubicBezTo>
                    <a:cubicBezTo>
                      <a:pt x="22" y="2346"/>
                      <a:pt x="16" y="2336"/>
                      <a:pt x="15" y="2346"/>
                    </a:cubicBezTo>
                    <a:cubicBezTo>
                      <a:pt x="14" y="2361"/>
                      <a:pt x="14" y="2377"/>
                      <a:pt x="13" y="2387"/>
                    </a:cubicBezTo>
                    <a:cubicBezTo>
                      <a:pt x="6" y="2397"/>
                      <a:pt x="19" y="2413"/>
                      <a:pt x="18" y="2418"/>
                    </a:cubicBezTo>
                    <a:cubicBezTo>
                      <a:pt x="18" y="2424"/>
                      <a:pt x="4" y="2428"/>
                      <a:pt x="4" y="2433"/>
                    </a:cubicBezTo>
                    <a:cubicBezTo>
                      <a:pt x="4" y="2438"/>
                      <a:pt x="17" y="2449"/>
                      <a:pt x="16" y="2460"/>
                    </a:cubicBezTo>
                    <a:cubicBezTo>
                      <a:pt x="16" y="2460"/>
                      <a:pt x="9" y="2465"/>
                      <a:pt x="9" y="2465"/>
                    </a:cubicBezTo>
                    <a:cubicBezTo>
                      <a:pt x="2" y="2475"/>
                      <a:pt x="8" y="2485"/>
                      <a:pt x="8" y="2496"/>
                    </a:cubicBezTo>
                    <a:cubicBezTo>
                      <a:pt x="5" y="2542"/>
                      <a:pt x="9" y="2604"/>
                      <a:pt x="13" y="2656"/>
                    </a:cubicBezTo>
                    <a:cubicBezTo>
                      <a:pt x="11" y="2703"/>
                      <a:pt x="30" y="2745"/>
                      <a:pt x="28" y="2776"/>
                    </a:cubicBezTo>
                    <a:cubicBezTo>
                      <a:pt x="23" y="2879"/>
                      <a:pt x="32" y="2973"/>
                      <a:pt x="40" y="3087"/>
                    </a:cubicBezTo>
                    <a:cubicBezTo>
                      <a:pt x="38" y="3134"/>
                      <a:pt x="48" y="3201"/>
                      <a:pt x="53" y="3233"/>
                    </a:cubicBezTo>
                    <a:cubicBezTo>
                      <a:pt x="42" y="3320"/>
                      <a:pt x="72" y="3420"/>
                      <a:pt x="46" y="3522"/>
                    </a:cubicBezTo>
                    <a:cubicBezTo>
                      <a:pt x="53" y="3522"/>
                      <a:pt x="59" y="3528"/>
                      <a:pt x="59" y="3533"/>
                    </a:cubicBezTo>
                    <a:cubicBezTo>
                      <a:pt x="59" y="3533"/>
                      <a:pt x="51" y="3553"/>
                      <a:pt x="51" y="3548"/>
                    </a:cubicBezTo>
                    <a:cubicBezTo>
                      <a:pt x="43" y="3574"/>
                      <a:pt x="49" y="3589"/>
                      <a:pt x="48" y="3615"/>
                    </a:cubicBezTo>
                    <a:cubicBezTo>
                      <a:pt x="48" y="3610"/>
                      <a:pt x="33" y="3640"/>
                      <a:pt x="53" y="3647"/>
                    </a:cubicBezTo>
                    <a:cubicBezTo>
                      <a:pt x="47" y="3646"/>
                      <a:pt x="52" y="3672"/>
                      <a:pt x="51" y="3688"/>
                    </a:cubicBezTo>
                    <a:cubicBezTo>
                      <a:pt x="79" y="3689"/>
                      <a:pt x="79" y="3689"/>
                      <a:pt x="92" y="3700"/>
                    </a:cubicBezTo>
                    <a:cubicBezTo>
                      <a:pt x="92" y="3690"/>
                      <a:pt x="100" y="3680"/>
                      <a:pt x="107" y="3675"/>
                    </a:cubicBezTo>
                    <a:cubicBezTo>
                      <a:pt x="94" y="3659"/>
                      <a:pt x="108" y="3649"/>
                      <a:pt x="102" y="3633"/>
                    </a:cubicBezTo>
                    <a:cubicBezTo>
                      <a:pt x="102" y="3639"/>
                      <a:pt x="95" y="3638"/>
                      <a:pt x="95" y="3633"/>
                    </a:cubicBezTo>
                    <a:cubicBezTo>
                      <a:pt x="103" y="3618"/>
                      <a:pt x="76" y="3611"/>
                      <a:pt x="90" y="3597"/>
                    </a:cubicBezTo>
                    <a:cubicBezTo>
                      <a:pt x="97" y="3602"/>
                      <a:pt x="90" y="3602"/>
                      <a:pt x="90" y="3607"/>
                    </a:cubicBezTo>
                    <a:cubicBezTo>
                      <a:pt x="103" y="3613"/>
                      <a:pt x="97" y="3602"/>
                      <a:pt x="104" y="3603"/>
                    </a:cubicBezTo>
                    <a:cubicBezTo>
                      <a:pt x="103" y="3608"/>
                      <a:pt x="111" y="3598"/>
                      <a:pt x="110" y="3603"/>
                    </a:cubicBezTo>
                    <a:cubicBezTo>
                      <a:pt x="96" y="3612"/>
                      <a:pt x="117" y="3603"/>
                      <a:pt x="110" y="3618"/>
                    </a:cubicBezTo>
                    <a:cubicBezTo>
                      <a:pt x="151" y="3615"/>
                      <a:pt x="135" y="3666"/>
                      <a:pt x="121" y="3665"/>
                    </a:cubicBezTo>
                    <a:cubicBezTo>
                      <a:pt x="127" y="3686"/>
                      <a:pt x="99" y="3690"/>
                      <a:pt x="112" y="3706"/>
                    </a:cubicBezTo>
                    <a:cubicBezTo>
                      <a:pt x="126" y="3702"/>
                      <a:pt x="126" y="3697"/>
                      <a:pt x="140" y="3703"/>
                    </a:cubicBezTo>
                    <a:cubicBezTo>
                      <a:pt x="140" y="3697"/>
                      <a:pt x="140" y="3692"/>
                      <a:pt x="147" y="3687"/>
                    </a:cubicBezTo>
                    <a:cubicBezTo>
                      <a:pt x="140" y="3692"/>
                      <a:pt x="154" y="3693"/>
                      <a:pt x="161" y="3693"/>
                    </a:cubicBezTo>
                    <a:cubicBezTo>
                      <a:pt x="168" y="3683"/>
                      <a:pt x="162" y="3662"/>
                      <a:pt x="176" y="3658"/>
                    </a:cubicBezTo>
                    <a:cubicBezTo>
                      <a:pt x="182" y="3689"/>
                      <a:pt x="174" y="3704"/>
                      <a:pt x="159" y="3724"/>
                    </a:cubicBezTo>
                    <a:cubicBezTo>
                      <a:pt x="180" y="3730"/>
                      <a:pt x="167" y="3714"/>
                      <a:pt x="180" y="3715"/>
                    </a:cubicBezTo>
                    <a:cubicBezTo>
                      <a:pt x="180" y="3720"/>
                      <a:pt x="180" y="3720"/>
                      <a:pt x="180" y="3725"/>
                    </a:cubicBezTo>
                    <a:cubicBezTo>
                      <a:pt x="194" y="3721"/>
                      <a:pt x="193" y="3731"/>
                      <a:pt x="207" y="3727"/>
                    </a:cubicBezTo>
                    <a:cubicBezTo>
                      <a:pt x="222" y="3707"/>
                      <a:pt x="216" y="3691"/>
                      <a:pt x="224" y="3671"/>
                    </a:cubicBezTo>
                    <a:cubicBezTo>
                      <a:pt x="230" y="3686"/>
                      <a:pt x="231" y="3655"/>
                      <a:pt x="245" y="3661"/>
                    </a:cubicBezTo>
                    <a:cubicBezTo>
                      <a:pt x="243" y="3697"/>
                      <a:pt x="221" y="3722"/>
                      <a:pt x="226" y="3759"/>
                    </a:cubicBezTo>
                    <a:cubicBezTo>
                      <a:pt x="240" y="3759"/>
                      <a:pt x="234" y="3744"/>
                      <a:pt x="247" y="3749"/>
                    </a:cubicBezTo>
                    <a:cubicBezTo>
                      <a:pt x="247" y="3755"/>
                      <a:pt x="240" y="3765"/>
                      <a:pt x="253" y="3765"/>
                    </a:cubicBezTo>
                    <a:cubicBezTo>
                      <a:pt x="241" y="3739"/>
                      <a:pt x="263" y="3714"/>
                      <a:pt x="263" y="3698"/>
                    </a:cubicBezTo>
                    <a:cubicBezTo>
                      <a:pt x="270" y="3699"/>
                      <a:pt x="270" y="3699"/>
                      <a:pt x="277" y="3704"/>
                    </a:cubicBezTo>
                    <a:cubicBezTo>
                      <a:pt x="282" y="3730"/>
                      <a:pt x="247" y="3744"/>
                      <a:pt x="260" y="3766"/>
                    </a:cubicBezTo>
                    <a:cubicBezTo>
                      <a:pt x="261" y="3750"/>
                      <a:pt x="274" y="3761"/>
                      <a:pt x="274" y="3766"/>
                    </a:cubicBezTo>
                    <a:cubicBezTo>
                      <a:pt x="274" y="3761"/>
                      <a:pt x="281" y="3761"/>
                      <a:pt x="288" y="3762"/>
                    </a:cubicBezTo>
                    <a:cubicBezTo>
                      <a:pt x="281" y="3767"/>
                      <a:pt x="280" y="3772"/>
                      <a:pt x="273" y="3782"/>
                    </a:cubicBezTo>
                    <a:cubicBezTo>
                      <a:pt x="300" y="3783"/>
                      <a:pt x="321" y="3789"/>
                      <a:pt x="327" y="3805"/>
                    </a:cubicBezTo>
                    <a:cubicBezTo>
                      <a:pt x="340" y="3806"/>
                      <a:pt x="334" y="3790"/>
                      <a:pt x="348" y="3791"/>
                    </a:cubicBezTo>
                    <a:cubicBezTo>
                      <a:pt x="335" y="3780"/>
                      <a:pt x="328" y="3779"/>
                      <a:pt x="322" y="3763"/>
                    </a:cubicBezTo>
                    <a:cubicBezTo>
                      <a:pt x="336" y="3764"/>
                      <a:pt x="343" y="3759"/>
                      <a:pt x="350" y="3754"/>
                    </a:cubicBezTo>
                    <a:cubicBezTo>
                      <a:pt x="351" y="3739"/>
                      <a:pt x="351" y="3734"/>
                      <a:pt x="365" y="3729"/>
                    </a:cubicBezTo>
                    <a:cubicBezTo>
                      <a:pt x="365" y="3729"/>
                      <a:pt x="364" y="3750"/>
                      <a:pt x="371" y="3740"/>
                    </a:cubicBezTo>
                    <a:cubicBezTo>
                      <a:pt x="365" y="3729"/>
                      <a:pt x="365" y="3724"/>
                      <a:pt x="379" y="3720"/>
                    </a:cubicBezTo>
                    <a:cubicBezTo>
                      <a:pt x="372" y="3730"/>
                      <a:pt x="378" y="3730"/>
                      <a:pt x="371" y="3740"/>
                    </a:cubicBezTo>
                    <a:cubicBezTo>
                      <a:pt x="377" y="3751"/>
                      <a:pt x="385" y="3746"/>
                      <a:pt x="385" y="3746"/>
                    </a:cubicBezTo>
                    <a:cubicBezTo>
                      <a:pt x="405" y="3757"/>
                      <a:pt x="390" y="3782"/>
                      <a:pt x="383" y="3782"/>
                    </a:cubicBezTo>
                    <a:cubicBezTo>
                      <a:pt x="369" y="3792"/>
                      <a:pt x="355" y="3786"/>
                      <a:pt x="348" y="3796"/>
                    </a:cubicBezTo>
                    <a:cubicBezTo>
                      <a:pt x="354" y="3801"/>
                      <a:pt x="347" y="3806"/>
                      <a:pt x="354" y="3817"/>
                    </a:cubicBezTo>
                    <a:cubicBezTo>
                      <a:pt x="367" y="3817"/>
                      <a:pt x="373" y="3833"/>
                      <a:pt x="380" y="3828"/>
                    </a:cubicBezTo>
                    <a:cubicBezTo>
                      <a:pt x="374" y="3828"/>
                      <a:pt x="380" y="3839"/>
                      <a:pt x="386" y="3844"/>
                    </a:cubicBezTo>
                    <a:cubicBezTo>
                      <a:pt x="401" y="3835"/>
                      <a:pt x="434" y="3847"/>
                      <a:pt x="462" y="3843"/>
                    </a:cubicBezTo>
                    <a:cubicBezTo>
                      <a:pt x="449" y="3837"/>
                      <a:pt x="470" y="3822"/>
                      <a:pt x="463" y="3817"/>
                    </a:cubicBezTo>
                    <a:cubicBezTo>
                      <a:pt x="456" y="3822"/>
                      <a:pt x="456" y="3822"/>
                      <a:pt x="456" y="3822"/>
                    </a:cubicBezTo>
                    <a:cubicBezTo>
                      <a:pt x="457" y="3812"/>
                      <a:pt x="437" y="3790"/>
                      <a:pt x="458" y="3775"/>
                    </a:cubicBezTo>
                    <a:cubicBezTo>
                      <a:pt x="465" y="3781"/>
                      <a:pt x="486" y="3777"/>
                      <a:pt x="485" y="3787"/>
                    </a:cubicBezTo>
                    <a:cubicBezTo>
                      <a:pt x="478" y="3792"/>
                      <a:pt x="471" y="3792"/>
                      <a:pt x="471" y="3802"/>
                    </a:cubicBezTo>
                    <a:cubicBezTo>
                      <a:pt x="471" y="3807"/>
                      <a:pt x="477" y="3813"/>
                      <a:pt x="491" y="3813"/>
                    </a:cubicBezTo>
                    <a:cubicBezTo>
                      <a:pt x="498" y="3803"/>
                      <a:pt x="492" y="3798"/>
                      <a:pt x="499" y="3793"/>
                    </a:cubicBezTo>
                    <a:cubicBezTo>
                      <a:pt x="506" y="3793"/>
                      <a:pt x="512" y="3794"/>
                      <a:pt x="512" y="3799"/>
                    </a:cubicBezTo>
                    <a:cubicBezTo>
                      <a:pt x="512" y="3809"/>
                      <a:pt x="491" y="3808"/>
                      <a:pt x="491" y="3818"/>
                    </a:cubicBezTo>
                    <a:cubicBezTo>
                      <a:pt x="490" y="3829"/>
                      <a:pt x="504" y="3835"/>
                      <a:pt x="497" y="3834"/>
                    </a:cubicBezTo>
                    <a:cubicBezTo>
                      <a:pt x="490" y="3829"/>
                      <a:pt x="483" y="3828"/>
                      <a:pt x="476" y="3828"/>
                    </a:cubicBezTo>
                    <a:cubicBezTo>
                      <a:pt x="469" y="3833"/>
                      <a:pt x="469" y="3833"/>
                      <a:pt x="462" y="3832"/>
                    </a:cubicBezTo>
                    <a:cubicBezTo>
                      <a:pt x="462" y="3843"/>
                      <a:pt x="469" y="3838"/>
                      <a:pt x="469" y="3848"/>
                    </a:cubicBezTo>
                    <a:cubicBezTo>
                      <a:pt x="482" y="3849"/>
                      <a:pt x="489" y="3844"/>
                      <a:pt x="496" y="3850"/>
                    </a:cubicBezTo>
                    <a:cubicBezTo>
                      <a:pt x="497" y="3834"/>
                      <a:pt x="511" y="3825"/>
                      <a:pt x="524" y="3830"/>
                    </a:cubicBezTo>
                    <a:cubicBezTo>
                      <a:pt x="517" y="3840"/>
                      <a:pt x="517" y="3840"/>
                      <a:pt x="517" y="3846"/>
                    </a:cubicBezTo>
                    <a:cubicBezTo>
                      <a:pt x="537" y="3841"/>
                      <a:pt x="545" y="3837"/>
                      <a:pt x="546" y="3816"/>
                    </a:cubicBezTo>
                    <a:cubicBezTo>
                      <a:pt x="532" y="3815"/>
                      <a:pt x="532" y="3805"/>
                      <a:pt x="526" y="3799"/>
                    </a:cubicBezTo>
                    <a:cubicBezTo>
                      <a:pt x="546" y="3800"/>
                      <a:pt x="546" y="3800"/>
                      <a:pt x="546" y="3800"/>
                    </a:cubicBezTo>
                    <a:cubicBezTo>
                      <a:pt x="539" y="3810"/>
                      <a:pt x="566" y="3812"/>
                      <a:pt x="566" y="3822"/>
                    </a:cubicBezTo>
                    <a:cubicBezTo>
                      <a:pt x="552" y="3827"/>
                      <a:pt x="565" y="3838"/>
                      <a:pt x="558" y="3848"/>
                    </a:cubicBezTo>
                    <a:cubicBezTo>
                      <a:pt x="571" y="3848"/>
                      <a:pt x="571" y="3848"/>
                      <a:pt x="585" y="3849"/>
                    </a:cubicBezTo>
                    <a:cubicBezTo>
                      <a:pt x="585" y="3844"/>
                      <a:pt x="592" y="3844"/>
                      <a:pt x="592" y="3844"/>
                    </a:cubicBezTo>
                    <a:cubicBezTo>
                      <a:pt x="593" y="3834"/>
                      <a:pt x="593" y="3829"/>
                      <a:pt x="586" y="3823"/>
                    </a:cubicBezTo>
                    <a:cubicBezTo>
                      <a:pt x="593" y="3823"/>
                      <a:pt x="607" y="3824"/>
                      <a:pt x="613" y="3830"/>
                    </a:cubicBezTo>
                    <a:cubicBezTo>
                      <a:pt x="606" y="3840"/>
                      <a:pt x="620" y="3840"/>
                      <a:pt x="612" y="3850"/>
                    </a:cubicBezTo>
                    <a:cubicBezTo>
                      <a:pt x="626" y="3856"/>
                      <a:pt x="619" y="3851"/>
                      <a:pt x="626" y="3846"/>
                    </a:cubicBezTo>
                    <a:cubicBezTo>
                      <a:pt x="666" y="3874"/>
                      <a:pt x="763" y="3863"/>
                      <a:pt x="797" y="3859"/>
                    </a:cubicBezTo>
                    <a:cubicBezTo>
                      <a:pt x="805" y="3844"/>
                      <a:pt x="812" y="3839"/>
                      <a:pt x="812" y="3829"/>
                    </a:cubicBezTo>
                    <a:cubicBezTo>
                      <a:pt x="826" y="3835"/>
                      <a:pt x="833" y="3820"/>
                      <a:pt x="834" y="3815"/>
                    </a:cubicBezTo>
                    <a:cubicBezTo>
                      <a:pt x="833" y="3820"/>
                      <a:pt x="840" y="3820"/>
                      <a:pt x="840" y="3820"/>
                    </a:cubicBezTo>
                    <a:cubicBezTo>
                      <a:pt x="833" y="3830"/>
                      <a:pt x="826" y="3835"/>
                      <a:pt x="812" y="3845"/>
                    </a:cubicBezTo>
                    <a:cubicBezTo>
                      <a:pt x="818" y="3850"/>
                      <a:pt x="825" y="3850"/>
                      <a:pt x="846" y="3852"/>
                    </a:cubicBezTo>
                    <a:cubicBezTo>
                      <a:pt x="845" y="3862"/>
                      <a:pt x="859" y="3862"/>
                      <a:pt x="872" y="3863"/>
                    </a:cubicBezTo>
                    <a:cubicBezTo>
                      <a:pt x="880" y="3848"/>
                      <a:pt x="867" y="3837"/>
                      <a:pt x="853" y="3831"/>
                    </a:cubicBezTo>
                    <a:cubicBezTo>
                      <a:pt x="867" y="3837"/>
                      <a:pt x="860" y="3832"/>
                      <a:pt x="881" y="3833"/>
                    </a:cubicBezTo>
                    <a:cubicBezTo>
                      <a:pt x="887" y="3838"/>
                      <a:pt x="894" y="3844"/>
                      <a:pt x="908" y="3844"/>
                    </a:cubicBezTo>
                    <a:cubicBezTo>
                      <a:pt x="915" y="3834"/>
                      <a:pt x="894" y="3833"/>
                      <a:pt x="908" y="3829"/>
                    </a:cubicBezTo>
                    <a:cubicBezTo>
                      <a:pt x="922" y="3829"/>
                      <a:pt x="929" y="3835"/>
                      <a:pt x="921" y="3850"/>
                    </a:cubicBezTo>
                    <a:cubicBezTo>
                      <a:pt x="935" y="3846"/>
                      <a:pt x="942" y="3851"/>
                      <a:pt x="941" y="3861"/>
                    </a:cubicBezTo>
                    <a:cubicBezTo>
                      <a:pt x="941" y="3867"/>
                      <a:pt x="941" y="3867"/>
                      <a:pt x="934" y="3861"/>
                    </a:cubicBezTo>
                    <a:cubicBezTo>
                      <a:pt x="946" y="3893"/>
                      <a:pt x="982" y="3863"/>
                      <a:pt x="1009" y="3870"/>
                    </a:cubicBezTo>
                    <a:cubicBezTo>
                      <a:pt x="1010" y="3860"/>
                      <a:pt x="989" y="3864"/>
                      <a:pt x="997" y="3849"/>
                    </a:cubicBezTo>
                    <a:cubicBezTo>
                      <a:pt x="1003" y="3854"/>
                      <a:pt x="1024" y="3855"/>
                      <a:pt x="1016" y="3870"/>
                    </a:cubicBezTo>
                    <a:cubicBezTo>
                      <a:pt x="1050" y="3882"/>
                      <a:pt x="1070" y="3889"/>
                      <a:pt x="1111" y="3885"/>
                    </a:cubicBezTo>
                    <a:cubicBezTo>
                      <a:pt x="1111" y="3891"/>
                      <a:pt x="1111" y="3891"/>
                      <a:pt x="1111" y="3896"/>
                    </a:cubicBezTo>
                    <a:cubicBezTo>
                      <a:pt x="1152" y="3887"/>
                      <a:pt x="1166" y="3893"/>
                      <a:pt x="1214" y="3890"/>
                    </a:cubicBezTo>
                    <a:cubicBezTo>
                      <a:pt x="1228" y="3886"/>
                      <a:pt x="1229" y="3865"/>
                      <a:pt x="1236" y="3855"/>
                    </a:cubicBezTo>
                    <a:cubicBezTo>
                      <a:pt x="1229" y="3871"/>
                      <a:pt x="1250" y="3861"/>
                      <a:pt x="1256" y="3867"/>
                    </a:cubicBezTo>
                    <a:cubicBezTo>
                      <a:pt x="1256" y="3877"/>
                      <a:pt x="1235" y="3871"/>
                      <a:pt x="1242" y="3882"/>
                    </a:cubicBezTo>
                    <a:cubicBezTo>
                      <a:pt x="1241" y="3887"/>
                      <a:pt x="1241" y="3887"/>
                      <a:pt x="1241" y="3887"/>
                    </a:cubicBezTo>
                    <a:cubicBezTo>
                      <a:pt x="1255" y="3893"/>
                      <a:pt x="1262" y="3883"/>
                      <a:pt x="1263" y="3877"/>
                    </a:cubicBezTo>
                    <a:cubicBezTo>
                      <a:pt x="1255" y="3882"/>
                      <a:pt x="1256" y="3862"/>
                      <a:pt x="1263" y="3862"/>
                    </a:cubicBezTo>
                    <a:cubicBezTo>
                      <a:pt x="1291" y="3863"/>
                      <a:pt x="1289" y="3899"/>
                      <a:pt x="1316" y="3896"/>
                    </a:cubicBezTo>
                    <a:cubicBezTo>
                      <a:pt x="1318" y="3865"/>
                      <a:pt x="1359" y="3877"/>
                      <a:pt x="1365" y="3893"/>
                    </a:cubicBezTo>
                    <a:cubicBezTo>
                      <a:pt x="1371" y="3893"/>
                      <a:pt x="1365" y="3882"/>
                      <a:pt x="1379" y="3883"/>
                    </a:cubicBezTo>
                    <a:cubicBezTo>
                      <a:pt x="1392" y="3889"/>
                      <a:pt x="1385" y="3894"/>
                      <a:pt x="1378" y="3899"/>
                    </a:cubicBezTo>
                    <a:cubicBezTo>
                      <a:pt x="1398" y="3905"/>
                      <a:pt x="1391" y="3904"/>
                      <a:pt x="1419" y="3906"/>
                    </a:cubicBezTo>
                    <a:cubicBezTo>
                      <a:pt x="1479" y="3930"/>
                      <a:pt x="1537" y="3881"/>
                      <a:pt x="1576" y="3908"/>
                    </a:cubicBezTo>
                    <a:cubicBezTo>
                      <a:pt x="1598" y="3894"/>
                      <a:pt x="1624" y="3911"/>
                      <a:pt x="1645" y="3917"/>
                    </a:cubicBezTo>
                    <a:cubicBezTo>
                      <a:pt x="1694" y="3894"/>
                      <a:pt x="1747" y="3917"/>
                      <a:pt x="1796" y="3904"/>
                    </a:cubicBezTo>
                    <a:cubicBezTo>
                      <a:pt x="1796" y="3899"/>
                      <a:pt x="1789" y="3898"/>
                      <a:pt x="1790" y="3888"/>
                    </a:cubicBezTo>
                    <a:cubicBezTo>
                      <a:pt x="1810" y="3894"/>
                      <a:pt x="1817" y="3895"/>
                      <a:pt x="1838" y="3896"/>
                    </a:cubicBezTo>
                    <a:cubicBezTo>
                      <a:pt x="1831" y="3900"/>
                      <a:pt x="1851" y="3901"/>
                      <a:pt x="1851" y="3912"/>
                    </a:cubicBezTo>
                    <a:cubicBezTo>
                      <a:pt x="1858" y="3902"/>
                      <a:pt x="1872" y="3897"/>
                      <a:pt x="1892" y="3898"/>
                    </a:cubicBezTo>
                    <a:cubicBezTo>
                      <a:pt x="1892" y="3903"/>
                      <a:pt x="1878" y="3908"/>
                      <a:pt x="1892" y="3909"/>
                    </a:cubicBezTo>
                    <a:cubicBezTo>
                      <a:pt x="1892" y="3903"/>
                      <a:pt x="1898" y="3914"/>
                      <a:pt x="1912" y="3910"/>
                    </a:cubicBezTo>
                    <a:cubicBezTo>
                      <a:pt x="1913" y="3894"/>
                      <a:pt x="1940" y="3901"/>
                      <a:pt x="1940" y="3911"/>
                    </a:cubicBezTo>
                    <a:cubicBezTo>
                      <a:pt x="1947" y="3901"/>
                      <a:pt x="1974" y="3908"/>
                      <a:pt x="1975" y="3897"/>
                    </a:cubicBezTo>
                    <a:cubicBezTo>
                      <a:pt x="1981" y="3908"/>
                      <a:pt x="1988" y="3903"/>
                      <a:pt x="1988" y="3913"/>
                    </a:cubicBezTo>
                    <a:cubicBezTo>
                      <a:pt x="1995" y="3909"/>
                      <a:pt x="2015" y="3904"/>
                      <a:pt x="2022" y="3920"/>
                    </a:cubicBezTo>
                    <a:cubicBezTo>
                      <a:pt x="2036" y="3905"/>
                      <a:pt x="2055" y="3927"/>
                      <a:pt x="2070" y="3907"/>
                    </a:cubicBezTo>
                    <a:cubicBezTo>
                      <a:pt x="2076" y="3918"/>
                      <a:pt x="2070" y="3912"/>
                      <a:pt x="2076" y="3918"/>
                    </a:cubicBezTo>
                    <a:cubicBezTo>
                      <a:pt x="2090" y="3924"/>
                      <a:pt x="2084" y="3908"/>
                      <a:pt x="2091" y="3908"/>
                    </a:cubicBezTo>
                    <a:cubicBezTo>
                      <a:pt x="2124" y="3930"/>
                      <a:pt x="2133" y="3879"/>
                      <a:pt x="2160" y="3896"/>
                    </a:cubicBezTo>
                    <a:cubicBezTo>
                      <a:pt x="2152" y="3911"/>
                      <a:pt x="2151" y="3927"/>
                      <a:pt x="2124" y="3930"/>
                    </a:cubicBezTo>
                    <a:cubicBezTo>
                      <a:pt x="2130" y="3946"/>
                      <a:pt x="2151" y="3932"/>
                      <a:pt x="2164" y="3943"/>
                    </a:cubicBezTo>
                    <a:cubicBezTo>
                      <a:pt x="2179" y="3928"/>
                      <a:pt x="2199" y="3929"/>
                      <a:pt x="2187" y="3903"/>
                    </a:cubicBezTo>
                    <a:cubicBezTo>
                      <a:pt x="2194" y="3898"/>
                      <a:pt x="2222" y="3894"/>
                      <a:pt x="2229" y="3884"/>
                    </a:cubicBezTo>
                    <a:cubicBezTo>
                      <a:pt x="2235" y="3900"/>
                      <a:pt x="2221" y="3915"/>
                      <a:pt x="2199" y="3929"/>
                    </a:cubicBezTo>
                    <a:cubicBezTo>
                      <a:pt x="2206" y="3935"/>
                      <a:pt x="2213" y="3940"/>
                      <a:pt x="2219" y="3951"/>
                    </a:cubicBezTo>
                    <a:cubicBezTo>
                      <a:pt x="2240" y="3936"/>
                      <a:pt x="2260" y="3942"/>
                      <a:pt x="2261" y="3932"/>
                    </a:cubicBezTo>
                    <a:cubicBezTo>
                      <a:pt x="2288" y="3933"/>
                      <a:pt x="2309" y="3940"/>
                      <a:pt x="2343" y="3936"/>
                    </a:cubicBezTo>
                    <a:cubicBezTo>
                      <a:pt x="2349" y="3957"/>
                      <a:pt x="2314" y="3966"/>
                      <a:pt x="2327" y="3982"/>
                    </a:cubicBezTo>
                    <a:cubicBezTo>
                      <a:pt x="2355" y="3973"/>
                      <a:pt x="2364" y="3927"/>
                      <a:pt x="2351" y="3911"/>
                    </a:cubicBezTo>
                    <a:cubicBezTo>
                      <a:pt x="2365" y="3901"/>
                      <a:pt x="2379" y="3907"/>
                      <a:pt x="2380" y="3886"/>
                    </a:cubicBezTo>
                    <a:cubicBezTo>
                      <a:pt x="2393" y="3892"/>
                      <a:pt x="2387" y="3887"/>
                      <a:pt x="2393" y="3887"/>
                    </a:cubicBezTo>
                    <a:cubicBezTo>
                      <a:pt x="2400" y="3898"/>
                      <a:pt x="2386" y="3897"/>
                      <a:pt x="2386" y="3907"/>
                    </a:cubicBezTo>
                    <a:cubicBezTo>
                      <a:pt x="2406" y="3908"/>
                      <a:pt x="2412" y="3919"/>
                      <a:pt x="2433" y="3910"/>
                    </a:cubicBezTo>
                    <a:cubicBezTo>
                      <a:pt x="2447" y="3921"/>
                      <a:pt x="2417" y="3955"/>
                      <a:pt x="2397" y="3954"/>
                    </a:cubicBezTo>
                    <a:cubicBezTo>
                      <a:pt x="2404" y="3960"/>
                      <a:pt x="2410" y="3965"/>
                      <a:pt x="2424" y="3971"/>
                    </a:cubicBezTo>
                    <a:cubicBezTo>
                      <a:pt x="2431" y="3951"/>
                      <a:pt x="2444" y="3967"/>
                      <a:pt x="2465" y="3958"/>
                    </a:cubicBezTo>
                    <a:cubicBezTo>
                      <a:pt x="2473" y="3932"/>
                      <a:pt x="2440" y="3925"/>
                      <a:pt x="2455" y="3890"/>
                    </a:cubicBezTo>
                    <a:cubicBezTo>
                      <a:pt x="2469" y="3885"/>
                      <a:pt x="2469" y="3885"/>
                      <a:pt x="2489" y="3887"/>
                    </a:cubicBezTo>
                    <a:cubicBezTo>
                      <a:pt x="2496" y="3892"/>
                      <a:pt x="2489" y="3897"/>
                      <a:pt x="2496" y="3902"/>
                    </a:cubicBezTo>
                    <a:cubicBezTo>
                      <a:pt x="2509" y="3903"/>
                      <a:pt x="2497" y="3882"/>
                      <a:pt x="2510" y="3888"/>
                    </a:cubicBezTo>
                    <a:cubicBezTo>
                      <a:pt x="2523" y="3893"/>
                      <a:pt x="2509" y="3908"/>
                      <a:pt x="2502" y="3913"/>
                    </a:cubicBezTo>
                    <a:cubicBezTo>
                      <a:pt x="2488" y="3907"/>
                      <a:pt x="2474" y="3917"/>
                      <a:pt x="2467" y="3922"/>
                    </a:cubicBezTo>
                    <a:cubicBezTo>
                      <a:pt x="2494" y="3928"/>
                      <a:pt x="2514" y="3950"/>
                      <a:pt x="2548" y="3941"/>
                    </a:cubicBezTo>
                    <a:cubicBezTo>
                      <a:pt x="2541" y="3956"/>
                      <a:pt x="2554" y="3973"/>
                      <a:pt x="2575" y="3968"/>
                    </a:cubicBezTo>
                    <a:cubicBezTo>
                      <a:pt x="2575" y="3958"/>
                      <a:pt x="2561" y="3963"/>
                      <a:pt x="2561" y="3957"/>
                    </a:cubicBezTo>
                    <a:cubicBezTo>
                      <a:pt x="2569" y="3942"/>
                      <a:pt x="2589" y="3954"/>
                      <a:pt x="2603" y="3944"/>
                    </a:cubicBezTo>
                    <a:cubicBezTo>
                      <a:pt x="2597" y="3938"/>
                      <a:pt x="2590" y="3938"/>
                      <a:pt x="2576" y="3943"/>
                    </a:cubicBezTo>
                    <a:cubicBezTo>
                      <a:pt x="2571" y="3911"/>
                      <a:pt x="2565" y="3880"/>
                      <a:pt x="2532" y="3868"/>
                    </a:cubicBezTo>
                    <a:cubicBezTo>
                      <a:pt x="2538" y="3868"/>
                      <a:pt x="2525" y="3857"/>
                      <a:pt x="2539" y="3858"/>
                    </a:cubicBezTo>
                    <a:cubicBezTo>
                      <a:pt x="2559" y="3874"/>
                      <a:pt x="2627" y="3883"/>
                      <a:pt x="2648" y="3869"/>
                    </a:cubicBezTo>
                    <a:cubicBezTo>
                      <a:pt x="2628" y="3867"/>
                      <a:pt x="2628" y="3857"/>
                      <a:pt x="2600" y="3866"/>
                    </a:cubicBezTo>
                    <a:cubicBezTo>
                      <a:pt x="2587" y="3860"/>
                      <a:pt x="2588" y="3845"/>
                      <a:pt x="2601" y="3840"/>
                    </a:cubicBezTo>
                    <a:cubicBezTo>
                      <a:pt x="2603" y="3809"/>
                      <a:pt x="2613" y="3753"/>
                      <a:pt x="2628" y="3717"/>
                    </a:cubicBezTo>
                    <a:cubicBezTo>
                      <a:pt x="2628" y="3717"/>
                      <a:pt x="2621" y="3722"/>
                      <a:pt x="2621" y="3717"/>
                    </a:cubicBezTo>
                    <a:cubicBezTo>
                      <a:pt x="2629" y="3707"/>
                      <a:pt x="2636" y="3692"/>
                      <a:pt x="2657" y="3693"/>
                    </a:cubicBezTo>
                    <a:cubicBezTo>
                      <a:pt x="2662" y="3730"/>
                      <a:pt x="2668" y="3745"/>
                      <a:pt x="2646" y="3770"/>
                    </a:cubicBezTo>
                    <a:cubicBezTo>
                      <a:pt x="2632" y="3775"/>
                      <a:pt x="2647" y="3760"/>
                      <a:pt x="2640" y="3759"/>
                    </a:cubicBezTo>
                    <a:cubicBezTo>
                      <a:pt x="2632" y="3785"/>
                      <a:pt x="2644" y="3811"/>
                      <a:pt x="2630" y="3811"/>
                    </a:cubicBezTo>
                    <a:cubicBezTo>
                      <a:pt x="2630" y="3821"/>
                      <a:pt x="2636" y="3832"/>
                      <a:pt x="2650" y="3832"/>
                    </a:cubicBezTo>
                    <a:cubicBezTo>
                      <a:pt x="2657" y="3822"/>
                      <a:pt x="2665" y="3807"/>
                      <a:pt x="2672" y="3792"/>
                    </a:cubicBezTo>
                    <a:cubicBezTo>
                      <a:pt x="2672" y="3802"/>
                      <a:pt x="2686" y="3793"/>
                      <a:pt x="2686" y="3798"/>
                    </a:cubicBezTo>
                    <a:cubicBezTo>
                      <a:pt x="2705" y="3830"/>
                      <a:pt x="2676" y="3849"/>
                      <a:pt x="2668" y="3875"/>
                    </a:cubicBezTo>
                    <a:cubicBezTo>
                      <a:pt x="2682" y="3875"/>
                      <a:pt x="2682" y="3870"/>
                      <a:pt x="2696" y="3866"/>
                    </a:cubicBezTo>
                    <a:cubicBezTo>
                      <a:pt x="2696" y="3871"/>
                      <a:pt x="2702" y="3882"/>
                      <a:pt x="2710" y="3872"/>
                    </a:cubicBezTo>
                    <a:cubicBezTo>
                      <a:pt x="2703" y="3866"/>
                      <a:pt x="2710" y="3861"/>
                      <a:pt x="2704" y="3851"/>
                    </a:cubicBezTo>
                    <a:cubicBezTo>
                      <a:pt x="2711" y="3851"/>
                      <a:pt x="2711" y="3846"/>
                      <a:pt x="2717" y="3851"/>
                    </a:cubicBezTo>
                    <a:cubicBezTo>
                      <a:pt x="2718" y="3841"/>
                      <a:pt x="2704" y="3845"/>
                      <a:pt x="2711" y="3841"/>
                    </a:cubicBezTo>
                    <a:cubicBezTo>
                      <a:pt x="2711" y="3841"/>
                      <a:pt x="2718" y="3836"/>
                      <a:pt x="2725" y="3836"/>
                    </a:cubicBezTo>
                    <a:cubicBezTo>
                      <a:pt x="2731" y="3852"/>
                      <a:pt x="2704" y="3851"/>
                      <a:pt x="2710" y="3861"/>
                    </a:cubicBezTo>
                    <a:cubicBezTo>
                      <a:pt x="2730" y="3873"/>
                      <a:pt x="2723" y="3883"/>
                      <a:pt x="2729" y="3888"/>
                    </a:cubicBezTo>
                    <a:cubicBezTo>
                      <a:pt x="2730" y="3867"/>
                      <a:pt x="2730" y="3867"/>
                      <a:pt x="2730" y="3867"/>
                    </a:cubicBezTo>
                    <a:cubicBezTo>
                      <a:pt x="2744" y="3868"/>
                      <a:pt x="2751" y="3858"/>
                      <a:pt x="2765" y="3869"/>
                    </a:cubicBezTo>
                    <a:cubicBezTo>
                      <a:pt x="2765" y="3859"/>
                      <a:pt x="2780" y="3844"/>
                      <a:pt x="2780" y="3834"/>
                    </a:cubicBezTo>
                    <a:cubicBezTo>
                      <a:pt x="2780" y="3839"/>
                      <a:pt x="2773" y="3838"/>
                      <a:pt x="2773" y="3833"/>
                    </a:cubicBezTo>
                    <a:cubicBezTo>
                      <a:pt x="2780" y="3829"/>
                      <a:pt x="2794" y="3834"/>
                      <a:pt x="2794" y="3834"/>
                    </a:cubicBezTo>
                    <a:cubicBezTo>
                      <a:pt x="2793" y="3855"/>
                      <a:pt x="2806" y="3871"/>
                      <a:pt x="2791" y="3881"/>
                    </a:cubicBezTo>
                    <a:cubicBezTo>
                      <a:pt x="2785" y="3880"/>
                      <a:pt x="2793" y="3855"/>
                      <a:pt x="2786" y="3860"/>
                    </a:cubicBezTo>
                    <a:cubicBezTo>
                      <a:pt x="2785" y="3880"/>
                      <a:pt x="2785" y="3880"/>
                      <a:pt x="2785" y="3880"/>
                    </a:cubicBezTo>
                    <a:cubicBezTo>
                      <a:pt x="2798" y="3886"/>
                      <a:pt x="2778" y="3885"/>
                      <a:pt x="2777" y="3896"/>
                    </a:cubicBezTo>
                    <a:cubicBezTo>
                      <a:pt x="2777" y="3896"/>
                      <a:pt x="2770" y="3890"/>
                      <a:pt x="2771" y="3885"/>
                    </a:cubicBezTo>
                    <a:cubicBezTo>
                      <a:pt x="2778" y="3885"/>
                      <a:pt x="2784" y="3886"/>
                      <a:pt x="2785" y="3880"/>
                    </a:cubicBezTo>
                    <a:cubicBezTo>
                      <a:pt x="2778" y="3885"/>
                      <a:pt x="2771" y="3885"/>
                      <a:pt x="2764" y="3890"/>
                    </a:cubicBezTo>
                    <a:cubicBezTo>
                      <a:pt x="2770" y="3895"/>
                      <a:pt x="2770" y="3906"/>
                      <a:pt x="2776" y="3906"/>
                    </a:cubicBezTo>
                    <a:cubicBezTo>
                      <a:pt x="2770" y="3906"/>
                      <a:pt x="2775" y="3927"/>
                      <a:pt x="2762" y="3931"/>
                    </a:cubicBezTo>
                    <a:cubicBezTo>
                      <a:pt x="2768" y="3931"/>
                      <a:pt x="2762" y="3921"/>
                      <a:pt x="2762" y="3921"/>
                    </a:cubicBezTo>
                    <a:cubicBezTo>
                      <a:pt x="2748" y="3936"/>
                      <a:pt x="2754" y="3946"/>
                      <a:pt x="2746" y="3967"/>
                    </a:cubicBezTo>
                    <a:cubicBezTo>
                      <a:pt x="2753" y="3967"/>
                      <a:pt x="2753" y="3967"/>
                      <a:pt x="2753" y="3967"/>
                    </a:cubicBezTo>
                    <a:cubicBezTo>
                      <a:pt x="2767" y="3962"/>
                      <a:pt x="2767" y="3952"/>
                      <a:pt x="2768" y="3947"/>
                    </a:cubicBezTo>
                    <a:cubicBezTo>
                      <a:pt x="2774" y="3952"/>
                      <a:pt x="2788" y="3958"/>
                      <a:pt x="2787" y="3963"/>
                    </a:cubicBezTo>
                    <a:cubicBezTo>
                      <a:pt x="2802" y="3938"/>
                      <a:pt x="2818" y="3903"/>
                      <a:pt x="2805" y="3882"/>
                    </a:cubicBezTo>
                    <a:cubicBezTo>
                      <a:pt x="2805" y="3887"/>
                      <a:pt x="2811" y="3892"/>
                      <a:pt x="2805" y="3892"/>
                    </a:cubicBezTo>
                    <a:cubicBezTo>
                      <a:pt x="2805" y="3882"/>
                      <a:pt x="2805" y="3882"/>
                      <a:pt x="2799" y="3876"/>
                    </a:cubicBezTo>
                    <a:cubicBezTo>
                      <a:pt x="2805" y="3876"/>
                      <a:pt x="2805" y="3882"/>
                      <a:pt x="2812" y="3877"/>
                    </a:cubicBezTo>
                    <a:cubicBezTo>
                      <a:pt x="2813" y="3866"/>
                      <a:pt x="2813" y="3856"/>
                      <a:pt x="2800" y="3850"/>
                    </a:cubicBezTo>
                    <a:cubicBezTo>
                      <a:pt x="2814" y="3851"/>
                      <a:pt x="2807" y="3835"/>
                      <a:pt x="2801" y="3824"/>
                    </a:cubicBezTo>
                    <a:cubicBezTo>
                      <a:pt x="2815" y="3820"/>
                      <a:pt x="2808" y="3820"/>
                      <a:pt x="2822" y="3825"/>
                    </a:cubicBezTo>
                    <a:cubicBezTo>
                      <a:pt x="2816" y="3810"/>
                      <a:pt x="2843" y="3806"/>
                      <a:pt x="2843" y="3811"/>
                    </a:cubicBezTo>
                    <a:cubicBezTo>
                      <a:pt x="2843" y="3806"/>
                      <a:pt x="2857" y="3796"/>
                      <a:pt x="2857" y="3801"/>
                    </a:cubicBezTo>
                    <a:cubicBezTo>
                      <a:pt x="2855" y="3837"/>
                      <a:pt x="2854" y="3863"/>
                      <a:pt x="2879" y="3906"/>
                    </a:cubicBezTo>
                    <a:cubicBezTo>
                      <a:pt x="2880" y="3896"/>
                      <a:pt x="2880" y="3896"/>
                      <a:pt x="2894" y="3896"/>
                    </a:cubicBezTo>
                    <a:cubicBezTo>
                      <a:pt x="2894" y="3886"/>
                      <a:pt x="2895" y="3870"/>
                      <a:pt x="2909" y="3871"/>
                    </a:cubicBezTo>
                    <a:cubicBezTo>
                      <a:pt x="2901" y="3881"/>
                      <a:pt x="2900" y="3907"/>
                      <a:pt x="2906" y="3912"/>
                    </a:cubicBezTo>
                    <a:cubicBezTo>
                      <a:pt x="2893" y="3917"/>
                      <a:pt x="2898" y="3938"/>
                      <a:pt x="2878" y="3937"/>
                    </a:cubicBezTo>
                    <a:cubicBezTo>
                      <a:pt x="2871" y="3937"/>
                      <a:pt x="2885" y="3927"/>
                      <a:pt x="2871" y="3926"/>
                    </a:cubicBezTo>
                    <a:cubicBezTo>
                      <a:pt x="2871" y="3937"/>
                      <a:pt x="2858" y="3931"/>
                      <a:pt x="2864" y="3941"/>
                    </a:cubicBezTo>
                    <a:cubicBezTo>
                      <a:pt x="2884" y="3958"/>
                      <a:pt x="2905" y="3943"/>
                      <a:pt x="2918" y="3949"/>
                    </a:cubicBezTo>
                    <a:cubicBezTo>
                      <a:pt x="2911" y="3964"/>
                      <a:pt x="2897" y="3969"/>
                      <a:pt x="2883" y="3978"/>
                    </a:cubicBezTo>
                    <a:cubicBezTo>
                      <a:pt x="2896" y="3979"/>
                      <a:pt x="2889" y="3979"/>
                      <a:pt x="2903" y="3980"/>
                    </a:cubicBezTo>
                    <a:cubicBezTo>
                      <a:pt x="2903" y="3990"/>
                      <a:pt x="2896" y="3984"/>
                      <a:pt x="2902" y="3995"/>
                    </a:cubicBezTo>
                    <a:cubicBezTo>
                      <a:pt x="2930" y="3996"/>
                      <a:pt x="2938" y="3976"/>
                      <a:pt x="2918" y="3965"/>
                    </a:cubicBezTo>
                    <a:cubicBezTo>
                      <a:pt x="2940" y="3935"/>
                      <a:pt x="2994" y="3937"/>
                      <a:pt x="3009" y="3923"/>
                    </a:cubicBezTo>
                    <a:cubicBezTo>
                      <a:pt x="3008" y="3933"/>
                      <a:pt x="3008" y="3933"/>
                      <a:pt x="3008" y="3948"/>
                    </a:cubicBezTo>
                    <a:cubicBezTo>
                      <a:pt x="2986" y="3958"/>
                      <a:pt x="2979" y="3978"/>
                      <a:pt x="2958" y="3987"/>
                    </a:cubicBezTo>
                    <a:cubicBezTo>
                      <a:pt x="2985" y="3994"/>
                      <a:pt x="2978" y="3988"/>
                      <a:pt x="2999" y="3989"/>
                    </a:cubicBezTo>
                    <a:cubicBezTo>
                      <a:pt x="2985" y="3984"/>
                      <a:pt x="2986" y="3958"/>
                      <a:pt x="3014" y="3959"/>
                    </a:cubicBezTo>
                    <a:cubicBezTo>
                      <a:pt x="3008" y="3948"/>
                      <a:pt x="3015" y="3938"/>
                      <a:pt x="3022" y="3934"/>
                    </a:cubicBezTo>
                    <a:cubicBezTo>
                      <a:pt x="3070" y="3931"/>
                      <a:pt x="3068" y="3843"/>
                      <a:pt x="3061" y="3837"/>
                    </a:cubicBezTo>
                    <a:cubicBezTo>
                      <a:pt x="3061" y="3832"/>
                      <a:pt x="3082" y="3823"/>
                      <a:pt x="3069" y="3817"/>
                    </a:cubicBezTo>
                    <a:cubicBezTo>
                      <a:pt x="3069" y="3817"/>
                      <a:pt x="3069" y="3822"/>
                      <a:pt x="3062" y="3822"/>
                    </a:cubicBezTo>
                    <a:cubicBezTo>
                      <a:pt x="3070" y="3796"/>
                      <a:pt x="3064" y="3775"/>
                      <a:pt x="3079" y="3755"/>
                    </a:cubicBezTo>
                    <a:cubicBezTo>
                      <a:pt x="3092" y="3766"/>
                      <a:pt x="3084" y="3792"/>
                      <a:pt x="3076" y="3807"/>
                    </a:cubicBezTo>
                    <a:cubicBezTo>
                      <a:pt x="3083" y="3802"/>
                      <a:pt x="3083" y="3802"/>
                      <a:pt x="3083" y="3802"/>
                    </a:cubicBezTo>
                    <a:cubicBezTo>
                      <a:pt x="3082" y="3838"/>
                      <a:pt x="3086" y="3890"/>
                      <a:pt x="3064" y="3915"/>
                    </a:cubicBezTo>
                    <a:cubicBezTo>
                      <a:pt x="3064" y="3915"/>
                      <a:pt x="3071" y="3921"/>
                      <a:pt x="3070" y="3926"/>
                    </a:cubicBezTo>
                    <a:cubicBezTo>
                      <a:pt x="3084" y="3921"/>
                      <a:pt x="3084" y="3921"/>
                      <a:pt x="3105" y="3922"/>
                    </a:cubicBezTo>
                    <a:cubicBezTo>
                      <a:pt x="3105" y="3912"/>
                      <a:pt x="3119" y="3918"/>
                      <a:pt x="3139" y="3919"/>
                    </a:cubicBezTo>
                    <a:cubicBezTo>
                      <a:pt x="3147" y="3909"/>
                      <a:pt x="3141" y="3893"/>
                      <a:pt x="3154" y="3888"/>
                    </a:cubicBezTo>
                    <a:cubicBezTo>
                      <a:pt x="3147" y="3904"/>
                      <a:pt x="3166" y="3941"/>
                      <a:pt x="3144" y="3955"/>
                    </a:cubicBezTo>
                    <a:cubicBezTo>
                      <a:pt x="3137" y="3955"/>
                      <a:pt x="3138" y="3950"/>
                      <a:pt x="3131" y="3949"/>
                    </a:cubicBezTo>
                    <a:cubicBezTo>
                      <a:pt x="3124" y="3959"/>
                      <a:pt x="3096" y="3963"/>
                      <a:pt x="3109" y="3974"/>
                    </a:cubicBezTo>
                    <a:cubicBezTo>
                      <a:pt x="3116" y="3975"/>
                      <a:pt x="3137" y="3960"/>
                      <a:pt x="3151" y="3966"/>
                    </a:cubicBezTo>
                    <a:cubicBezTo>
                      <a:pt x="3150" y="3981"/>
                      <a:pt x="3150" y="3981"/>
                      <a:pt x="3150" y="3981"/>
                    </a:cubicBezTo>
                    <a:cubicBezTo>
                      <a:pt x="3136" y="3981"/>
                      <a:pt x="3129" y="3986"/>
                      <a:pt x="3129" y="3996"/>
                    </a:cubicBezTo>
                    <a:cubicBezTo>
                      <a:pt x="3141" y="4012"/>
                      <a:pt x="3169" y="4013"/>
                      <a:pt x="3196" y="4020"/>
                    </a:cubicBezTo>
                    <a:cubicBezTo>
                      <a:pt x="3197" y="4004"/>
                      <a:pt x="3183" y="4004"/>
                      <a:pt x="3190" y="3994"/>
                    </a:cubicBezTo>
                    <a:cubicBezTo>
                      <a:pt x="3218" y="3995"/>
                      <a:pt x="3239" y="3991"/>
                      <a:pt x="3253" y="3981"/>
                    </a:cubicBezTo>
                    <a:cubicBezTo>
                      <a:pt x="3273" y="3993"/>
                      <a:pt x="3301" y="3979"/>
                      <a:pt x="3308" y="3963"/>
                    </a:cubicBezTo>
                    <a:cubicBezTo>
                      <a:pt x="3321" y="3980"/>
                      <a:pt x="3350" y="3960"/>
                      <a:pt x="3356" y="3971"/>
                    </a:cubicBezTo>
                    <a:cubicBezTo>
                      <a:pt x="3355" y="3992"/>
                      <a:pt x="3334" y="4001"/>
                      <a:pt x="3333" y="4022"/>
                    </a:cubicBezTo>
                    <a:cubicBezTo>
                      <a:pt x="3347" y="4022"/>
                      <a:pt x="3374" y="4034"/>
                      <a:pt x="3388" y="4019"/>
                    </a:cubicBezTo>
                    <a:cubicBezTo>
                      <a:pt x="3389" y="4009"/>
                      <a:pt x="3368" y="4013"/>
                      <a:pt x="3361" y="4007"/>
                    </a:cubicBezTo>
                    <a:cubicBezTo>
                      <a:pt x="3375" y="3998"/>
                      <a:pt x="3370" y="3972"/>
                      <a:pt x="3391" y="3962"/>
                    </a:cubicBezTo>
                    <a:cubicBezTo>
                      <a:pt x="3425" y="3974"/>
                      <a:pt x="3433" y="3949"/>
                      <a:pt x="3460" y="3945"/>
                    </a:cubicBezTo>
                    <a:cubicBezTo>
                      <a:pt x="3460" y="3955"/>
                      <a:pt x="3474" y="3946"/>
                      <a:pt x="3488" y="3946"/>
                    </a:cubicBezTo>
                    <a:cubicBezTo>
                      <a:pt x="3488" y="3936"/>
                      <a:pt x="3509" y="3927"/>
                      <a:pt x="3522" y="3938"/>
                    </a:cubicBezTo>
                    <a:cubicBezTo>
                      <a:pt x="3515" y="3953"/>
                      <a:pt x="3527" y="3985"/>
                      <a:pt x="3499" y="3994"/>
                    </a:cubicBezTo>
                    <a:cubicBezTo>
                      <a:pt x="3485" y="3993"/>
                      <a:pt x="3478" y="3998"/>
                      <a:pt x="3478" y="4008"/>
                    </a:cubicBezTo>
                    <a:cubicBezTo>
                      <a:pt x="3492" y="4004"/>
                      <a:pt x="3484" y="4019"/>
                      <a:pt x="3504" y="4025"/>
                    </a:cubicBezTo>
                    <a:cubicBezTo>
                      <a:pt x="3505" y="4020"/>
                      <a:pt x="3512" y="4015"/>
                      <a:pt x="3525" y="4016"/>
                    </a:cubicBezTo>
                    <a:cubicBezTo>
                      <a:pt x="3541" y="3985"/>
                      <a:pt x="3515" y="3953"/>
                      <a:pt x="3530" y="3928"/>
                    </a:cubicBezTo>
                    <a:cubicBezTo>
                      <a:pt x="3564" y="3930"/>
                      <a:pt x="3577" y="3946"/>
                      <a:pt x="3604" y="3957"/>
                    </a:cubicBezTo>
                    <a:cubicBezTo>
                      <a:pt x="3604" y="3947"/>
                      <a:pt x="3604" y="3942"/>
                      <a:pt x="3625" y="3943"/>
                    </a:cubicBezTo>
                    <a:cubicBezTo>
                      <a:pt x="3635" y="3886"/>
                      <a:pt x="3650" y="3846"/>
                      <a:pt x="3640" y="3773"/>
                    </a:cubicBezTo>
                    <a:cubicBezTo>
                      <a:pt x="3647" y="3768"/>
                      <a:pt x="3641" y="3763"/>
                      <a:pt x="3654" y="3768"/>
                    </a:cubicBezTo>
                    <a:cubicBezTo>
                      <a:pt x="3672" y="3692"/>
                      <a:pt x="3670" y="3578"/>
                      <a:pt x="3682" y="3480"/>
                    </a:cubicBezTo>
                    <a:cubicBezTo>
                      <a:pt x="3696" y="3481"/>
                      <a:pt x="3696" y="3476"/>
                      <a:pt x="3703" y="3481"/>
                    </a:cubicBezTo>
                    <a:cubicBezTo>
                      <a:pt x="3734" y="3405"/>
                      <a:pt x="3710" y="3336"/>
                      <a:pt x="3713" y="3264"/>
                    </a:cubicBezTo>
                    <a:moveTo>
                      <a:pt x="1812" y="1923"/>
                    </a:moveTo>
                    <a:cubicBezTo>
                      <a:pt x="1799" y="1917"/>
                      <a:pt x="1806" y="1912"/>
                      <a:pt x="1806" y="1902"/>
                    </a:cubicBezTo>
                    <a:cubicBezTo>
                      <a:pt x="1813" y="1902"/>
                      <a:pt x="1813" y="1907"/>
                      <a:pt x="1813" y="1907"/>
                    </a:cubicBezTo>
                    <a:cubicBezTo>
                      <a:pt x="1806" y="1912"/>
                      <a:pt x="1813" y="1912"/>
                      <a:pt x="1812" y="1923"/>
                    </a:cubicBezTo>
                    <a:moveTo>
                      <a:pt x="44" y="2451"/>
                    </a:moveTo>
                    <a:cubicBezTo>
                      <a:pt x="44" y="2446"/>
                      <a:pt x="44" y="2446"/>
                      <a:pt x="51" y="2446"/>
                    </a:cubicBezTo>
                    <a:cubicBezTo>
                      <a:pt x="46" y="2425"/>
                      <a:pt x="46" y="2415"/>
                      <a:pt x="54" y="2400"/>
                    </a:cubicBezTo>
                    <a:cubicBezTo>
                      <a:pt x="67" y="2416"/>
                      <a:pt x="52" y="2436"/>
                      <a:pt x="58" y="2451"/>
                    </a:cubicBezTo>
                    <a:cubicBezTo>
                      <a:pt x="51" y="2451"/>
                      <a:pt x="51" y="2451"/>
                      <a:pt x="44" y="2451"/>
                    </a:cubicBezTo>
                    <a:moveTo>
                      <a:pt x="104" y="2071"/>
                    </a:moveTo>
                    <a:cubicBezTo>
                      <a:pt x="91" y="2070"/>
                      <a:pt x="98" y="2055"/>
                      <a:pt x="92" y="2050"/>
                    </a:cubicBezTo>
                    <a:cubicBezTo>
                      <a:pt x="105" y="2050"/>
                      <a:pt x="105" y="2050"/>
                      <a:pt x="105" y="2050"/>
                    </a:cubicBezTo>
                    <a:cubicBezTo>
                      <a:pt x="105" y="2055"/>
                      <a:pt x="98" y="2060"/>
                      <a:pt x="104" y="2071"/>
                    </a:cubicBezTo>
                    <a:moveTo>
                      <a:pt x="133" y="2186"/>
                    </a:moveTo>
                    <a:cubicBezTo>
                      <a:pt x="127" y="2170"/>
                      <a:pt x="134" y="2165"/>
                      <a:pt x="128" y="2144"/>
                    </a:cubicBezTo>
                    <a:cubicBezTo>
                      <a:pt x="141" y="2156"/>
                      <a:pt x="135" y="2145"/>
                      <a:pt x="142" y="2135"/>
                    </a:cubicBezTo>
                    <a:cubicBezTo>
                      <a:pt x="155" y="2146"/>
                      <a:pt x="147" y="2176"/>
                      <a:pt x="133" y="2186"/>
                    </a:cubicBezTo>
                    <a:moveTo>
                      <a:pt x="124" y="3609"/>
                    </a:moveTo>
                    <a:cubicBezTo>
                      <a:pt x="117" y="3614"/>
                      <a:pt x="111" y="3598"/>
                      <a:pt x="111" y="3593"/>
                    </a:cubicBezTo>
                    <a:cubicBezTo>
                      <a:pt x="118" y="3593"/>
                      <a:pt x="118" y="3593"/>
                      <a:pt x="118" y="3588"/>
                    </a:cubicBezTo>
                    <a:cubicBezTo>
                      <a:pt x="132" y="3594"/>
                      <a:pt x="110" y="3603"/>
                      <a:pt x="124" y="3609"/>
                    </a:cubicBezTo>
                    <a:moveTo>
                      <a:pt x="259" y="2265"/>
                    </a:moveTo>
                    <a:cubicBezTo>
                      <a:pt x="266" y="2270"/>
                      <a:pt x="265" y="2281"/>
                      <a:pt x="258" y="2285"/>
                    </a:cubicBezTo>
                    <a:cubicBezTo>
                      <a:pt x="252" y="2280"/>
                      <a:pt x="259" y="2275"/>
                      <a:pt x="259" y="2265"/>
                    </a:cubicBezTo>
                    <a:moveTo>
                      <a:pt x="176" y="3658"/>
                    </a:moveTo>
                    <a:cubicBezTo>
                      <a:pt x="156" y="3647"/>
                      <a:pt x="178" y="3627"/>
                      <a:pt x="185" y="3617"/>
                    </a:cubicBezTo>
                    <a:cubicBezTo>
                      <a:pt x="199" y="3618"/>
                      <a:pt x="184" y="3638"/>
                      <a:pt x="184" y="3643"/>
                    </a:cubicBezTo>
                    <a:cubicBezTo>
                      <a:pt x="171" y="3637"/>
                      <a:pt x="177" y="3642"/>
                      <a:pt x="176" y="3658"/>
                    </a:cubicBezTo>
                    <a:moveTo>
                      <a:pt x="182" y="3689"/>
                    </a:moveTo>
                    <a:cubicBezTo>
                      <a:pt x="175" y="3684"/>
                      <a:pt x="183" y="3669"/>
                      <a:pt x="176" y="3663"/>
                    </a:cubicBezTo>
                    <a:cubicBezTo>
                      <a:pt x="176" y="3658"/>
                      <a:pt x="183" y="3658"/>
                      <a:pt x="190" y="3659"/>
                    </a:cubicBezTo>
                    <a:cubicBezTo>
                      <a:pt x="189" y="3669"/>
                      <a:pt x="182" y="3679"/>
                      <a:pt x="196" y="3680"/>
                    </a:cubicBezTo>
                    <a:cubicBezTo>
                      <a:pt x="196" y="3685"/>
                      <a:pt x="189" y="3684"/>
                      <a:pt x="182" y="3689"/>
                    </a:cubicBezTo>
                    <a:moveTo>
                      <a:pt x="262" y="2353"/>
                    </a:moveTo>
                    <a:cubicBezTo>
                      <a:pt x="256" y="2332"/>
                      <a:pt x="257" y="2311"/>
                      <a:pt x="258" y="2291"/>
                    </a:cubicBezTo>
                    <a:cubicBezTo>
                      <a:pt x="271" y="2296"/>
                      <a:pt x="270" y="2327"/>
                      <a:pt x="263" y="2332"/>
                    </a:cubicBezTo>
                    <a:cubicBezTo>
                      <a:pt x="269" y="2338"/>
                      <a:pt x="282" y="2354"/>
                      <a:pt x="262" y="2353"/>
                    </a:cubicBezTo>
                    <a:moveTo>
                      <a:pt x="260" y="3636"/>
                    </a:moveTo>
                    <a:cubicBezTo>
                      <a:pt x="261" y="3610"/>
                      <a:pt x="261" y="3610"/>
                      <a:pt x="261" y="3610"/>
                    </a:cubicBezTo>
                    <a:cubicBezTo>
                      <a:pt x="268" y="3611"/>
                      <a:pt x="267" y="3621"/>
                      <a:pt x="281" y="3616"/>
                    </a:cubicBezTo>
                    <a:cubicBezTo>
                      <a:pt x="267" y="3621"/>
                      <a:pt x="273" y="3637"/>
                      <a:pt x="260" y="3636"/>
                    </a:cubicBezTo>
                    <a:moveTo>
                      <a:pt x="304" y="3711"/>
                    </a:moveTo>
                    <a:cubicBezTo>
                      <a:pt x="318" y="3711"/>
                      <a:pt x="310" y="3727"/>
                      <a:pt x="303" y="3731"/>
                    </a:cubicBezTo>
                    <a:cubicBezTo>
                      <a:pt x="290" y="3726"/>
                      <a:pt x="297" y="3716"/>
                      <a:pt x="304" y="3711"/>
                    </a:cubicBezTo>
                    <a:moveTo>
                      <a:pt x="315" y="3763"/>
                    </a:moveTo>
                    <a:cubicBezTo>
                      <a:pt x="301" y="3762"/>
                      <a:pt x="315" y="3758"/>
                      <a:pt x="309" y="3752"/>
                    </a:cubicBezTo>
                    <a:cubicBezTo>
                      <a:pt x="302" y="3757"/>
                      <a:pt x="308" y="3768"/>
                      <a:pt x="295" y="3762"/>
                    </a:cubicBezTo>
                    <a:cubicBezTo>
                      <a:pt x="288" y="3757"/>
                      <a:pt x="288" y="3757"/>
                      <a:pt x="288" y="3746"/>
                    </a:cubicBezTo>
                    <a:cubicBezTo>
                      <a:pt x="302" y="3747"/>
                      <a:pt x="309" y="3747"/>
                      <a:pt x="316" y="3742"/>
                    </a:cubicBezTo>
                    <a:cubicBezTo>
                      <a:pt x="316" y="3737"/>
                      <a:pt x="324" y="3722"/>
                      <a:pt x="311" y="3716"/>
                    </a:cubicBezTo>
                    <a:cubicBezTo>
                      <a:pt x="325" y="3707"/>
                      <a:pt x="326" y="3681"/>
                      <a:pt x="334" y="3661"/>
                    </a:cubicBezTo>
                    <a:cubicBezTo>
                      <a:pt x="333" y="3676"/>
                      <a:pt x="326" y="3681"/>
                      <a:pt x="339" y="3687"/>
                    </a:cubicBezTo>
                    <a:cubicBezTo>
                      <a:pt x="332" y="3707"/>
                      <a:pt x="337" y="3733"/>
                      <a:pt x="315" y="3763"/>
                    </a:cubicBezTo>
                    <a:moveTo>
                      <a:pt x="349" y="3641"/>
                    </a:moveTo>
                    <a:cubicBezTo>
                      <a:pt x="362" y="3641"/>
                      <a:pt x="355" y="3651"/>
                      <a:pt x="361" y="3662"/>
                    </a:cubicBezTo>
                    <a:cubicBezTo>
                      <a:pt x="348" y="3661"/>
                      <a:pt x="349" y="3641"/>
                      <a:pt x="349" y="3641"/>
                    </a:cubicBezTo>
                    <a:moveTo>
                      <a:pt x="376" y="3632"/>
                    </a:moveTo>
                    <a:cubicBezTo>
                      <a:pt x="383" y="3642"/>
                      <a:pt x="369" y="3652"/>
                      <a:pt x="382" y="3663"/>
                    </a:cubicBezTo>
                    <a:cubicBezTo>
                      <a:pt x="368" y="3673"/>
                      <a:pt x="369" y="3636"/>
                      <a:pt x="376" y="3632"/>
                    </a:cubicBezTo>
                    <a:moveTo>
                      <a:pt x="573" y="2156"/>
                    </a:moveTo>
                    <a:cubicBezTo>
                      <a:pt x="566" y="2161"/>
                      <a:pt x="560" y="2150"/>
                      <a:pt x="559" y="2161"/>
                    </a:cubicBezTo>
                    <a:cubicBezTo>
                      <a:pt x="552" y="2160"/>
                      <a:pt x="553" y="2155"/>
                      <a:pt x="553" y="2150"/>
                    </a:cubicBezTo>
                    <a:cubicBezTo>
                      <a:pt x="560" y="2150"/>
                      <a:pt x="559" y="2156"/>
                      <a:pt x="566" y="2156"/>
                    </a:cubicBezTo>
                    <a:cubicBezTo>
                      <a:pt x="567" y="2151"/>
                      <a:pt x="567" y="2146"/>
                      <a:pt x="567" y="2140"/>
                    </a:cubicBezTo>
                    <a:cubicBezTo>
                      <a:pt x="574" y="2146"/>
                      <a:pt x="573" y="2151"/>
                      <a:pt x="573" y="2156"/>
                    </a:cubicBezTo>
                    <a:moveTo>
                      <a:pt x="554" y="3785"/>
                    </a:moveTo>
                    <a:cubicBezTo>
                      <a:pt x="533" y="3784"/>
                      <a:pt x="554" y="3775"/>
                      <a:pt x="534" y="3774"/>
                    </a:cubicBezTo>
                    <a:cubicBezTo>
                      <a:pt x="541" y="3769"/>
                      <a:pt x="548" y="3764"/>
                      <a:pt x="555" y="3765"/>
                    </a:cubicBezTo>
                    <a:cubicBezTo>
                      <a:pt x="561" y="3775"/>
                      <a:pt x="554" y="3780"/>
                      <a:pt x="554" y="3785"/>
                    </a:cubicBezTo>
                    <a:moveTo>
                      <a:pt x="809" y="1966"/>
                    </a:moveTo>
                    <a:cubicBezTo>
                      <a:pt x="802" y="1961"/>
                      <a:pt x="809" y="1956"/>
                      <a:pt x="810" y="1945"/>
                    </a:cubicBezTo>
                    <a:cubicBezTo>
                      <a:pt x="824" y="1946"/>
                      <a:pt x="803" y="1955"/>
                      <a:pt x="809" y="1966"/>
                    </a:cubicBezTo>
                    <a:moveTo>
                      <a:pt x="820" y="2018"/>
                    </a:moveTo>
                    <a:cubicBezTo>
                      <a:pt x="833" y="2029"/>
                      <a:pt x="826" y="2045"/>
                      <a:pt x="825" y="2060"/>
                    </a:cubicBezTo>
                    <a:cubicBezTo>
                      <a:pt x="818" y="2049"/>
                      <a:pt x="819" y="2029"/>
                      <a:pt x="820" y="2018"/>
                    </a:cubicBezTo>
                    <a:moveTo>
                      <a:pt x="859" y="1932"/>
                    </a:moveTo>
                    <a:cubicBezTo>
                      <a:pt x="845" y="1927"/>
                      <a:pt x="860" y="1912"/>
                      <a:pt x="853" y="1901"/>
                    </a:cubicBezTo>
                    <a:cubicBezTo>
                      <a:pt x="866" y="1912"/>
                      <a:pt x="859" y="1917"/>
                      <a:pt x="859" y="1932"/>
                    </a:cubicBezTo>
                    <a:moveTo>
                      <a:pt x="859" y="2051"/>
                    </a:moveTo>
                    <a:cubicBezTo>
                      <a:pt x="853" y="2041"/>
                      <a:pt x="853" y="2036"/>
                      <a:pt x="854" y="2025"/>
                    </a:cubicBezTo>
                    <a:cubicBezTo>
                      <a:pt x="854" y="2020"/>
                      <a:pt x="867" y="2041"/>
                      <a:pt x="859" y="2051"/>
                    </a:cubicBezTo>
                    <a:moveTo>
                      <a:pt x="850" y="3759"/>
                    </a:moveTo>
                    <a:cubicBezTo>
                      <a:pt x="843" y="3758"/>
                      <a:pt x="844" y="3748"/>
                      <a:pt x="844" y="3743"/>
                    </a:cubicBezTo>
                    <a:cubicBezTo>
                      <a:pt x="858" y="3738"/>
                      <a:pt x="850" y="3753"/>
                      <a:pt x="850" y="3759"/>
                    </a:cubicBezTo>
                    <a:moveTo>
                      <a:pt x="978" y="2011"/>
                    </a:moveTo>
                    <a:cubicBezTo>
                      <a:pt x="964" y="2010"/>
                      <a:pt x="972" y="2000"/>
                      <a:pt x="965" y="1995"/>
                    </a:cubicBezTo>
                    <a:cubicBezTo>
                      <a:pt x="979" y="1995"/>
                      <a:pt x="979" y="2000"/>
                      <a:pt x="978" y="2011"/>
                    </a:cubicBezTo>
                    <a:moveTo>
                      <a:pt x="883" y="3791"/>
                    </a:moveTo>
                    <a:cubicBezTo>
                      <a:pt x="890" y="3786"/>
                      <a:pt x="884" y="3771"/>
                      <a:pt x="884" y="3760"/>
                    </a:cubicBezTo>
                    <a:cubicBezTo>
                      <a:pt x="891" y="3761"/>
                      <a:pt x="905" y="3766"/>
                      <a:pt x="911" y="3767"/>
                    </a:cubicBezTo>
                    <a:cubicBezTo>
                      <a:pt x="911" y="3782"/>
                      <a:pt x="896" y="3792"/>
                      <a:pt x="883" y="3791"/>
                    </a:cubicBezTo>
                    <a:moveTo>
                      <a:pt x="983" y="2042"/>
                    </a:moveTo>
                    <a:cubicBezTo>
                      <a:pt x="970" y="2041"/>
                      <a:pt x="970" y="2041"/>
                      <a:pt x="970" y="2041"/>
                    </a:cubicBezTo>
                    <a:cubicBezTo>
                      <a:pt x="970" y="2026"/>
                      <a:pt x="964" y="2026"/>
                      <a:pt x="971" y="2021"/>
                    </a:cubicBezTo>
                    <a:cubicBezTo>
                      <a:pt x="971" y="2021"/>
                      <a:pt x="978" y="2021"/>
                      <a:pt x="977" y="2026"/>
                    </a:cubicBezTo>
                    <a:cubicBezTo>
                      <a:pt x="978" y="2021"/>
                      <a:pt x="979" y="1995"/>
                      <a:pt x="980" y="1980"/>
                    </a:cubicBezTo>
                    <a:cubicBezTo>
                      <a:pt x="986" y="1985"/>
                      <a:pt x="993" y="1986"/>
                      <a:pt x="993" y="1991"/>
                    </a:cubicBezTo>
                    <a:cubicBezTo>
                      <a:pt x="979" y="1995"/>
                      <a:pt x="991" y="2022"/>
                      <a:pt x="983" y="2042"/>
                    </a:cubicBezTo>
                    <a:moveTo>
                      <a:pt x="1034" y="2117"/>
                    </a:moveTo>
                    <a:cubicBezTo>
                      <a:pt x="1041" y="2123"/>
                      <a:pt x="1033" y="2138"/>
                      <a:pt x="1040" y="2148"/>
                    </a:cubicBezTo>
                    <a:cubicBezTo>
                      <a:pt x="1019" y="2147"/>
                      <a:pt x="1034" y="2127"/>
                      <a:pt x="1034" y="2117"/>
                    </a:cubicBezTo>
                    <a:moveTo>
                      <a:pt x="1357" y="3768"/>
                    </a:moveTo>
                    <a:cubicBezTo>
                      <a:pt x="1343" y="3773"/>
                      <a:pt x="1349" y="3783"/>
                      <a:pt x="1342" y="3793"/>
                    </a:cubicBezTo>
                    <a:cubicBezTo>
                      <a:pt x="1329" y="3772"/>
                      <a:pt x="1344" y="3757"/>
                      <a:pt x="1338" y="3731"/>
                    </a:cubicBezTo>
                    <a:cubicBezTo>
                      <a:pt x="1345" y="3742"/>
                      <a:pt x="1344" y="3747"/>
                      <a:pt x="1358" y="3753"/>
                    </a:cubicBezTo>
                    <a:cubicBezTo>
                      <a:pt x="1351" y="3752"/>
                      <a:pt x="1351" y="3763"/>
                      <a:pt x="1357" y="3768"/>
                    </a:cubicBezTo>
                    <a:moveTo>
                      <a:pt x="1704" y="3817"/>
                    </a:moveTo>
                    <a:cubicBezTo>
                      <a:pt x="1678" y="3800"/>
                      <a:pt x="1694" y="3749"/>
                      <a:pt x="1688" y="3738"/>
                    </a:cubicBezTo>
                    <a:cubicBezTo>
                      <a:pt x="1695" y="3728"/>
                      <a:pt x="1695" y="3738"/>
                      <a:pt x="1708" y="3739"/>
                    </a:cubicBezTo>
                    <a:cubicBezTo>
                      <a:pt x="1707" y="3770"/>
                      <a:pt x="1699" y="3785"/>
                      <a:pt x="1704" y="3817"/>
                    </a:cubicBezTo>
                    <a:moveTo>
                      <a:pt x="1823" y="3765"/>
                    </a:moveTo>
                    <a:cubicBezTo>
                      <a:pt x="1836" y="3782"/>
                      <a:pt x="1822" y="3791"/>
                      <a:pt x="1828" y="3812"/>
                    </a:cubicBezTo>
                    <a:cubicBezTo>
                      <a:pt x="1815" y="3796"/>
                      <a:pt x="1823" y="3776"/>
                      <a:pt x="1823" y="3765"/>
                    </a:cubicBezTo>
                    <a:moveTo>
                      <a:pt x="1812" y="3729"/>
                    </a:moveTo>
                    <a:cubicBezTo>
                      <a:pt x="1818" y="3734"/>
                      <a:pt x="1818" y="3745"/>
                      <a:pt x="1817" y="3760"/>
                    </a:cubicBezTo>
                    <a:cubicBezTo>
                      <a:pt x="1804" y="3744"/>
                      <a:pt x="1811" y="3744"/>
                      <a:pt x="1812" y="3729"/>
                    </a:cubicBezTo>
                    <a:moveTo>
                      <a:pt x="1773" y="3675"/>
                    </a:moveTo>
                    <a:cubicBezTo>
                      <a:pt x="1787" y="3676"/>
                      <a:pt x="1786" y="3686"/>
                      <a:pt x="1793" y="3692"/>
                    </a:cubicBezTo>
                    <a:cubicBezTo>
                      <a:pt x="1786" y="3696"/>
                      <a:pt x="1779" y="3696"/>
                      <a:pt x="1778" y="3712"/>
                    </a:cubicBezTo>
                    <a:cubicBezTo>
                      <a:pt x="1793" y="3692"/>
                      <a:pt x="1785" y="3717"/>
                      <a:pt x="1777" y="3727"/>
                    </a:cubicBezTo>
                    <a:cubicBezTo>
                      <a:pt x="1771" y="3716"/>
                      <a:pt x="1772" y="3691"/>
                      <a:pt x="1773" y="3675"/>
                    </a:cubicBezTo>
                    <a:moveTo>
                      <a:pt x="1782" y="3763"/>
                    </a:moveTo>
                    <a:cubicBezTo>
                      <a:pt x="1783" y="3753"/>
                      <a:pt x="1770" y="3742"/>
                      <a:pt x="1770" y="3732"/>
                    </a:cubicBezTo>
                    <a:cubicBezTo>
                      <a:pt x="1763" y="3731"/>
                      <a:pt x="1770" y="3742"/>
                      <a:pt x="1770" y="3747"/>
                    </a:cubicBezTo>
                    <a:cubicBezTo>
                      <a:pt x="1743" y="3730"/>
                      <a:pt x="1772" y="3706"/>
                      <a:pt x="1759" y="3674"/>
                    </a:cubicBezTo>
                    <a:cubicBezTo>
                      <a:pt x="1779" y="3686"/>
                      <a:pt x="1765" y="3706"/>
                      <a:pt x="1763" y="3731"/>
                    </a:cubicBezTo>
                    <a:cubicBezTo>
                      <a:pt x="1770" y="3732"/>
                      <a:pt x="1770" y="3732"/>
                      <a:pt x="1777" y="3732"/>
                    </a:cubicBezTo>
                    <a:cubicBezTo>
                      <a:pt x="1784" y="3732"/>
                      <a:pt x="1784" y="3727"/>
                      <a:pt x="1784" y="3727"/>
                    </a:cubicBezTo>
                    <a:cubicBezTo>
                      <a:pt x="1803" y="3754"/>
                      <a:pt x="1781" y="3800"/>
                      <a:pt x="1793" y="3826"/>
                    </a:cubicBezTo>
                    <a:cubicBezTo>
                      <a:pt x="1759" y="3819"/>
                      <a:pt x="1788" y="3784"/>
                      <a:pt x="1782" y="3763"/>
                    </a:cubicBezTo>
                    <a:moveTo>
                      <a:pt x="1799" y="3702"/>
                    </a:moveTo>
                    <a:cubicBezTo>
                      <a:pt x="1806" y="3708"/>
                      <a:pt x="1798" y="3728"/>
                      <a:pt x="1804" y="3744"/>
                    </a:cubicBezTo>
                    <a:cubicBezTo>
                      <a:pt x="1798" y="3733"/>
                      <a:pt x="1792" y="3712"/>
                      <a:pt x="1799" y="3702"/>
                    </a:cubicBezTo>
                    <a:moveTo>
                      <a:pt x="1812" y="3858"/>
                    </a:moveTo>
                    <a:cubicBezTo>
                      <a:pt x="1813" y="3843"/>
                      <a:pt x="1827" y="3833"/>
                      <a:pt x="1814" y="3822"/>
                    </a:cubicBezTo>
                    <a:cubicBezTo>
                      <a:pt x="1800" y="3826"/>
                      <a:pt x="1813" y="3848"/>
                      <a:pt x="1805" y="3853"/>
                    </a:cubicBezTo>
                    <a:cubicBezTo>
                      <a:pt x="1785" y="3841"/>
                      <a:pt x="1794" y="3816"/>
                      <a:pt x="1795" y="3790"/>
                    </a:cubicBezTo>
                    <a:cubicBezTo>
                      <a:pt x="1801" y="3795"/>
                      <a:pt x="1801" y="3801"/>
                      <a:pt x="1815" y="3801"/>
                    </a:cubicBezTo>
                    <a:cubicBezTo>
                      <a:pt x="1808" y="3811"/>
                      <a:pt x="1821" y="3822"/>
                      <a:pt x="1828" y="3817"/>
                    </a:cubicBezTo>
                    <a:cubicBezTo>
                      <a:pt x="1827" y="3828"/>
                      <a:pt x="1826" y="3843"/>
                      <a:pt x="1826" y="3859"/>
                    </a:cubicBezTo>
                    <a:lnTo>
                      <a:pt x="1812" y="3858"/>
                    </a:lnTo>
                    <a:close/>
                    <a:moveTo>
                      <a:pt x="1838" y="3746"/>
                    </a:moveTo>
                    <a:cubicBezTo>
                      <a:pt x="1831" y="3745"/>
                      <a:pt x="1831" y="3745"/>
                      <a:pt x="1831" y="3750"/>
                    </a:cubicBezTo>
                    <a:cubicBezTo>
                      <a:pt x="1818" y="3745"/>
                      <a:pt x="1838" y="3746"/>
                      <a:pt x="1832" y="3735"/>
                    </a:cubicBezTo>
                    <a:cubicBezTo>
                      <a:pt x="1839" y="3735"/>
                      <a:pt x="1839" y="3735"/>
                      <a:pt x="1838" y="3740"/>
                    </a:cubicBezTo>
                    <a:lnTo>
                      <a:pt x="1838" y="3746"/>
                    </a:lnTo>
                    <a:close/>
                    <a:moveTo>
                      <a:pt x="1945" y="2002"/>
                    </a:moveTo>
                    <a:cubicBezTo>
                      <a:pt x="1939" y="1996"/>
                      <a:pt x="1932" y="1991"/>
                      <a:pt x="1932" y="1986"/>
                    </a:cubicBezTo>
                    <a:cubicBezTo>
                      <a:pt x="1953" y="1982"/>
                      <a:pt x="1952" y="1997"/>
                      <a:pt x="1945" y="2002"/>
                    </a:cubicBezTo>
                    <a:moveTo>
                      <a:pt x="1846" y="3870"/>
                    </a:moveTo>
                    <a:cubicBezTo>
                      <a:pt x="1855" y="3829"/>
                      <a:pt x="1850" y="3782"/>
                      <a:pt x="1852" y="3741"/>
                    </a:cubicBezTo>
                    <a:cubicBezTo>
                      <a:pt x="1858" y="3752"/>
                      <a:pt x="1859" y="3741"/>
                      <a:pt x="1879" y="3748"/>
                    </a:cubicBezTo>
                    <a:cubicBezTo>
                      <a:pt x="1871" y="3778"/>
                      <a:pt x="1884" y="3800"/>
                      <a:pt x="1855" y="3819"/>
                    </a:cubicBezTo>
                    <a:cubicBezTo>
                      <a:pt x="1868" y="3830"/>
                      <a:pt x="1876" y="3820"/>
                      <a:pt x="1876" y="3815"/>
                    </a:cubicBezTo>
                    <a:cubicBezTo>
                      <a:pt x="1882" y="3836"/>
                      <a:pt x="1880" y="3867"/>
                      <a:pt x="1846" y="3870"/>
                    </a:cubicBezTo>
                    <a:moveTo>
                      <a:pt x="1914" y="3879"/>
                    </a:moveTo>
                    <a:cubicBezTo>
                      <a:pt x="1900" y="3873"/>
                      <a:pt x="1900" y="3883"/>
                      <a:pt x="1893" y="3878"/>
                    </a:cubicBezTo>
                    <a:cubicBezTo>
                      <a:pt x="1887" y="3872"/>
                      <a:pt x="1894" y="3867"/>
                      <a:pt x="1901" y="3868"/>
                    </a:cubicBezTo>
                    <a:cubicBezTo>
                      <a:pt x="1901" y="3857"/>
                      <a:pt x="1887" y="3862"/>
                      <a:pt x="1888" y="3857"/>
                    </a:cubicBezTo>
                    <a:cubicBezTo>
                      <a:pt x="1890" y="3810"/>
                      <a:pt x="1892" y="3774"/>
                      <a:pt x="1887" y="3722"/>
                    </a:cubicBezTo>
                    <a:cubicBezTo>
                      <a:pt x="1894" y="3717"/>
                      <a:pt x="1908" y="3718"/>
                      <a:pt x="1909" y="3708"/>
                    </a:cubicBezTo>
                    <a:cubicBezTo>
                      <a:pt x="1913" y="3749"/>
                      <a:pt x="1913" y="3765"/>
                      <a:pt x="1904" y="3811"/>
                    </a:cubicBezTo>
                    <a:cubicBezTo>
                      <a:pt x="1911" y="3791"/>
                      <a:pt x="1898" y="3785"/>
                      <a:pt x="1906" y="3764"/>
                    </a:cubicBezTo>
                    <a:cubicBezTo>
                      <a:pt x="1892" y="3774"/>
                      <a:pt x="1897" y="3800"/>
                      <a:pt x="1896" y="3816"/>
                    </a:cubicBezTo>
                    <a:cubicBezTo>
                      <a:pt x="1896" y="3821"/>
                      <a:pt x="1910" y="3827"/>
                      <a:pt x="1910" y="3822"/>
                    </a:cubicBezTo>
                    <a:cubicBezTo>
                      <a:pt x="1916" y="3832"/>
                      <a:pt x="1908" y="3858"/>
                      <a:pt x="1914" y="3879"/>
                    </a:cubicBezTo>
                    <a:moveTo>
                      <a:pt x="1931" y="3662"/>
                    </a:moveTo>
                    <a:cubicBezTo>
                      <a:pt x="1945" y="3673"/>
                      <a:pt x="1936" y="3709"/>
                      <a:pt x="1935" y="3724"/>
                    </a:cubicBezTo>
                    <a:cubicBezTo>
                      <a:pt x="1922" y="3708"/>
                      <a:pt x="1930" y="3683"/>
                      <a:pt x="1931" y="3662"/>
                    </a:cubicBezTo>
                    <a:moveTo>
                      <a:pt x="1938" y="3813"/>
                    </a:moveTo>
                    <a:cubicBezTo>
                      <a:pt x="1925" y="3791"/>
                      <a:pt x="1933" y="3761"/>
                      <a:pt x="1928" y="3740"/>
                    </a:cubicBezTo>
                    <a:cubicBezTo>
                      <a:pt x="1948" y="3751"/>
                      <a:pt x="1932" y="3797"/>
                      <a:pt x="1938" y="3813"/>
                    </a:cubicBezTo>
                    <a:moveTo>
                      <a:pt x="1952" y="3668"/>
                    </a:moveTo>
                    <a:cubicBezTo>
                      <a:pt x="1959" y="3669"/>
                      <a:pt x="1959" y="3669"/>
                      <a:pt x="1959" y="3669"/>
                    </a:cubicBezTo>
                    <a:cubicBezTo>
                      <a:pt x="1945" y="3673"/>
                      <a:pt x="1957" y="3695"/>
                      <a:pt x="1943" y="3699"/>
                    </a:cubicBezTo>
                    <a:cubicBezTo>
                      <a:pt x="1951" y="3689"/>
                      <a:pt x="1945" y="3673"/>
                      <a:pt x="1945" y="3668"/>
                    </a:cubicBezTo>
                    <a:cubicBezTo>
                      <a:pt x="1945" y="3668"/>
                      <a:pt x="1945" y="3668"/>
                      <a:pt x="1952" y="3668"/>
                    </a:cubicBezTo>
                    <a:moveTo>
                      <a:pt x="1962" y="3746"/>
                    </a:moveTo>
                    <a:cubicBezTo>
                      <a:pt x="1954" y="3751"/>
                      <a:pt x="1954" y="3756"/>
                      <a:pt x="1947" y="3761"/>
                    </a:cubicBezTo>
                    <a:cubicBezTo>
                      <a:pt x="1947" y="3766"/>
                      <a:pt x="1954" y="3767"/>
                      <a:pt x="1967" y="3767"/>
                    </a:cubicBezTo>
                    <a:cubicBezTo>
                      <a:pt x="1953" y="3777"/>
                      <a:pt x="1953" y="3782"/>
                      <a:pt x="1952" y="3798"/>
                    </a:cubicBezTo>
                    <a:cubicBezTo>
                      <a:pt x="1932" y="3792"/>
                      <a:pt x="1954" y="3756"/>
                      <a:pt x="1941" y="3745"/>
                    </a:cubicBezTo>
                    <a:cubicBezTo>
                      <a:pt x="1954" y="3751"/>
                      <a:pt x="1955" y="3741"/>
                      <a:pt x="1962" y="3746"/>
                    </a:cubicBezTo>
                    <a:moveTo>
                      <a:pt x="1942" y="3870"/>
                    </a:moveTo>
                    <a:cubicBezTo>
                      <a:pt x="1935" y="3859"/>
                      <a:pt x="1950" y="3844"/>
                      <a:pt x="1944" y="3828"/>
                    </a:cubicBezTo>
                    <a:cubicBezTo>
                      <a:pt x="1965" y="3824"/>
                      <a:pt x="1964" y="3840"/>
                      <a:pt x="1978" y="3830"/>
                    </a:cubicBezTo>
                    <a:cubicBezTo>
                      <a:pt x="1977" y="3846"/>
                      <a:pt x="1962" y="3871"/>
                      <a:pt x="1942" y="3870"/>
                    </a:cubicBezTo>
                    <a:moveTo>
                      <a:pt x="1989" y="3753"/>
                    </a:moveTo>
                    <a:cubicBezTo>
                      <a:pt x="2016" y="3749"/>
                      <a:pt x="2008" y="3785"/>
                      <a:pt x="2000" y="3800"/>
                    </a:cubicBezTo>
                    <a:cubicBezTo>
                      <a:pt x="1986" y="3799"/>
                      <a:pt x="2008" y="3780"/>
                      <a:pt x="1987" y="3779"/>
                    </a:cubicBezTo>
                    <a:cubicBezTo>
                      <a:pt x="1995" y="3769"/>
                      <a:pt x="1995" y="3764"/>
                      <a:pt x="1989" y="3753"/>
                    </a:cubicBezTo>
                    <a:moveTo>
                      <a:pt x="2037" y="3880"/>
                    </a:moveTo>
                    <a:cubicBezTo>
                      <a:pt x="2016" y="3884"/>
                      <a:pt x="2017" y="3873"/>
                      <a:pt x="2003" y="3873"/>
                    </a:cubicBezTo>
                    <a:cubicBezTo>
                      <a:pt x="2004" y="3868"/>
                      <a:pt x="1997" y="3862"/>
                      <a:pt x="2004" y="3857"/>
                    </a:cubicBezTo>
                    <a:cubicBezTo>
                      <a:pt x="1997" y="3857"/>
                      <a:pt x="1997" y="3862"/>
                      <a:pt x="1997" y="3862"/>
                    </a:cubicBezTo>
                    <a:cubicBezTo>
                      <a:pt x="1983" y="3861"/>
                      <a:pt x="2004" y="3852"/>
                      <a:pt x="1990" y="3857"/>
                    </a:cubicBezTo>
                    <a:cubicBezTo>
                      <a:pt x="2005" y="3847"/>
                      <a:pt x="1991" y="3836"/>
                      <a:pt x="1985" y="3825"/>
                    </a:cubicBezTo>
                    <a:cubicBezTo>
                      <a:pt x="2006" y="3826"/>
                      <a:pt x="2000" y="3795"/>
                      <a:pt x="2014" y="3796"/>
                    </a:cubicBezTo>
                    <a:cubicBezTo>
                      <a:pt x="2015" y="3770"/>
                      <a:pt x="2016" y="3765"/>
                      <a:pt x="2017" y="3739"/>
                    </a:cubicBezTo>
                    <a:cubicBezTo>
                      <a:pt x="2044" y="3745"/>
                      <a:pt x="2034" y="3807"/>
                      <a:pt x="2019" y="3827"/>
                    </a:cubicBezTo>
                    <a:cubicBezTo>
                      <a:pt x="2040" y="3823"/>
                      <a:pt x="2027" y="3812"/>
                      <a:pt x="2048" y="3808"/>
                    </a:cubicBezTo>
                    <a:cubicBezTo>
                      <a:pt x="2047" y="3818"/>
                      <a:pt x="2025" y="3843"/>
                      <a:pt x="2045" y="3854"/>
                    </a:cubicBezTo>
                    <a:cubicBezTo>
                      <a:pt x="2038" y="3864"/>
                      <a:pt x="2038" y="3869"/>
                      <a:pt x="2037" y="3880"/>
                    </a:cubicBezTo>
                    <a:moveTo>
                      <a:pt x="2098" y="3908"/>
                    </a:moveTo>
                    <a:cubicBezTo>
                      <a:pt x="2098" y="3898"/>
                      <a:pt x="2098" y="3893"/>
                      <a:pt x="2112" y="3894"/>
                    </a:cubicBezTo>
                    <a:cubicBezTo>
                      <a:pt x="2112" y="3899"/>
                      <a:pt x="2111" y="3909"/>
                      <a:pt x="2098" y="3908"/>
                    </a:cubicBezTo>
                    <a:moveTo>
                      <a:pt x="2137" y="3802"/>
                    </a:moveTo>
                    <a:cubicBezTo>
                      <a:pt x="2150" y="3813"/>
                      <a:pt x="2143" y="3823"/>
                      <a:pt x="2142" y="3838"/>
                    </a:cubicBezTo>
                    <a:cubicBezTo>
                      <a:pt x="2129" y="3832"/>
                      <a:pt x="2143" y="3812"/>
                      <a:pt x="2137" y="3802"/>
                    </a:cubicBezTo>
                    <a:moveTo>
                      <a:pt x="2157" y="3813"/>
                    </a:moveTo>
                    <a:cubicBezTo>
                      <a:pt x="2144" y="3807"/>
                      <a:pt x="2159" y="3777"/>
                      <a:pt x="2153" y="3766"/>
                    </a:cubicBezTo>
                    <a:cubicBezTo>
                      <a:pt x="2159" y="3767"/>
                      <a:pt x="2158" y="3798"/>
                      <a:pt x="2157" y="3813"/>
                    </a:cubicBezTo>
                    <a:moveTo>
                      <a:pt x="2277" y="2086"/>
                    </a:moveTo>
                    <a:cubicBezTo>
                      <a:pt x="2271" y="2080"/>
                      <a:pt x="2278" y="2075"/>
                      <a:pt x="2272" y="2059"/>
                    </a:cubicBezTo>
                    <a:cubicBezTo>
                      <a:pt x="2285" y="2070"/>
                      <a:pt x="2278" y="2075"/>
                      <a:pt x="2277" y="2086"/>
                    </a:cubicBezTo>
                    <a:moveTo>
                      <a:pt x="2277" y="2086"/>
                    </a:moveTo>
                    <a:cubicBezTo>
                      <a:pt x="2283" y="2107"/>
                      <a:pt x="2282" y="2117"/>
                      <a:pt x="2281" y="2138"/>
                    </a:cubicBezTo>
                    <a:cubicBezTo>
                      <a:pt x="2255" y="2121"/>
                      <a:pt x="2276" y="2101"/>
                      <a:pt x="2277" y="2086"/>
                    </a:cubicBezTo>
                    <a:moveTo>
                      <a:pt x="2223" y="3868"/>
                    </a:moveTo>
                    <a:cubicBezTo>
                      <a:pt x="2223" y="3858"/>
                      <a:pt x="2223" y="3863"/>
                      <a:pt x="2224" y="3853"/>
                    </a:cubicBezTo>
                    <a:cubicBezTo>
                      <a:pt x="2231" y="3853"/>
                      <a:pt x="2236" y="3874"/>
                      <a:pt x="2223" y="3868"/>
                    </a:cubicBezTo>
                    <a:moveTo>
                      <a:pt x="2309" y="2268"/>
                    </a:moveTo>
                    <a:cubicBezTo>
                      <a:pt x="2316" y="2279"/>
                      <a:pt x="2315" y="2289"/>
                      <a:pt x="2314" y="2305"/>
                    </a:cubicBezTo>
                    <a:cubicBezTo>
                      <a:pt x="2301" y="2294"/>
                      <a:pt x="2308" y="2284"/>
                      <a:pt x="2309" y="2268"/>
                    </a:cubicBezTo>
                    <a:moveTo>
                      <a:pt x="2262" y="3782"/>
                    </a:moveTo>
                    <a:cubicBezTo>
                      <a:pt x="2262" y="3777"/>
                      <a:pt x="2269" y="3777"/>
                      <a:pt x="2269" y="3772"/>
                    </a:cubicBezTo>
                    <a:cubicBezTo>
                      <a:pt x="2275" y="3778"/>
                      <a:pt x="2269" y="3777"/>
                      <a:pt x="2275" y="3788"/>
                    </a:cubicBezTo>
                    <a:cubicBezTo>
                      <a:pt x="2261" y="3792"/>
                      <a:pt x="2269" y="3777"/>
                      <a:pt x="2262" y="3782"/>
                    </a:cubicBezTo>
                    <a:moveTo>
                      <a:pt x="2373" y="2080"/>
                    </a:moveTo>
                    <a:cubicBezTo>
                      <a:pt x="2388" y="2070"/>
                      <a:pt x="2368" y="2049"/>
                      <a:pt x="2376" y="2023"/>
                    </a:cubicBezTo>
                    <a:cubicBezTo>
                      <a:pt x="2377" y="2013"/>
                      <a:pt x="2376" y="2023"/>
                      <a:pt x="2376" y="2028"/>
                    </a:cubicBezTo>
                    <a:cubicBezTo>
                      <a:pt x="2383" y="2034"/>
                      <a:pt x="2375" y="2044"/>
                      <a:pt x="2382" y="2049"/>
                    </a:cubicBezTo>
                    <a:cubicBezTo>
                      <a:pt x="2383" y="2029"/>
                      <a:pt x="2390" y="2014"/>
                      <a:pt x="2378" y="1992"/>
                    </a:cubicBezTo>
                    <a:cubicBezTo>
                      <a:pt x="2371" y="1997"/>
                      <a:pt x="2378" y="1997"/>
                      <a:pt x="2377" y="2003"/>
                    </a:cubicBezTo>
                    <a:cubicBezTo>
                      <a:pt x="2358" y="1986"/>
                      <a:pt x="2379" y="1961"/>
                      <a:pt x="2374" y="1935"/>
                    </a:cubicBezTo>
                    <a:cubicBezTo>
                      <a:pt x="2380" y="1941"/>
                      <a:pt x="2373" y="1956"/>
                      <a:pt x="2379" y="1966"/>
                    </a:cubicBezTo>
                    <a:cubicBezTo>
                      <a:pt x="2387" y="1951"/>
                      <a:pt x="2380" y="1941"/>
                      <a:pt x="2381" y="1920"/>
                    </a:cubicBezTo>
                    <a:cubicBezTo>
                      <a:pt x="2395" y="1931"/>
                      <a:pt x="2387" y="1951"/>
                      <a:pt x="2386" y="1962"/>
                    </a:cubicBezTo>
                    <a:cubicBezTo>
                      <a:pt x="2390" y="2024"/>
                      <a:pt x="2394" y="2076"/>
                      <a:pt x="2390" y="2153"/>
                    </a:cubicBezTo>
                    <a:cubicBezTo>
                      <a:pt x="2343" y="2146"/>
                      <a:pt x="2400" y="2102"/>
                      <a:pt x="2373" y="2080"/>
                    </a:cubicBezTo>
                    <a:moveTo>
                      <a:pt x="2383" y="2158"/>
                    </a:moveTo>
                    <a:cubicBezTo>
                      <a:pt x="2396" y="2179"/>
                      <a:pt x="2401" y="2221"/>
                      <a:pt x="2386" y="2246"/>
                    </a:cubicBezTo>
                    <a:cubicBezTo>
                      <a:pt x="2394" y="2226"/>
                      <a:pt x="2388" y="2195"/>
                      <a:pt x="2383" y="2158"/>
                    </a:cubicBezTo>
                    <a:moveTo>
                      <a:pt x="2391" y="2283"/>
                    </a:moveTo>
                    <a:cubicBezTo>
                      <a:pt x="2404" y="2289"/>
                      <a:pt x="2391" y="2288"/>
                      <a:pt x="2397" y="2298"/>
                    </a:cubicBezTo>
                    <a:cubicBezTo>
                      <a:pt x="2383" y="2298"/>
                      <a:pt x="2391" y="2288"/>
                      <a:pt x="2391" y="2283"/>
                    </a:cubicBezTo>
                    <a:moveTo>
                      <a:pt x="2481" y="2256"/>
                    </a:moveTo>
                    <a:cubicBezTo>
                      <a:pt x="2495" y="2262"/>
                      <a:pt x="2473" y="2276"/>
                      <a:pt x="2487" y="2282"/>
                    </a:cubicBezTo>
                    <a:cubicBezTo>
                      <a:pt x="2473" y="2292"/>
                      <a:pt x="2481" y="2266"/>
                      <a:pt x="2481" y="2256"/>
                    </a:cubicBezTo>
                    <a:moveTo>
                      <a:pt x="2478" y="2328"/>
                    </a:moveTo>
                    <a:cubicBezTo>
                      <a:pt x="2464" y="2323"/>
                      <a:pt x="2479" y="2308"/>
                      <a:pt x="2480" y="2287"/>
                    </a:cubicBezTo>
                    <a:cubicBezTo>
                      <a:pt x="2493" y="2298"/>
                      <a:pt x="2485" y="2313"/>
                      <a:pt x="2491" y="2329"/>
                    </a:cubicBezTo>
                    <a:cubicBezTo>
                      <a:pt x="2485" y="2329"/>
                      <a:pt x="2478" y="2328"/>
                      <a:pt x="2478" y="2328"/>
                    </a:cubicBezTo>
                    <a:moveTo>
                      <a:pt x="2539" y="3853"/>
                    </a:moveTo>
                    <a:cubicBezTo>
                      <a:pt x="2532" y="3852"/>
                      <a:pt x="2540" y="3842"/>
                      <a:pt x="2546" y="3843"/>
                    </a:cubicBezTo>
                    <a:cubicBezTo>
                      <a:pt x="2546" y="3848"/>
                      <a:pt x="2553" y="3848"/>
                      <a:pt x="2539" y="3853"/>
                    </a:cubicBezTo>
                    <a:moveTo>
                      <a:pt x="2564" y="3766"/>
                    </a:moveTo>
                    <a:cubicBezTo>
                      <a:pt x="2577" y="3782"/>
                      <a:pt x="2562" y="3797"/>
                      <a:pt x="2575" y="3818"/>
                    </a:cubicBezTo>
                    <a:cubicBezTo>
                      <a:pt x="2555" y="3807"/>
                      <a:pt x="2550" y="3776"/>
                      <a:pt x="2564" y="3766"/>
                    </a:cubicBezTo>
                    <a:moveTo>
                      <a:pt x="2589" y="3814"/>
                    </a:moveTo>
                    <a:cubicBezTo>
                      <a:pt x="2577" y="3782"/>
                      <a:pt x="2585" y="3752"/>
                      <a:pt x="2587" y="3715"/>
                    </a:cubicBezTo>
                    <a:cubicBezTo>
                      <a:pt x="2586" y="3746"/>
                      <a:pt x="2611" y="3794"/>
                      <a:pt x="2589" y="3814"/>
                    </a:cubicBezTo>
                    <a:moveTo>
                      <a:pt x="2631" y="3666"/>
                    </a:moveTo>
                    <a:cubicBezTo>
                      <a:pt x="2617" y="3665"/>
                      <a:pt x="2631" y="3656"/>
                      <a:pt x="2632" y="3645"/>
                    </a:cubicBezTo>
                    <a:cubicBezTo>
                      <a:pt x="2639" y="3646"/>
                      <a:pt x="2638" y="3661"/>
                      <a:pt x="2631" y="3666"/>
                    </a:cubicBezTo>
                    <a:moveTo>
                      <a:pt x="2770" y="2095"/>
                    </a:moveTo>
                    <a:cubicBezTo>
                      <a:pt x="2764" y="2089"/>
                      <a:pt x="2771" y="2074"/>
                      <a:pt x="2772" y="2064"/>
                    </a:cubicBezTo>
                    <a:cubicBezTo>
                      <a:pt x="2779" y="2069"/>
                      <a:pt x="2771" y="2079"/>
                      <a:pt x="2785" y="2075"/>
                    </a:cubicBezTo>
                    <a:cubicBezTo>
                      <a:pt x="2771" y="2084"/>
                      <a:pt x="2778" y="2090"/>
                      <a:pt x="2777" y="2105"/>
                    </a:cubicBezTo>
                    <a:cubicBezTo>
                      <a:pt x="2770" y="2105"/>
                      <a:pt x="2771" y="2089"/>
                      <a:pt x="2770" y="2095"/>
                    </a:cubicBezTo>
                    <a:moveTo>
                      <a:pt x="2768" y="2136"/>
                    </a:moveTo>
                    <a:cubicBezTo>
                      <a:pt x="2769" y="2120"/>
                      <a:pt x="2769" y="2120"/>
                      <a:pt x="2769" y="2120"/>
                    </a:cubicBezTo>
                    <a:cubicBezTo>
                      <a:pt x="2776" y="2116"/>
                      <a:pt x="2775" y="2131"/>
                      <a:pt x="2775" y="2131"/>
                    </a:cubicBezTo>
                    <a:cubicBezTo>
                      <a:pt x="2775" y="2131"/>
                      <a:pt x="2775" y="2131"/>
                      <a:pt x="2776" y="2126"/>
                    </a:cubicBezTo>
                    <a:cubicBezTo>
                      <a:pt x="2783" y="2126"/>
                      <a:pt x="2782" y="2142"/>
                      <a:pt x="2768" y="2136"/>
                    </a:cubicBezTo>
                    <a:moveTo>
                      <a:pt x="2785" y="2225"/>
                    </a:moveTo>
                    <a:cubicBezTo>
                      <a:pt x="2765" y="2213"/>
                      <a:pt x="2785" y="2209"/>
                      <a:pt x="2779" y="2188"/>
                    </a:cubicBezTo>
                    <a:cubicBezTo>
                      <a:pt x="2786" y="2194"/>
                      <a:pt x="2786" y="2194"/>
                      <a:pt x="2786" y="2199"/>
                    </a:cubicBezTo>
                    <a:cubicBezTo>
                      <a:pt x="2793" y="2184"/>
                      <a:pt x="2788" y="2152"/>
                      <a:pt x="2790" y="2121"/>
                    </a:cubicBezTo>
                    <a:cubicBezTo>
                      <a:pt x="2802" y="2148"/>
                      <a:pt x="2800" y="2194"/>
                      <a:pt x="2785" y="2225"/>
                    </a:cubicBezTo>
                    <a:moveTo>
                      <a:pt x="2789" y="3793"/>
                    </a:moveTo>
                    <a:cubicBezTo>
                      <a:pt x="2790" y="3767"/>
                      <a:pt x="2784" y="3761"/>
                      <a:pt x="2784" y="3746"/>
                    </a:cubicBezTo>
                    <a:cubicBezTo>
                      <a:pt x="2798" y="3747"/>
                      <a:pt x="2798" y="3747"/>
                      <a:pt x="2798" y="3747"/>
                    </a:cubicBezTo>
                    <a:cubicBezTo>
                      <a:pt x="2791" y="3762"/>
                      <a:pt x="2803" y="3788"/>
                      <a:pt x="2789" y="3793"/>
                    </a:cubicBezTo>
                    <a:moveTo>
                      <a:pt x="2858" y="3786"/>
                    </a:moveTo>
                    <a:cubicBezTo>
                      <a:pt x="2851" y="3780"/>
                      <a:pt x="2852" y="3770"/>
                      <a:pt x="2859" y="3765"/>
                    </a:cubicBezTo>
                    <a:cubicBezTo>
                      <a:pt x="2866" y="3765"/>
                      <a:pt x="2858" y="3781"/>
                      <a:pt x="2858" y="3786"/>
                    </a:cubicBezTo>
                    <a:moveTo>
                      <a:pt x="2935" y="2237"/>
                    </a:moveTo>
                    <a:cubicBezTo>
                      <a:pt x="2921" y="2231"/>
                      <a:pt x="2935" y="2227"/>
                      <a:pt x="2929" y="2221"/>
                    </a:cubicBezTo>
                    <a:cubicBezTo>
                      <a:pt x="2943" y="2217"/>
                      <a:pt x="2935" y="2232"/>
                      <a:pt x="2935" y="2237"/>
                    </a:cubicBezTo>
                    <a:moveTo>
                      <a:pt x="2877" y="3813"/>
                    </a:moveTo>
                    <a:cubicBezTo>
                      <a:pt x="2871" y="3792"/>
                      <a:pt x="2880" y="3751"/>
                      <a:pt x="2881" y="3730"/>
                    </a:cubicBezTo>
                    <a:cubicBezTo>
                      <a:pt x="2887" y="3751"/>
                      <a:pt x="2886" y="3777"/>
                      <a:pt x="2877" y="3813"/>
                    </a:cubicBezTo>
                    <a:moveTo>
                      <a:pt x="2982" y="3901"/>
                    </a:moveTo>
                    <a:cubicBezTo>
                      <a:pt x="2982" y="3906"/>
                      <a:pt x="2975" y="3905"/>
                      <a:pt x="2969" y="3905"/>
                    </a:cubicBezTo>
                    <a:cubicBezTo>
                      <a:pt x="2955" y="3894"/>
                      <a:pt x="2977" y="3880"/>
                      <a:pt x="2970" y="3869"/>
                    </a:cubicBezTo>
                    <a:cubicBezTo>
                      <a:pt x="2977" y="3869"/>
                      <a:pt x="2984" y="3865"/>
                      <a:pt x="2991" y="3865"/>
                    </a:cubicBezTo>
                    <a:cubicBezTo>
                      <a:pt x="2990" y="3880"/>
                      <a:pt x="2983" y="3890"/>
                      <a:pt x="2982" y="3901"/>
                    </a:cubicBezTo>
                    <a:moveTo>
                      <a:pt x="3017" y="3887"/>
                    </a:moveTo>
                    <a:cubicBezTo>
                      <a:pt x="3012" y="3866"/>
                      <a:pt x="3013" y="3840"/>
                      <a:pt x="3022" y="3804"/>
                    </a:cubicBezTo>
                    <a:cubicBezTo>
                      <a:pt x="3027" y="3836"/>
                      <a:pt x="3019" y="3856"/>
                      <a:pt x="3017" y="3887"/>
                    </a:cubicBezTo>
                    <a:moveTo>
                      <a:pt x="3098" y="2116"/>
                    </a:moveTo>
                    <a:cubicBezTo>
                      <a:pt x="3112" y="2117"/>
                      <a:pt x="3104" y="2152"/>
                      <a:pt x="3116" y="2169"/>
                    </a:cubicBezTo>
                    <a:cubicBezTo>
                      <a:pt x="3090" y="2157"/>
                      <a:pt x="3112" y="2127"/>
                      <a:pt x="3098" y="2116"/>
                    </a:cubicBezTo>
                    <a:moveTo>
                      <a:pt x="3158" y="2295"/>
                    </a:moveTo>
                    <a:cubicBezTo>
                      <a:pt x="3152" y="2279"/>
                      <a:pt x="3153" y="2264"/>
                      <a:pt x="3153" y="2253"/>
                    </a:cubicBezTo>
                    <a:cubicBezTo>
                      <a:pt x="3167" y="2254"/>
                      <a:pt x="3153" y="2264"/>
                      <a:pt x="3167" y="2264"/>
                    </a:cubicBezTo>
                    <a:cubicBezTo>
                      <a:pt x="3153" y="2269"/>
                      <a:pt x="3166" y="2280"/>
                      <a:pt x="3158" y="2295"/>
                    </a:cubicBezTo>
                    <a:moveTo>
                      <a:pt x="3260" y="2321"/>
                    </a:moveTo>
                    <a:cubicBezTo>
                      <a:pt x="3254" y="2300"/>
                      <a:pt x="3261" y="2290"/>
                      <a:pt x="3262" y="2269"/>
                    </a:cubicBezTo>
                    <a:cubicBezTo>
                      <a:pt x="3269" y="2269"/>
                      <a:pt x="3269" y="2269"/>
                      <a:pt x="3269" y="2269"/>
                    </a:cubicBezTo>
                    <a:cubicBezTo>
                      <a:pt x="3262" y="2285"/>
                      <a:pt x="3268" y="2300"/>
                      <a:pt x="3273" y="2321"/>
                    </a:cubicBezTo>
                    <a:cubicBezTo>
                      <a:pt x="3266" y="2326"/>
                      <a:pt x="3267" y="2316"/>
                      <a:pt x="3260" y="2321"/>
                    </a:cubicBezTo>
                    <a:moveTo>
                      <a:pt x="3311" y="2535"/>
                    </a:moveTo>
                    <a:cubicBezTo>
                      <a:pt x="3311" y="2530"/>
                      <a:pt x="3299" y="2493"/>
                      <a:pt x="3320" y="2484"/>
                    </a:cubicBezTo>
                    <a:cubicBezTo>
                      <a:pt x="3313" y="2484"/>
                      <a:pt x="3313" y="2494"/>
                      <a:pt x="3312" y="2504"/>
                    </a:cubicBezTo>
                    <a:cubicBezTo>
                      <a:pt x="3326" y="2510"/>
                      <a:pt x="3320" y="2494"/>
                      <a:pt x="3320" y="2494"/>
                    </a:cubicBezTo>
                    <a:cubicBezTo>
                      <a:pt x="3327" y="2490"/>
                      <a:pt x="3338" y="2532"/>
                      <a:pt x="3311" y="2535"/>
                    </a:cubicBezTo>
                    <a:moveTo>
                      <a:pt x="3414" y="3901"/>
                    </a:moveTo>
                    <a:cubicBezTo>
                      <a:pt x="3414" y="3901"/>
                      <a:pt x="3408" y="3901"/>
                      <a:pt x="3401" y="3901"/>
                    </a:cubicBezTo>
                    <a:cubicBezTo>
                      <a:pt x="3401" y="3885"/>
                      <a:pt x="3408" y="3886"/>
                      <a:pt x="3402" y="3875"/>
                    </a:cubicBezTo>
                    <a:cubicBezTo>
                      <a:pt x="3409" y="3875"/>
                      <a:pt x="3416" y="3876"/>
                      <a:pt x="3416" y="3870"/>
                    </a:cubicBezTo>
                    <a:cubicBezTo>
                      <a:pt x="3430" y="3871"/>
                      <a:pt x="3415" y="3891"/>
                      <a:pt x="3414" y="3901"/>
                    </a:cubicBezTo>
                    <a:moveTo>
                      <a:pt x="3496" y="3916"/>
                    </a:moveTo>
                    <a:cubicBezTo>
                      <a:pt x="3504" y="3895"/>
                      <a:pt x="3504" y="3885"/>
                      <a:pt x="3512" y="3860"/>
                    </a:cubicBezTo>
                    <a:cubicBezTo>
                      <a:pt x="3519" y="3860"/>
                      <a:pt x="3511" y="3880"/>
                      <a:pt x="3525" y="3876"/>
                    </a:cubicBezTo>
                    <a:cubicBezTo>
                      <a:pt x="3518" y="3886"/>
                      <a:pt x="3517" y="3906"/>
                      <a:pt x="3496" y="3916"/>
                    </a:cubicBezTo>
                    <a:moveTo>
                      <a:pt x="3536" y="3245"/>
                    </a:moveTo>
                    <a:cubicBezTo>
                      <a:pt x="3549" y="3266"/>
                      <a:pt x="3546" y="3328"/>
                      <a:pt x="3544" y="3354"/>
                    </a:cubicBezTo>
                    <a:cubicBezTo>
                      <a:pt x="3532" y="3323"/>
                      <a:pt x="3535" y="3276"/>
                      <a:pt x="3536" y="3245"/>
                    </a:cubicBezTo>
                    <a:moveTo>
                      <a:pt x="3567" y="3309"/>
                    </a:moveTo>
                    <a:cubicBezTo>
                      <a:pt x="3561" y="3288"/>
                      <a:pt x="3556" y="3251"/>
                      <a:pt x="3570" y="3252"/>
                    </a:cubicBezTo>
                    <a:cubicBezTo>
                      <a:pt x="3575" y="3283"/>
                      <a:pt x="3566" y="3329"/>
                      <a:pt x="3579" y="3351"/>
                    </a:cubicBezTo>
                    <a:cubicBezTo>
                      <a:pt x="3558" y="3355"/>
                      <a:pt x="3566" y="3329"/>
                      <a:pt x="3567" y="3309"/>
                    </a:cubicBezTo>
                    <a:moveTo>
                      <a:pt x="3561" y="3583"/>
                    </a:moveTo>
                    <a:cubicBezTo>
                      <a:pt x="3555" y="3551"/>
                      <a:pt x="3550" y="3520"/>
                      <a:pt x="3565" y="3495"/>
                    </a:cubicBezTo>
                    <a:cubicBezTo>
                      <a:pt x="3577" y="3537"/>
                      <a:pt x="3573" y="3614"/>
                      <a:pt x="3570" y="3671"/>
                    </a:cubicBezTo>
                    <a:cubicBezTo>
                      <a:pt x="3550" y="3649"/>
                      <a:pt x="3566" y="3614"/>
                      <a:pt x="3561" y="3583"/>
                    </a:cubicBezTo>
                    <a:moveTo>
                      <a:pt x="3561" y="3702"/>
                    </a:moveTo>
                    <a:cubicBezTo>
                      <a:pt x="3568" y="3702"/>
                      <a:pt x="3575" y="3702"/>
                      <a:pt x="3575" y="3702"/>
                    </a:cubicBezTo>
                    <a:cubicBezTo>
                      <a:pt x="3575" y="3708"/>
                      <a:pt x="3575" y="3713"/>
                      <a:pt x="3568" y="3718"/>
                    </a:cubicBezTo>
                    <a:cubicBezTo>
                      <a:pt x="3568" y="3718"/>
                      <a:pt x="3568" y="3712"/>
                      <a:pt x="3561" y="3712"/>
                    </a:cubicBezTo>
                    <a:cubicBezTo>
                      <a:pt x="3561" y="3712"/>
                      <a:pt x="3561" y="3707"/>
                      <a:pt x="3561" y="3702"/>
                    </a:cubicBezTo>
                    <a:moveTo>
                      <a:pt x="3559" y="3893"/>
                    </a:moveTo>
                    <a:cubicBezTo>
                      <a:pt x="3567" y="3862"/>
                      <a:pt x="3561" y="3857"/>
                      <a:pt x="3555" y="3836"/>
                    </a:cubicBezTo>
                    <a:cubicBezTo>
                      <a:pt x="3569" y="3831"/>
                      <a:pt x="3568" y="3842"/>
                      <a:pt x="3575" y="3837"/>
                    </a:cubicBezTo>
                    <a:cubicBezTo>
                      <a:pt x="3575" y="3847"/>
                      <a:pt x="3582" y="3848"/>
                      <a:pt x="3581" y="3853"/>
                    </a:cubicBezTo>
                    <a:cubicBezTo>
                      <a:pt x="3567" y="3857"/>
                      <a:pt x="3593" y="3890"/>
                      <a:pt x="3559" y="3893"/>
                    </a:cubicBezTo>
                    <a:moveTo>
                      <a:pt x="3602" y="3580"/>
                    </a:moveTo>
                    <a:cubicBezTo>
                      <a:pt x="3595" y="3574"/>
                      <a:pt x="3596" y="3559"/>
                      <a:pt x="3597" y="3548"/>
                    </a:cubicBezTo>
                    <a:cubicBezTo>
                      <a:pt x="3603" y="3554"/>
                      <a:pt x="3602" y="3574"/>
                      <a:pt x="3602" y="3580"/>
                    </a:cubicBezTo>
                    <a:moveTo>
                      <a:pt x="3619" y="3922"/>
                    </a:moveTo>
                    <a:cubicBezTo>
                      <a:pt x="3612" y="3927"/>
                      <a:pt x="3584" y="3931"/>
                      <a:pt x="3585" y="3915"/>
                    </a:cubicBezTo>
                    <a:cubicBezTo>
                      <a:pt x="3606" y="3916"/>
                      <a:pt x="3606" y="3911"/>
                      <a:pt x="3620" y="3912"/>
                    </a:cubicBezTo>
                    <a:cubicBezTo>
                      <a:pt x="3619" y="3917"/>
                      <a:pt x="3619" y="3917"/>
                      <a:pt x="3619" y="3922"/>
                    </a:cubicBezTo>
                    <a:moveTo>
                      <a:pt x="3076" y="3812"/>
                    </a:moveTo>
                    <a:cubicBezTo>
                      <a:pt x="3076" y="3807"/>
                      <a:pt x="3076" y="3807"/>
                      <a:pt x="3076" y="3807"/>
                    </a:cubicBezTo>
                    <a:cubicBezTo>
                      <a:pt x="3076" y="3807"/>
                      <a:pt x="3076" y="3807"/>
                      <a:pt x="3076" y="3812"/>
                    </a:cubicBezTo>
                    <a:moveTo>
                      <a:pt x="2846" y="2088"/>
                    </a:moveTo>
                    <a:cubicBezTo>
                      <a:pt x="2853" y="2093"/>
                      <a:pt x="2853" y="2083"/>
                      <a:pt x="2846" y="2088"/>
                    </a:cubicBezTo>
                    <a:moveTo>
                      <a:pt x="1675" y="2201"/>
                    </a:moveTo>
                    <a:cubicBezTo>
                      <a:pt x="1674" y="2221"/>
                      <a:pt x="1674" y="2221"/>
                      <a:pt x="1673" y="2242"/>
                    </a:cubicBezTo>
                    <a:cubicBezTo>
                      <a:pt x="1680" y="2237"/>
                      <a:pt x="1680" y="2242"/>
                      <a:pt x="1679" y="2247"/>
                    </a:cubicBezTo>
                    <a:cubicBezTo>
                      <a:pt x="1680" y="2232"/>
                      <a:pt x="1688" y="2206"/>
                      <a:pt x="1675" y="2201"/>
                    </a:cubicBezTo>
                    <a:moveTo>
                      <a:pt x="2219" y="1731"/>
                    </a:moveTo>
                    <a:cubicBezTo>
                      <a:pt x="2240" y="1732"/>
                      <a:pt x="2225" y="1747"/>
                      <a:pt x="2232" y="1752"/>
                    </a:cubicBezTo>
                    <a:cubicBezTo>
                      <a:pt x="2240" y="1737"/>
                      <a:pt x="2213" y="1725"/>
                      <a:pt x="2234" y="1716"/>
                    </a:cubicBezTo>
                    <a:cubicBezTo>
                      <a:pt x="2227" y="1716"/>
                      <a:pt x="2227" y="1721"/>
                      <a:pt x="2220" y="1721"/>
                    </a:cubicBezTo>
                    <a:cubicBezTo>
                      <a:pt x="2213" y="1725"/>
                      <a:pt x="2226" y="1726"/>
                      <a:pt x="2219" y="1731"/>
                    </a:cubicBezTo>
                    <a:moveTo>
                      <a:pt x="2027" y="1737"/>
                    </a:moveTo>
                    <a:cubicBezTo>
                      <a:pt x="2033" y="1747"/>
                      <a:pt x="2026" y="1752"/>
                      <a:pt x="2033" y="1747"/>
                    </a:cubicBezTo>
                    <a:cubicBezTo>
                      <a:pt x="2026" y="1757"/>
                      <a:pt x="2033" y="1763"/>
                      <a:pt x="2039" y="1768"/>
                    </a:cubicBezTo>
                    <a:cubicBezTo>
                      <a:pt x="2039" y="1763"/>
                      <a:pt x="2040" y="1748"/>
                      <a:pt x="2047" y="1743"/>
                    </a:cubicBezTo>
                    <a:cubicBezTo>
                      <a:pt x="2040" y="1743"/>
                      <a:pt x="2040" y="1743"/>
                      <a:pt x="2040" y="1743"/>
                    </a:cubicBezTo>
                    <a:cubicBezTo>
                      <a:pt x="2035" y="1706"/>
                      <a:pt x="2034" y="1727"/>
                      <a:pt x="2034" y="1742"/>
                    </a:cubicBezTo>
                    <a:cubicBezTo>
                      <a:pt x="2027" y="1742"/>
                      <a:pt x="2034" y="1737"/>
                      <a:pt x="2027" y="1737"/>
                    </a:cubicBezTo>
                    <a:moveTo>
                      <a:pt x="979" y="1721"/>
                    </a:moveTo>
                    <a:cubicBezTo>
                      <a:pt x="972" y="1721"/>
                      <a:pt x="972" y="1721"/>
                      <a:pt x="972" y="1716"/>
                    </a:cubicBezTo>
                    <a:cubicBezTo>
                      <a:pt x="979" y="1716"/>
                      <a:pt x="979" y="1716"/>
                      <a:pt x="986" y="1711"/>
                    </a:cubicBezTo>
                    <a:cubicBezTo>
                      <a:pt x="979" y="1711"/>
                      <a:pt x="993" y="1706"/>
                      <a:pt x="979" y="1706"/>
                    </a:cubicBezTo>
                    <a:cubicBezTo>
                      <a:pt x="986" y="1706"/>
                      <a:pt x="987" y="1701"/>
                      <a:pt x="980" y="1700"/>
                    </a:cubicBezTo>
                    <a:cubicBezTo>
                      <a:pt x="979" y="1706"/>
                      <a:pt x="972" y="1716"/>
                      <a:pt x="965" y="1720"/>
                    </a:cubicBezTo>
                    <a:cubicBezTo>
                      <a:pt x="972" y="1721"/>
                      <a:pt x="972" y="1721"/>
                      <a:pt x="979" y="1721"/>
                    </a:cubicBezTo>
                    <a:moveTo>
                      <a:pt x="698" y="1723"/>
                    </a:moveTo>
                    <a:cubicBezTo>
                      <a:pt x="698" y="1717"/>
                      <a:pt x="698" y="1717"/>
                      <a:pt x="705" y="1718"/>
                    </a:cubicBezTo>
                    <a:cubicBezTo>
                      <a:pt x="705" y="1718"/>
                      <a:pt x="698" y="1723"/>
                      <a:pt x="704" y="1723"/>
                    </a:cubicBezTo>
                    <a:cubicBezTo>
                      <a:pt x="705" y="1718"/>
                      <a:pt x="706" y="1697"/>
                      <a:pt x="699" y="1702"/>
                    </a:cubicBezTo>
                    <a:cubicBezTo>
                      <a:pt x="705" y="1713"/>
                      <a:pt x="691" y="1717"/>
                      <a:pt x="698" y="1723"/>
                    </a:cubicBezTo>
                    <a:moveTo>
                      <a:pt x="1452" y="1719"/>
                    </a:moveTo>
                    <a:cubicBezTo>
                      <a:pt x="1465" y="1724"/>
                      <a:pt x="1444" y="1739"/>
                      <a:pt x="1458" y="1745"/>
                    </a:cubicBezTo>
                    <a:cubicBezTo>
                      <a:pt x="1458" y="1734"/>
                      <a:pt x="1458" y="1729"/>
                      <a:pt x="1465" y="1724"/>
                    </a:cubicBezTo>
                    <a:cubicBezTo>
                      <a:pt x="1451" y="1729"/>
                      <a:pt x="1459" y="1709"/>
                      <a:pt x="1452" y="1719"/>
                    </a:cubicBezTo>
                    <a:moveTo>
                      <a:pt x="2355" y="1763"/>
                    </a:moveTo>
                    <a:cubicBezTo>
                      <a:pt x="2355" y="1758"/>
                      <a:pt x="2363" y="1733"/>
                      <a:pt x="2349" y="1742"/>
                    </a:cubicBezTo>
                    <a:cubicBezTo>
                      <a:pt x="2362" y="1748"/>
                      <a:pt x="2349" y="1753"/>
                      <a:pt x="2348" y="1763"/>
                    </a:cubicBezTo>
                    <a:cubicBezTo>
                      <a:pt x="2355" y="1763"/>
                      <a:pt x="2355" y="1769"/>
                      <a:pt x="2355" y="1763"/>
                    </a:cubicBezTo>
                    <a:moveTo>
                      <a:pt x="1522" y="1831"/>
                    </a:moveTo>
                    <a:cubicBezTo>
                      <a:pt x="1522" y="1836"/>
                      <a:pt x="1521" y="1857"/>
                      <a:pt x="1528" y="1852"/>
                    </a:cubicBezTo>
                    <a:cubicBezTo>
                      <a:pt x="1529" y="1821"/>
                      <a:pt x="1523" y="1800"/>
                      <a:pt x="1524" y="1779"/>
                    </a:cubicBezTo>
                    <a:cubicBezTo>
                      <a:pt x="1524" y="1789"/>
                      <a:pt x="1540" y="1739"/>
                      <a:pt x="1520" y="1732"/>
                    </a:cubicBezTo>
                    <a:cubicBezTo>
                      <a:pt x="1511" y="1763"/>
                      <a:pt x="1516" y="1810"/>
                      <a:pt x="1522" y="1831"/>
                    </a:cubicBezTo>
                    <a:moveTo>
                      <a:pt x="1520" y="1727"/>
                    </a:moveTo>
                    <a:cubicBezTo>
                      <a:pt x="1527" y="1728"/>
                      <a:pt x="1527" y="1728"/>
                      <a:pt x="1527" y="1728"/>
                    </a:cubicBezTo>
                    <a:cubicBezTo>
                      <a:pt x="1527" y="1728"/>
                      <a:pt x="1527" y="1728"/>
                      <a:pt x="1520" y="1727"/>
                    </a:cubicBezTo>
                    <a:moveTo>
                      <a:pt x="1520" y="1732"/>
                    </a:moveTo>
                    <a:cubicBezTo>
                      <a:pt x="1520" y="1732"/>
                      <a:pt x="1520" y="1727"/>
                      <a:pt x="1520" y="1727"/>
                    </a:cubicBezTo>
                    <a:cubicBezTo>
                      <a:pt x="1520" y="1727"/>
                      <a:pt x="1520" y="1732"/>
                      <a:pt x="1520" y="1732"/>
                    </a:cubicBezTo>
                    <a:moveTo>
                      <a:pt x="3173" y="1861"/>
                    </a:moveTo>
                    <a:cubicBezTo>
                      <a:pt x="3173" y="1861"/>
                      <a:pt x="3157" y="1896"/>
                      <a:pt x="3192" y="1898"/>
                    </a:cubicBezTo>
                    <a:cubicBezTo>
                      <a:pt x="3165" y="1871"/>
                      <a:pt x="3202" y="1831"/>
                      <a:pt x="3181" y="1830"/>
                    </a:cubicBezTo>
                    <a:cubicBezTo>
                      <a:pt x="3188" y="1826"/>
                      <a:pt x="3189" y="1820"/>
                      <a:pt x="3189" y="1810"/>
                    </a:cubicBezTo>
                    <a:cubicBezTo>
                      <a:pt x="3161" y="1814"/>
                      <a:pt x="3191" y="1774"/>
                      <a:pt x="3171" y="1763"/>
                    </a:cubicBezTo>
                    <a:cubicBezTo>
                      <a:pt x="3183" y="1799"/>
                      <a:pt x="3161" y="1829"/>
                      <a:pt x="3173" y="1861"/>
                    </a:cubicBezTo>
                    <a:moveTo>
                      <a:pt x="1253" y="1729"/>
                    </a:moveTo>
                    <a:cubicBezTo>
                      <a:pt x="1252" y="1735"/>
                      <a:pt x="1252" y="1740"/>
                      <a:pt x="1252" y="1740"/>
                    </a:cubicBezTo>
                    <a:cubicBezTo>
                      <a:pt x="1249" y="1802"/>
                      <a:pt x="1267" y="1725"/>
                      <a:pt x="1253" y="1729"/>
                    </a:cubicBezTo>
                    <a:moveTo>
                      <a:pt x="1506" y="1737"/>
                    </a:moveTo>
                    <a:cubicBezTo>
                      <a:pt x="1505" y="1757"/>
                      <a:pt x="1504" y="1768"/>
                      <a:pt x="1511" y="1778"/>
                    </a:cubicBezTo>
                    <a:cubicBezTo>
                      <a:pt x="1511" y="1763"/>
                      <a:pt x="1513" y="1742"/>
                      <a:pt x="1506" y="1737"/>
                    </a:cubicBezTo>
                    <a:moveTo>
                      <a:pt x="2101" y="1766"/>
                    </a:moveTo>
                    <a:cubicBezTo>
                      <a:pt x="2100" y="1777"/>
                      <a:pt x="2095" y="1751"/>
                      <a:pt x="2102" y="1751"/>
                    </a:cubicBezTo>
                    <a:cubicBezTo>
                      <a:pt x="2088" y="1750"/>
                      <a:pt x="2100" y="1777"/>
                      <a:pt x="2100" y="1782"/>
                    </a:cubicBezTo>
                    <a:cubicBezTo>
                      <a:pt x="2094" y="1776"/>
                      <a:pt x="2115" y="1767"/>
                      <a:pt x="2101" y="1766"/>
                    </a:cubicBezTo>
                    <a:moveTo>
                      <a:pt x="1825" y="1810"/>
                    </a:moveTo>
                    <a:cubicBezTo>
                      <a:pt x="1839" y="1805"/>
                      <a:pt x="1818" y="1804"/>
                      <a:pt x="1818" y="1799"/>
                    </a:cubicBezTo>
                    <a:cubicBezTo>
                      <a:pt x="1825" y="1799"/>
                      <a:pt x="1825" y="1804"/>
                      <a:pt x="1832" y="1805"/>
                    </a:cubicBezTo>
                    <a:cubicBezTo>
                      <a:pt x="1832" y="1789"/>
                      <a:pt x="1832" y="1789"/>
                      <a:pt x="1832" y="1789"/>
                    </a:cubicBezTo>
                    <a:cubicBezTo>
                      <a:pt x="1826" y="1789"/>
                      <a:pt x="1825" y="1794"/>
                      <a:pt x="1819" y="1789"/>
                    </a:cubicBezTo>
                    <a:cubicBezTo>
                      <a:pt x="1826" y="1784"/>
                      <a:pt x="1826" y="1779"/>
                      <a:pt x="1820" y="1768"/>
                    </a:cubicBezTo>
                    <a:cubicBezTo>
                      <a:pt x="1840" y="1774"/>
                      <a:pt x="1821" y="1742"/>
                      <a:pt x="1821" y="1747"/>
                    </a:cubicBezTo>
                    <a:cubicBezTo>
                      <a:pt x="1820" y="1773"/>
                      <a:pt x="1805" y="1793"/>
                      <a:pt x="1825" y="1810"/>
                    </a:cubicBezTo>
                    <a:moveTo>
                      <a:pt x="1415" y="1763"/>
                    </a:moveTo>
                    <a:cubicBezTo>
                      <a:pt x="1416" y="1753"/>
                      <a:pt x="1410" y="1737"/>
                      <a:pt x="1409" y="1748"/>
                    </a:cubicBezTo>
                    <a:cubicBezTo>
                      <a:pt x="1416" y="1743"/>
                      <a:pt x="1409" y="1753"/>
                      <a:pt x="1409" y="1753"/>
                    </a:cubicBezTo>
                    <a:cubicBezTo>
                      <a:pt x="1416" y="1753"/>
                      <a:pt x="1409" y="1763"/>
                      <a:pt x="1415" y="1763"/>
                    </a:cubicBezTo>
                    <a:moveTo>
                      <a:pt x="1887" y="1787"/>
                    </a:moveTo>
                    <a:cubicBezTo>
                      <a:pt x="1881" y="1771"/>
                      <a:pt x="1888" y="1766"/>
                      <a:pt x="1875" y="1755"/>
                    </a:cubicBezTo>
                    <a:cubicBezTo>
                      <a:pt x="1882" y="1766"/>
                      <a:pt x="1875" y="1771"/>
                      <a:pt x="1881" y="1776"/>
                    </a:cubicBezTo>
                    <a:cubicBezTo>
                      <a:pt x="1881" y="1781"/>
                      <a:pt x="1874" y="1776"/>
                      <a:pt x="1867" y="1775"/>
                    </a:cubicBezTo>
                    <a:cubicBezTo>
                      <a:pt x="1867" y="1786"/>
                      <a:pt x="1873" y="1791"/>
                      <a:pt x="1873" y="1796"/>
                    </a:cubicBezTo>
                    <a:cubicBezTo>
                      <a:pt x="1878" y="1833"/>
                      <a:pt x="1868" y="1755"/>
                      <a:pt x="1887" y="1787"/>
                    </a:cubicBezTo>
                    <a:moveTo>
                      <a:pt x="687" y="1789"/>
                    </a:moveTo>
                    <a:cubicBezTo>
                      <a:pt x="688" y="1769"/>
                      <a:pt x="690" y="1743"/>
                      <a:pt x="669" y="1747"/>
                    </a:cubicBezTo>
                    <a:cubicBezTo>
                      <a:pt x="676" y="1747"/>
                      <a:pt x="676" y="1747"/>
                      <a:pt x="669" y="1752"/>
                    </a:cubicBezTo>
                    <a:cubicBezTo>
                      <a:pt x="675" y="1753"/>
                      <a:pt x="683" y="1748"/>
                      <a:pt x="682" y="1753"/>
                    </a:cubicBezTo>
                    <a:cubicBezTo>
                      <a:pt x="675" y="1763"/>
                      <a:pt x="682" y="1758"/>
                      <a:pt x="675" y="1768"/>
                    </a:cubicBezTo>
                    <a:cubicBezTo>
                      <a:pt x="682" y="1763"/>
                      <a:pt x="674" y="1783"/>
                      <a:pt x="687" y="1789"/>
                    </a:cubicBezTo>
                    <a:moveTo>
                      <a:pt x="2235" y="1825"/>
                    </a:moveTo>
                    <a:cubicBezTo>
                      <a:pt x="2242" y="1820"/>
                      <a:pt x="2236" y="1809"/>
                      <a:pt x="2230" y="1799"/>
                    </a:cubicBezTo>
                    <a:cubicBezTo>
                      <a:pt x="2237" y="1799"/>
                      <a:pt x="2243" y="1799"/>
                      <a:pt x="2244" y="1794"/>
                    </a:cubicBezTo>
                    <a:cubicBezTo>
                      <a:pt x="2237" y="1789"/>
                      <a:pt x="2230" y="1783"/>
                      <a:pt x="2231" y="1778"/>
                    </a:cubicBezTo>
                    <a:cubicBezTo>
                      <a:pt x="2237" y="1783"/>
                      <a:pt x="2238" y="1773"/>
                      <a:pt x="2244" y="1779"/>
                    </a:cubicBezTo>
                    <a:cubicBezTo>
                      <a:pt x="2245" y="1768"/>
                      <a:pt x="2224" y="1767"/>
                      <a:pt x="2217" y="1772"/>
                    </a:cubicBezTo>
                    <a:cubicBezTo>
                      <a:pt x="2231" y="1773"/>
                      <a:pt x="2224" y="1783"/>
                      <a:pt x="2230" y="1788"/>
                    </a:cubicBezTo>
                    <a:cubicBezTo>
                      <a:pt x="2216" y="1798"/>
                      <a:pt x="2229" y="1819"/>
                      <a:pt x="2228" y="1830"/>
                    </a:cubicBezTo>
                    <a:cubicBezTo>
                      <a:pt x="2221" y="1829"/>
                      <a:pt x="2222" y="1819"/>
                      <a:pt x="2215" y="1819"/>
                    </a:cubicBezTo>
                    <a:cubicBezTo>
                      <a:pt x="2215" y="1824"/>
                      <a:pt x="2228" y="1840"/>
                      <a:pt x="2234" y="1851"/>
                    </a:cubicBezTo>
                    <a:cubicBezTo>
                      <a:pt x="2235" y="1825"/>
                      <a:pt x="2235" y="1825"/>
                      <a:pt x="2235" y="1825"/>
                    </a:cubicBezTo>
                    <a:cubicBezTo>
                      <a:pt x="2249" y="1825"/>
                      <a:pt x="2256" y="1826"/>
                      <a:pt x="2256" y="1826"/>
                    </a:cubicBezTo>
                    <a:cubicBezTo>
                      <a:pt x="2256" y="1831"/>
                      <a:pt x="2255" y="1836"/>
                      <a:pt x="2255" y="1841"/>
                    </a:cubicBezTo>
                    <a:cubicBezTo>
                      <a:pt x="2270" y="1821"/>
                      <a:pt x="2258" y="1790"/>
                      <a:pt x="2251" y="1774"/>
                    </a:cubicBezTo>
                    <a:cubicBezTo>
                      <a:pt x="2251" y="1789"/>
                      <a:pt x="2250" y="1800"/>
                      <a:pt x="2249" y="1815"/>
                    </a:cubicBezTo>
                    <a:cubicBezTo>
                      <a:pt x="2242" y="1820"/>
                      <a:pt x="2242" y="1820"/>
                      <a:pt x="2235" y="1825"/>
                    </a:cubicBezTo>
                    <a:moveTo>
                      <a:pt x="3359" y="1839"/>
                    </a:moveTo>
                    <a:cubicBezTo>
                      <a:pt x="3373" y="1830"/>
                      <a:pt x="3381" y="1809"/>
                      <a:pt x="3368" y="1793"/>
                    </a:cubicBezTo>
                    <a:cubicBezTo>
                      <a:pt x="3360" y="1813"/>
                      <a:pt x="3374" y="1824"/>
                      <a:pt x="3359" y="1834"/>
                    </a:cubicBezTo>
                    <a:cubicBezTo>
                      <a:pt x="3360" y="1829"/>
                      <a:pt x="3353" y="1828"/>
                      <a:pt x="3352" y="1834"/>
                    </a:cubicBezTo>
                    <a:cubicBezTo>
                      <a:pt x="3359" y="1834"/>
                      <a:pt x="3352" y="1839"/>
                      <a:pt x="3359" y="1839"/>
                    </a:cubicBezTo>
                    <a:moveTo>
                      <a:pt x="1141" y="1760"/>
                    </a:moveTo>
                    <a:cubicBezTo>
                      <a:pt x="1134" y="1770"/>
                      <a:pt x="1155" y="1766"/>
                      <a:pt x="1141" y="1765"/>
                    </a:cubicBezTo>
                    <a:cubicBezTo>
                      <a:pt x="1134" y="1765"/>
                      <a:pt x="1142" y="1755"/>
                      <a:pt x="1135" y="1749"/>
                    </a:cubicBezTo>
                    <a:cubicBezTo>
                      <a:pt x="1128" y="1759"/>
                      <a:pt x="1133" y="1780"/>
                      <a:pt x="1126" y="1785"/>
                    </a:cubicBezTo>
                    <a:cubicBezTo>
                      <a:pt x="1126" y="1790"/>
                      <a:pt x="1126" y="1790"/>
                      <a:pt x="1133" y="1796"/>
                    </a:cubicBezTo>
                    <a:cubicBezTo>
                      <a:pt x="1126" y="1785"/>
                      <a:pt x="1134" y="1775"/>
                      <a:pt x="1141" y="1760"/>
                    </a:cubicBezTo>
                    <a:moveTo>
                      <a:pt x="1640" y="1806"/>
                    </a:moveTo>
                    <a:cubicBezTo>
                      <a:pt x="1640" y="1806"/>
                      <a:pt x="1646" y="1806"/>
                      <a:pt x="1653" y="1806"/>
                    </a:cubicBezTo>
                    <a:cubicBezTo>
                      <a:pt x="1654" y="1786"/>
                      <a:pt x="1648" y="1780"/>
                      <a:pt x="1655" y="1765"/>
                    </a:cubicBezTo>
                    <a:cubicBezTo>
                      <a:pt x="1635" y="1764"/>
                      <a:pt x="1626" y="1800"/>
                      <a:pt x="1640" y="1806"/>
                    </a:cubicBezTo>
                    <a:moveTo>
                      <a:pt x="1895" y="1777"/>
                    </a:moveTo>
                    <a:cubicBezTo>
                      <a:pt x="1901" y="1787"/>
                      <a:pt x="1899" y="1834"/>
                      <a:pt x="1898" y="1844"/>
                    </a:cubicBezTo>
                    <a:cubicBezTo>
                      <a:pt x="1905" y="1845"/>
                      <a:pt x="1912" y="1840"/>
                      <a:pt x="1919" y="1835"/>
                    </a:cubicBezTo>
                    <a:cubicBezTo>
                      <a:pt x="1906" y="1819"/>
                      <a:pt x="1921" y="1794"/>
                      <a:pt x="1922" y="1783"/>
                    </a:cubicBezTo>
                    <a:cubicBezTo>
                      <a:pt x="1901" y="1787"/>
                      <a:pt x="1916" y="1768"/>
                      <a:pt x="1902" y="1767"/>
                    </a:cubicBezTo>
                    <a:cubicBezTo>
                      <a:pt x="1895" y="1767"/>
                      <a:pt x="1902" y="1777"/>
                      <a:pt x="1895" y="1777"/>
                    </a:cubicBezTo>
                    <a:moveTo>
                      <a:pt x="2052" y="1795"/>
                    </a:moveTo>
                    <a:cubicBezTo>
                      <a:pt x="2038" y="1794"/>
                      <a:pt x="2051" y="1805"/>
                      <a:pt x="2044" y="1810"/>
                    </a:cubicBezTo>
                    <a:cubicBezTo>
                      <a:pt x="2058" y="1811"/>
                      <a:pt x="2050" y="1836"/>
                      <a:pt x="2063" y="1847"/>
                    </a:cubicBezTo>
                    <a:cubicBezTo>
                      <a:pt x="2064" y="1816"/>
                      <a:pt x="2059" y="1785"/>
                      <a:pt x="2046" y="1774"/>
                    </a:cubicBezTo>
                    <a:cubicBezTo>
                      <a:pt x="2045" y="1784"/>
                      <a:pt x="2045" y="1789"/>
                      <a:pt x="2052" y="1795"/>
                    </a:cubicBezTo>
                    <a:moveTo>
                      <a:pt x="1415" y="1763"/>
                    </a:moveTo>
                    <a:cubicBezTo>
                      <a:pt x="1408" y="1773"/>
                      <a:pt x="1407" y="1789"/>
                      <a:pt x="1407" y="1794"/>
                    </a:cubicBezTo>
                    <a:cubicBezTo>
                      <a:pt x="1414" y="1794"/>
                      <a:pt x="1435" y="1785"/>
                      <a:pt x="1428" y="1785"/>
                    </a:cubicBezTo>
                    <a:cubicBezTo>
                      <a:pt x="1428" y="1790"/>
                      <a:pt x="1421" y="1790"/>
                      <a:pt x="1414" y="1789"/>
                    </a:cubicBezTo>
                    <a:cubicBezTo>
                      <a:pt x="1428" y="1780"/>
                      <a:pt x="1415" y="1774"/>
                      <a:pt x="1415" y="1763"/>
                    </a:cubicBezTo>
                    <a:moveTo>
                      <a:pt x="1470" y="1766"/>
                    </a:moveTo>
                    <a:cubicBezTo>
                      <a:pt x="1463" y="1776"/>
                      <a:pt x="1462" y="1802"/>
                      <a:pt x="1474" y="1818"/>
                    </a:cubicBezTo>
                    <a:cubicBezTo>
                      <a:pt x="1475" y="1803"/>
                      <a:pt x="1469" y="1782"/>
                      <a:pt x="1470" y="1766"/>
                    </a:cubicBezTo>
                    <a:moveTo>
                      <a:pt x="2084" y="1833"/>
                    </a:moveTo>
                    <a:cubicBezTo>
                      <a:pt x="2091" y="1828"/>
                      <a:pt x="2086" y="1786"/>
                      <a:pt x="2087" y="1781"/>
                    </a:cubicBezTo>
                    <a:cubicBezTo>
                      <a:pt x="2079" y="1801"/>
                      <a:pt x="2078" y="1812"/>
                      <a:pt x="2084" y="1833"/>
                    </a:cubicBezTo>
                    <a:moveTo>
                      <a:pt x="2922" y="1797"/>
                    </a:moveTo>
                    <a:cubicBezTo>
                      <a:pt x="2922" y="1802"/>
                      <a:pt x="2922" y="1802"/>
                      <a:pt x="2922" y="1802"/>
                    </a:cubicBezTo>
                    <a:cubicBezTo>
                      <a:pt x="2936" y="1797"/>
                      <a:pt x="2928" y="1813"/>
                      <a:pt x="2935" y="1808"/>
                    </a:cubicBezTo>
                    <a:cubicBezTo>
                      <a:pt x="2929" y="1802"/>
                      <a:pt x="2943" y="1798"/>
                      <a:pt x="2936" y="1797"/>
                    </a:cubicBezTo>
                    <a:cubicBezTo>
                      <a:pt x="2936" y="1797"/>
                      <a:pt x="2929" y="1797"/>
                      <a:pt x="2922" y="1802"/>
                    </a:cubicBezTo>
                    <a:cubicBezTo>
                      <a:pt x="2922" y="1797"/>
                      <a:pt x="2922" y="1797"/>
                      <a:pt x="2922" y="1797"/>
                    </a:cubicBezTo>
                    <a:moveTo>
                      <a:pt x="1490" y="1783"/>
                    </a:moveTo>
                    <a:cubicBezTo>
                      <a:pt x="1489" y="1808"/>
                      <a:pt x="1502" y="1809"/>
                      <a:pt x="1490" y="1783"/>
                    </a:cubicBezTo>
                    <a:moveTo>
                      <a:pt x="1449" y="1786"/>
                    </a:moveTo>
                    <a:cubicBezTo>
                      <a:pt x="1428" y="1790"/>
                      <a:pt x="1441" y="1811"/>
                      <a:pt x="1440" y="1827"/>
                    </a:cubicBezTo>
                    <a:cubicBezTo>
                      <a:pt x="1454" y="1812"/>
                      <a:pt x="1441" y="1796"/>
                      <a:pt x="1449" y="1786"/>
                    </a:cubicBezTo>
                    <a:moveTo>
                      <a:pt x="1254" y="1843"/>
                    </a:moveTo>
                    <a:cubicBezTo>
                      <a:pt x="1247" y="1838"/>
                      <a:pt x="1248" y="1827"/>
                      <a:pt x="1255" y="1823"/>
                    </a:cubicBezTo>
                    <a:cubicBezTo>
                      <a:pt x="1234" y="1832"/>
                      <a:pt x="1257" y="1787"/>
                      <a:pt x="1243" y="1786"/>
                    </a:cubicBezTo>
                    <a:cubicBezTo>
                      <a:pt x="1242" y="1807"/>
                      <a:pt x="1234" y="1822"/>
                      <a:pt x="1254" y="1843"/>
                    </a:cubicBezTo>
                    <a:moveTo>
                      <a:pt x="3545" y="2097"/>
                    </a:moveTo>
                    <a:cubicBezTo>
                      <a:pt x="3541" y="2050"/>
                      <a:pt x="3540" y="2055"/>
                      <a:pt x="3536" y="2013"/>
                    </a:cubicBezTo>
                    <a:cubicBezTo>
                      <a:pt x="3528" y="2018"/>
                      <a:pt x="3548" y="2030"/>
                      <a:pt x="3528" y="2029"/>
                    </a:cubicBezTo>
                    <a:cubicBezTo>
                      <a:pt x="3536" y="2008"/>
                      <a:pt x="3530" y="1993"/>
                      <a:pt x="3531" y="1977"/>
                    </a:cubicBezTo>
                    <a:cubicBezTo>
                      <a:pt x="3503" y="1986"/>
                      <a:pt x="3535" y="2019"/>
                      <a:pt x="3514" y="2033"/>
                    </a:cubicBezTo>
                    <a:cubicBezTo>
                      <a:pt x="3504" y="1965"/>
                      <a:pt x="3542" y="1884"/>
                      <a:pt x="3510" y="1831"/>
                    </a:cubicBezTo>
                    <a:cubicBezTo>
                      <a:pt x="3516" y="1862"/>
                      <a:pt x="3514" y="1888"/>
                      <a:pt x="3506" y="1919"/>
                    </a:cubicBezTo>
                    <a:cubicBezTo>
                      <a:pt x="3506" y="1914"/>
                      <a:pt x="3513" y="1914"/>
                      <a:pt x="3513" y="1919"/>
                    </a:cubicBezTo>
                    <a:cubicBezTo>
                      <a:pt x="3505" y="1945"/>
                      <a:pt x="3510" y="1971"/>
                      <a:pt x="3509" y="2002"/>
                    </a:cubicBezTo>
                    <a:cubicBezTo>
                      <a:pt x="3514" y="2033"/>
                      <a:pt x="3498" y="2074"/>
                      <a:pt x="3519" y="2080"/>
                    </a:cubicBezTo>
                    <a:cubicBezTo>
                      <a:pt x="3526" y="2075"/>
                      <a:pt x="3519" y="2080"/>
                      <a:pt x="3526" y="2070"/>
                    </a:cubicBezTo>
                    <a:cubicBezTo>
                      <a:pt x="3520" y="2059"/>
                      <a:pt x="3513" y="2049"/>
                      <a:pt x="3521" y="2033"/>
                    </a:cubicBezTo>
                    <a:cubicBezTo>
                      <a:pt x="3528" y="2034"/>
                      <a:pt x="3527" y="2049"/>
                      <a:pt x="3534" y="2039"/>
                    </a:cubicBezTo>
                    <a:cubicBezTo>
                      <a:pt x="3527" y="2039"/>
                      <a:pt x="3528" y="2034"/>
                      <a:pt x="3541" y="2035"/>
                    </a:cubicBezTo>
                    <a:cubicBezTo>
                      <a:pt x="3533" y="2055"/>
                      <a:pt x="3539" y="2081"/>
                      <a:pt x="3545" y="2097"/>
                    </a:cubicBezTo>
                    <a:moveTo>
                      <a:pt x="1333" y="1915"/>
                    </a:moveTo>
                    <a:cubicBezTo>
                      <a:pt x="1326" y="1909"/>
                      <a:pt x="1326" y="1899"/>
                      <a:pt x="1340" y="1899"/>
                    </a:cubicBezTo>
                    <a:cubicBezTo>
                      <a:pt x="1347" y="1905"/>
                      <a:pt x="1325" y="1919"/>
                      <a:pt x="1339" y="1920"/>
                    </a:cubicBezTo>
                    <a:cubicBezTo>
                      <a:pt x="1355" y="1879"/>
                      <a:pt x="1350" y="1838"/>
                      <a:pt x="1338" y="1801"/>
                    </a:cubicBezTo>
                    <a:cubicBezTo>
                      <a:pt x="1338" y="1811"/>
                      <a:pt x="1337" y="1827"/>
                      <a:pt x="1337" y="1832"/>
                    </a:cubicBezTo>
                    <a:cubicBezTo>
                      <a:pt x="1323" y="1831"/>
                      <a:pt x="1331" y="1816"/>
                      <a:pt x="1317" y="1815"/>
                    </a:cubicBezTo>
                    <a:cubicBezTo>
                      <a:pt x="1315" y="1852"/>
                      <a:pt x="1307" y="1882"/>
                      <a:pt x="1326" y="1899"/>
                    </a:cubicBezTo>
                    <a:cubicBezTo>
                      <a:pt x="1319" y="1903"/>
                      <a:pt x="1325" y="1919"/>
                      <a:pt x="1333" y="1915"/>
                    </a:cubicBezTo>
                    <a:moveTo>
                      <a:pt x="3461" y="1855"/>
                    </a:moveTo>
                    <a:cubicBezTo>
                      <a:pt x="3454" y="1870"/>
                      <a:pt x="3451" y="1911"/>
                      <a:pt x="3464" y="1927"/>
                    </a:cubicBezTo>
                    <a:cubicBezTo>
                      <a:pt x="3459" y="1906"/>
                      <a:pt x="3460" y="1880"/>
                      <a:pt x="3461" y="1855"/>
                    </a:cubicBezTo>
                    <a:moveTo>
                      <a:pt x="2994" y="2002"/>
                    </a:moveTo>
                    <a:cubicBezTo>
                      <a:pt x="3002" y="1987"/>
                      <a:pt x="3003" y="1966"/>
                      <a:pt x="3010" y="1956"/>
                    </a:cubicBezTo>
                    <a:cubicBezTo>
                      <a:pt x="3010" y="1967"/>
                      <a:pt x="3016" y="1983"/>
                      <a:pt x="3022" y="1998"/>
                    </a:cubicBezTo>
                    <a:cubicBezTo>
                      <a:pt x="3022" y="1993"/>
                      <a:pt x="3023" y="1988"/>
                      <a:pt x="3029" y="1994"/>
                    </a:cubicBezTo>
                    <a:cubicBezTo>
                      <a:pt x="3022" y="1993"/>
                      <a:pt x="3021" y="2014"/>
                      <a:pt x="3035" y="2020"/>
                    </a:cubicBezTo>
                    <a:cubicBezTo>
                      <a:pt x="3029" y="1999"/>
                      <a:pt x="3030" y="1978"/>
                      <a:pt x="3031" y="1957"/>
                    </a:cubicBezTo>
                    <a:cubicBezTo>
                      <a:pt x="3044" y="1963"/>
                      <a:pt x="3038" y="1953"/>
                      <a:pt x="3045" y="1948"/>
                    </a:cubicBezTo>
                    <a:cubicBezTo>
                      <a:pt x="3045" y="1958"/>
                      <a:pt x="3043" y="1984"/>
                      <a:pt x="3051" y="1974"/>
                    </a:cubicBezTo>
                    <a:cubicBezTo>
                      <a:pt x="3045" y="1953"/>
                      <a:pt x="3053" y="1927"/>
                      <a:pt x="3060" y="1917"/>
                    </a:cubicBezTo>
                    <a:cubicBezTo>
                      <a:pt x="3053" y="1917"/>
                      <a:pt x="3047" y="1912"/>
                      <a:pt x="3040" y="1916"/>
                    </a:cubicBezTo>
                    <a:cubicBezTo>
                      <a:pt x="3040" y="1922"/>
                      <a:pt x="3046" y="1937"/>
                      <a:pt x="3038" y="1947"/>
                    </a:cubicBezTo>
                    <a:cubicBezTo>
                      <a:pt x="3032" y="1942"/>
                      <a:pt x="3039" y="1927"/>
                      <a:pt x="3040" y="1922"/>
                    </a:cubicBezTo>
                    <a:cubicBezTo>
                      <a:pt x="3026" y="1916"/>
                      <a:pt x="3019" y="1921"/>
                      <a:pt x="3012" y="1915"/>
                    </a:cubicBezTo>
                    <a:cubicBezTo>
                      <a:pt x="3013" y="1905"/>
                      <a:pt x="3021" y="1879"/>
                      <a:pt x="3022" y="1869"/>
                    </a:cubicBezTo>
                    <a:cubicBezTo>
                      <a:pt x="3017" y="1822"/>
                      <a:pt x="3007" y="1894"/>
                      <a:pt x="3013" y="1900"/>
                    </a:cubicBezTo>
                    <a:cubicBezTo>
                      <a:pt x="3000" y="1899"/>
                      <a:pt x="2999" y="1909"/>
                      <a:pt x="2992" y="1914"/>
                    </a:cubicBezTo>
                    <a:cubicBezTo>
                      <a:pt x="2992" y="1914"/>
                      <a:pt x="2992" y="1909"/>
                      <a:pt x="2985" y="1909"/>
                    </a:cubicBezTo>
                    <a:cubicBezTo>
                      <a:pt x="3004" y="1946"/>
                      <a:pt x="2975" y="1970"/>
                      <a:pt x="2994" y="2002"/>
                    </a:cubicBezTo>
                    <a:moveTo>
                      <a:pt x="3005" y="1930"/>
                    </a:moveTo>
                    <a:cubicBezTo>
                      <a:pt x="3012" y="1931"/>
                      <a:pt x="3011" y="1946"/>
                      <a:pt x="3011" y="1951"/>
                    </a:cubicBezTo>
                    <a:cubicBezTo>
                      <a:pt x="2997" y="1951"/>
                      <a:pt x="3004" y="1941"/>
                      <a:pt x="3005" y="1930"/>
                    </a:cubicBezTo>
                    <a:moveTo>
                      <a:pt x="1669" y="1911"/>
                    </a:moveTo>
                    <a:cubicBezTo>
                      <a:pt x="1663" y="1884"/>
                      <a:pt x="1672" y="1854"/>
                      <a:pt x="1652" y="1837"/>
                    </a:cubicBezTo>
                    <a:cubicBezTo>
                      <a:pt x="1651" y="1853"/>
                      <a:pt x="1656" y="1894"/>
                      <a:pt x="1662" y="1915"/>
                    </a:cubicBezTo>
                    <a:cubicBezTo>
                      <a:pt x="1662" y="1910"/>
                      <a:pt x="1662" y="1905"/>
                      <a:pt x="1669" y="1911"/>
                    </a:cubicBezTo>
                    <a:moveTo>
                      <a:pt x="2820" y="1921"/>
                    </a:moveTo>
                    <a:cubicBezTo>
                      <a:pt x="2821" y="1911"/>
                      <a:pt x="2820" y="1926"/>
                      <a:pt x="2827" y="1927"/>
                    </a:cubicBezTo>
                    <a:cubicBezTo>
                      <a:pt x="2821" y="1906"/>
                      <a:pt x="2836" y="1875"/>
                      <a:pt x="2823" y="1859"/>
                    </a:cubicBezTo>
                    <a:cubicBezTo>
                      <a:pt x="2815" y="1885"/>
                      <a:pt x="2821" y="1906"/>
                      <a:pt x="2820" y="1921"/>
                    </a:cubicBezTo>
                    <a:moveTo>
                      <a:pt x="2890" y="1893"/>
                    </a:moveTo>
                    <a:cubicBezTo>
                      <a:pt x="2897" y="1884"/>
                      <a:pt x="2884" y="1873"/>
                      <a:pt x="2892" y="1863"/>
                    </a:cubicBezTo>
                    <a:cubicBezTo>
                      <a:pt x="2885" y="1867"/>
                      <a:pt x="2876" y="1893"/>
                      <a:pt x="2890" y="1893"/>
                    </a:cubicBezTo>
                    <a:moveTo>
                      <a:pt x="3124" y="1874"/>
                    </a:moveTo>
                    <a:cubicBezTo>
                      <a:pt x="3124" y="1879"/>
                      <a:pt x="3124" y="1874"/>
                      <a:pt x="3117" y="1874"/>
                    </a:cubicBezTo>
                    <a:cubicBezTo>
                      <a:pt x="3124" y="1879"/>
                      <a:pt x="3117" y="1889"/>
                      <a:pt x="3130" y="1895"/>
                    </a:cubicBezTo>
                    <a:cubicBezTo>
                      <a:pt x="3130" y="1890"/>
                      <a:pt x="3131" y="1874"/>
                      <a:pt x="3124" y="1874"/>
                    </a:cubicBezTo>
                    <a:moveTo>
                      <a:pt x="985" y="1877"/>
                    </a:moveTo>
                    <a:cubicBezTo>
                      <a:pt x="992" y="1867"/>
                      <a:pt x="994" y="1836"/>
                      <a:pt x="980" y="1835"/>
                    </a:cubicBezTo>
                    <a:cubicBezTo>
                      <a:pt x="986" y="1846"/>
                      <a:pt x="985" y="1861"/>
                      <a:pt x="978" y="1866"/>
                    </a:cubicBezTo>
                    <a:cubicBezTo>
                      <a:pt x="992" y="1867"/>
                      <a:pt x="977" y="1887"/>
                      <a:pt x="985" y="1877"/>
                    </a:cubicBezTo>
                    <a:moveTo>
                      <a:pt x="264" y="2022"/>
                    </a:moveTo>
                    <a:cubicBezTo>
                      <a:pt x="259" y="2001"/>
                      <a:pt x="266" y="1991"/>
                      <a:pt x="261" y="1960"/>
                    </a:cubicBezTo>
                    <a:cubicBezTo>
                      <a:pt x="274" y="1965"/>
                      <a:pt x="275" y="1950"/>
                      <a:pt x="268" y="1950"/>
                    </a:cubicBezTo>
                    <a:cubicBezTo>
                      <a:pt x="268" y="1955"/>
                      <a:pt x="267" y="1960"/>
                      <a:pt x="261" y="1960"/>
                    </a:cubicBezTo>
                    <a:cubicBezTo>
                      <a:pt x="256" y="1908"/>
                      <a:pt x="265" y="1867"/>
                      <a:pt x="247" y="1830"/>
                    </a:cubicBezTo>
                    <a:cubicBezTo>
                      <a:pt x="251" y="1876"/>
                      <a:pt x="242" y="1928"/>
                      <a:pt x="260" y="1965"/>
                    </a:cubicBezTo>
                    <a:cubicBezTo>
                      <a:pt x="246" y="1974"/>
                      <a:pt x="251" y="2006"/>
                      <a:pt x="264" y="2022"/>
                    </a:cubicBezTo>
                    <a:moveTo>
                      <a:pt x="109" y="1833"/>
                    </a:moveTo>
                    <a:cubicBezTo>
                      <a:pt x="109" y="1838"/>
                      <a:pt x="109" y="1843"/>
                      <a:pt x="101" y="1853"/>
                    </a:cubicBezTo>
                    <a:cubicBezTo>
                      <a:pt x="122" y="1854"/>
                      <a:pt x="116" y="1839"/>
                      <a:pt x="109" y="1833"/>
                    </a:cubicBezTo>
                    <a:moveTo>
                      <a:pt x="3634" y="1961"/>
                    </a:moveTo>
                    <a:cubicBezTo>
                      <a:pt x="3628" y="1956"/>
                      <a:pt x="3621" y="1945"/>
                      <a:pt x="3615" y="1940"/>
                    </a:cubicBezTo>
                    <a:cubicBezTo>
                      <a:pt x="3622" y="1935"/>
                      <a:pt x="3636" y="1915"/>
                      <a:pt x="3623" y="1909"/>
                    </a:cubicBezTo>
                    <a:cubicBezTo>
                      <a:pt x="3622" y="1920"/>
                      <a:pt x="3622" y="1925"/>
                      <a:pt x="3615" y="1924"/>
                    </a:cubicBezTo>
                    <a:cubicBezTo>
                      <a:pt x="3594" y="1949"/>
                      <a:pt x="3618" y="2018"/>
                      <a:pt x="3609" y="2053"/>
                    </a:cubicBezTo>
                    <a:cubicBezTo>
                      <a:pt x="3609" y="2053"/>
                      <a:pt x="3616" y="2049"/>
                      <a:pt x="3616" y="2049"/>
                    </a:cubicBezTo>
                    <a:cubicBezTo>
                      <a:pt x="3609" y="2053"/>
                      <a:pt x="3615" y="2074"/>
                      <a:pt x="3614" y="2085"/>
                    </a:cubicBezTo>
                    <a:cubicBezTo>
                      <a:pt x="3622" y="2075"/>
                      <a:pt x="3609" y="2053"/>
                      <a:pt x="3630" y="2049"/>
                    </a:cubicBezTo>
                    <a:cubicBezTo>
                      <a:pt x="3631" y="2034"/>
                      <a:pt x="3614" y="1950"/>
                      <a:pt x="3634" y="1961"/>
                    </a:cubicBezTo>
                    <a:moveTo>
                      <a:pt x="477" y="1877"/>
                    </a:moveTo>
                    <a:cubicBezTo>
                      <a:pt x="478" y="1867"/>
                      <a:pt x="479" y="1851"/>
                      <a:pt x="471" y="1856"/>
                    </a:cubicBezTo>
                    <a:cubicBezTo>
                      <a:pt x="478" y="1867"/>
                      <a:pt x="464" y="1871"/>
                      <a:pt x="477" y="1877"/>
                    </a:cubicBezTo>
                    <a:moveTo>
                      <a:pt x="2983" y="1965"/>
                    </a:moveTo>
                    <a:cubicBezTo>
                      <a:pt x="2976" y="1955"/>
                      <a:pt x="2992" y="1919"/>
                      <a:pt x="2979" y="1908"/>
                    </a:cubicBezTo>
                    <a:cubicBezTo>
                      <a:pt x="2978" y="1919"/>
                      <a:pt x="2963" y="1939"/>
                      <a:pt x="2978" y="1924"/>
                    </a:cubicBezTo>
                    <a:cubicBezTo>
                      <a:pt x="2977" y="1944"/>
                      <a:pt x="2969" y="1965"/>
                      <a:pt x="2975" y="1975"/>
                    </a:cubicBezTo>
                    <a:cubicBezTo>
                      <a:pt x="2976" y="1955"/>
                      <a:pt x="2983" y="1965"/>
                      <a:pt x="2983" y="1965"/>
                    </a:cubicBezTo>
                    <a:moveTo>
                      <a:pt x="2793" y="1925"/>
                    </a:moveTo>
                    <a:cubicBezTo>
                      <a:pt x="2786" y="1925"/>
                      <a:pt x="2793" y="1920"/>
                      <a:pt x="2793" y="1915"/>
                    </a:cubicBezTo>
                    <a:cubicBezTo>
                      <a:pt x="2794" y="1889"/>
                      <a:pt x="2772" y="1919"/>
                      <a:pt x="2793" y="1925"/>
                    </a:cubicBezTo>
                    <a:moveTo>
                      <a:pt x="1216" y="1919"/>
                    </a:moveTo>
                    <a:cubicBezTo>
                      <a:pt x="1209" y="1908"/>
                      <a:pt x="1224" y="1888"/>
                      <a:pt x="1211" y="1883"/>
                    </a:cubicBezTo>
                    <a:cubicBezTo>
                      <a:pt x="1203" y="1893"/>
                      <a:pt x="1209" y="1919"/>
                      <a:pt x="1216" y="1919"/>
                    </a:cubicBezTo>
                    <a:moveTo>
                      <a:pt x="2875" y="1919"/>
                    </a:moveTo>
                    <a:cubicBezTo>
                      <a:pt x="2861" y="1928"/>
                      <a:pt x="2874" y="1950"/>
                      <a:pt x="2874" y="1944"/>
                    </a:cubicBezTo>
                    <a:cubicBezTo>
                      <a:pt x="2874" y="1939"/>
                      <a:pt x="2889" y="1924"/>
                      <a:pt x="2875" y="1919"/>
                    </a:cubicBezTo>
                    <a:moveTo>
                      <a:pt x="3453" y="2025"/>
                    </a:moveTo>
                    <a:cubicBezTo>
                      <a:pt x="3448" y="1983"/>
                      <a:pt x="3456" y="1958"/>
                      <a:pt x="3450" y="1932"/>
                    </a:cubicBezTo>
                    <a:cubicBezTo>
                      <a:pt x="3449" y="1952"/>
                      <a:pt x="3441" y="1983"/>
                      <a:pt x="3446" y="2014"/>
                    </a:cubicBezTo>
                    <a:cubicBezTo>
                      <a:pt x="3446" y="2019"/>
                      <a:pt x="3446" y="2030"/>
                      <a:pt x="3453" y="2025"/>
                    </a:cubicBezTo>
                    <a:moveTo>
                      <a:pt x="2916" y="2066"/>
                    </a:moveTo>
                    <a:cubicBezTo>
                      <a:pt x="2912" y="2003"/>
                      <a:pt x="2920" y="1973"/>
                      <a:pt x="2916" y="1926"/>
                    </a:cubicBezTo>
                    <a:cubicBezTo>
                      <a:pt x="2907" y="1972"/>
                      <a:pt x="2916" y="2060"/>
                      <a:pt x="2914" y="2102"/>
                    </a:cubicBezTo>
                    <a:cubicBezTo>
                      <a:pt x="2935" y="2092"/>
                      <a:pt x="2915" y="2076"/>
                      <a:pt x="2930" y="2061"/>
                    </a:cubicBezTo>
                    <a:cubicBezTo>
                      <a:pt x="2923" y="2061"/>
                      <a:pt x="2923" y="2066"/>
                      <a:pt x="2916" y="2066"/>
                    </a:cubicBezTo>
                    <a:moveTo>
                      <a:pt x="558" y="1912"/>
                    </a:moveTo>
                    <a:cubicBezTo>
                      <a:pt x="558" y="1907"/>
                      <a:pt x="566" y="1882"/>
                      <a:pt x="553" y="1881"/>
                    </a:cubicBezTo>
                    <a:cubicBezTo>
                      <a:pt x="559" y="1892"/>
                      <a:pt x="544" y="1912"/>
                      <a:pt x="558" y="1907"/>
                    </a:cubicBezTo>
                    <a:cubicBezTo>
                      <a:pt x="551" y="1912"/>
                      <a:pt x="550" y="1922"/>
                      <a:pt x="557" y="1928"/>
                    </a:cubicBezTo>
                    <a:cubicBezTo>
                      <a:pt x="564" y="1923"/>
                      <a:pt x="551" y="1917"/>
                      <a:pt x="565" y="1913"/>
                    </a:cubicBezTo>
                    <a:cubicBezTo>
                      <a:pt x="564" y="1918"/>
                      <a:pt x="564" y="1923"/>
                      <a:pt x="571" y="1918"/>
                    </a:cubicBezTo>
                    <a:cubicBezTo>
                      <a:pt x="572" y="1908"/>
                      <a:pt x="558" y="1917"/>
                      <a:pt x="558" y="1912"/>
                    </a:cubicBezTo>
                    <a:moveTo>
                      <a:pt x="2785" y="1930"/>
                    </a:moveTo>
                    <a:cubicBezTo>
                      <a:pt x="2785" y="1940"/>
                      <a:pt x="2785" y="1945"/>
                      <a:pt x="2791" y="1951"/>
                    </a:cubicBezTo>
                    <a:cubicBezTo>
                      <a:pt x="2785" y="1940"/>
                      <a:pt x="2799" y="1936"/>
                      <a:pt x="2785" y="1930"/>
                    </a:cubicBezTo>
                    <a:moveTo>
                      <a:pt x="3496" y="1986"/>
                    </a:moveTo>
                    <a:cubicBezTo>
                      <a:pt x="3489" y="1975"/>
                      <a:pt x="3490" y="1954"/>
                      <a:pt x="3477" y="1948"/>
                    </a:cubicBezTo>
                    <a:cubicBezTo>
                      <a:pt x="3470" y="1958"/>
                      <a:pt x="3483" y="1964"/>
                      <a:pt x="3483" y="1975"/>
                    </a:cubicBezTo>
                    <a:cubicBezTo>
                      <a:pt x="3483" y="1975"/>
                      <a:pt x="3476" y="1974"/>
                      <a:pt x="3476" y="1974"/>
                    </a:cubicBezTo>
                    <a:cubicBezTo>
                      <a:pt x="3468" y="1989"/>
                      <a:pt x="3487" y="2016"/>
                      <a:pt x="3480" y="2037"/>
                    </a:cubicBezTo>
                    <a:cubicBezTo>
                      <a:pt x="3486" y="2037"/>
                      <a:pt x="3486" y="2037"/>
                      <a:pt x="3493" y="2037"/>
                    </a:cubicBezTo>
                    <a:cubicBezTo>
                      <a:pt x="3494" y="2027"/>
                      <a:pt x="3487" y="2021"/>
                      <a:pt x="3494" y="2017"/>
                    </a:cubicBezTo>
                    <a:cubicBezTo>
                      <a:pt x="3481" y="2016"/>
                      <a:pt x="3481" y="2006"/>
                      <a:pt x="3482" y="1995"/>
                    </a:cubicBezTo>
                    <a:cubicBezTo>
                      <a:pt x="3495" y="1996"/>
                      <a:pt x="3489" y="1990"/>
                      <a:pt x="3496" y="1986"/>
                    </a:cubicBezTo>
                    <a:moveTo>
                      <a:pt x="1305" y="1913"/>
                    </a:moveTo>
                    <a:cubicBezTo>
                      <a:pt x="1304" y="1929"/>
                      <a:pt x="1304" y="1934"/>
                      <a:pt x="1303" y="1960"/>
                    </a:cubicBezTo>
                    <a:cubicBezTo>
                      <a:pt x="1303" y="1960"/>
                      <a:pt x="1310" y="1960"/>
                      <a:pt x="1310" y="1960"/>
                    </a:cubicBezTo>
                    <a:cubicBezTo>
                      <a:pt x="1303" y="1965"/>
                      <a:pt x="1309" y="1965"/>
                      <a:pt x="1316" y="1965"/>
                    </a:cubicBezTo>
                    <a:cubicBezTo>
                      <a:pt x="1310" y="1955"/>
                      <a:pt x="1317" y="1955"/>
                      <a:pt x="1310" y="1944"/>
                    </a:cubicBezTo>
                    <a:cubicBezTo>
                      <a:pt x="1310" y="1944"/>
                      <a:pt x="1317" y="1945"/>
                      <a:pt x="1324" y="1940"/>
                    </a:cubicBezTo>
                    <a:cubicBezTo>
                      <a:pt x="1304" y="1934"/>
                      <a:pt x="1326" y="1914"/>
                      <a:pt x="1305" y="1913"/>
                    </a:cubicBezTo>
                    <a:moveTo>
                      <a:pt x="530" y="1926"/>
                    </a:moveTo>
                    <a:cubicBezTo>
                      <a:pt x="537" y="1922"/>
                      <a:pt x="538" y="1901"/>
                      <a:pt x="531" y="1901"/>
                    </a:cubicBezTo>
                    <a:cubicBezTo>
                      <a:pt x="524" y="1905"/>
                      <a:pt x="530" y="1921"/>
                      <a:pt x="530" y="1926"/>
                    </a:cubicBezTo>
                    <a:moveTo>
                      <a:pt x="1297" y="1939"/>
                    </a:moveTo>
                    <a:cubicBezTo>
                      <a:pt x="1290" y="1933"/>
                      <a:pt x="1305" y="1913"/>
                      <a:pt x="1298" y="1918"/>
                    </a:cubicBezTo>
                    <a:cubicBezTo>
                      <a:pt x="1291" y="1923"/>
                      <a:pt x="1297" y="1939"/>
                      <a:pt x="1290" y="1938"/>
                    </a:cubicBezTo>
                    <a:cubicBezTo>
                      <a:pt x="1290" y="1933"/>
                      <a:pt x="1291" y="1923"/>
                      <a:pt x="1284" y="1928"/>
                    </a:cubicBezTo>
                    <a:cubicBezTo>
                      <a:pt x="1283" y="1938"/>
                      <a:pt x="1283" y="1943"/>
                      <a:pt x="1297" y="1939"/>
                    </a:cubicBezTo>
                    <a:moveTo>
                      <a:pt x="1634" y="1924"/>
                    </a:moveTo>
                    <a:cubicBezTo>
                      <a:pt x="1640" y="1940"/>
                      <a:pt x="1618" y="1975"/>
                      <a:pt x="1631" y="1986"/>
                    </a:cubicBezTo>
                    <a:cubicBezTo>
                      <a:pt x="1638" y="1976"/>
                      <a:pt x="1624" y="1981"/>
                      <a:pt x="1631" y="1971"/>
                    </a:cubicBezTo>
                    <a:cubicBezTo>
                      <a:pt x="1638" y="1971"/>
                      <a:pt x="1640" y="1930"/>
                      <a:pt x="1634" y="1924"/>
                    </a:cubicBezTo>
                    <a:moveTo>
                      <a:pt x="1660" y="1951"/>
                    </a:moveTo>
                    <a:cubicBezTo>
                      <a:pt x="1660" y="1957"/>
                      <a:pt x="1666" y="1962"/>
                      <a:pt x="1666" y="1957"/>
                    </a:cubicBezTo>
                    <a:cubicBezTo>
                      <a:pt x="1667" y="1936"/>
                      <a:pt x="1661" y="1931"/>
                      <a:pt x="1668" y="1926"/>
                    </a:cubicBezTo>
                    <a:cubicBezTo>
                      <a:pt x="1647" y="1925"/>
                      <a:pt x="1667" y="1936"/>
                      <a:pt x="1660" y="1941"/>
                    </a:cubicBezTo>
                    <a:cubicBezTo>
                      <a:pt x="1667" y="1941"/>
                      <a:pt x="1660" y="1951"/>
                      <a:pt x="1660" y="1951"/>
                    </a:cubicBezTo>
                    <a:moveTo>
                      <a:pt x="2481" y="1977"/>
                    </a:moveTo>
                    <a:cubicBezTo>
                      <a:pt x="2489" y="1967"/>
                      <a:pt x="2469" y="1955"/>
                      <a:pt x="2482" y="1966"/>
                    </a:cubicBezTo>
                    <a:cubicBezTo>
                      <a:pt x="2482" y="1956"/>
                      <a:pt x="2490" y="1951"/>
                      <a:pt x="2476" y="1945"/>
                    </a:cubicBezTo>
                    <a:cubicBezTo>
                      <a:pt x="2489" y="1956"/>
                      <a:pt x="2461" y="1965"/>
                      <a:pt x="2481" y="1977"/>
                    </a:cubicBezTo>
                    <a:moveTo>
                      <a:pt x="78" y="1899"/>
                    </a:moveTo>
                    <a:cubicBezTo>
                      <a:pt x="77" y="1919"/>
                      <a:pt x="69" y="1950"/>
                      <a:pt x="82" y="1966"/>
                    </a:cubicBezTo>
                    <a:cubicBezTo>
                      <a:pt x="76" y="1945"/>
                      <a:pt x="78" y="1909"/>
                      <a:pt x="78" y="1899"/>
                    </a:cubicBezTo>
                    <a:moveTo>
                      <a:pt x="180" y="1925"/>
                    </a:moveTo>
                    <a:cubicBezTo>
                      <a:pt x="194" y="1925"/>
                      <a:pt x="188" y="1899"/>
                      <a:pt x="181" y="1909"/>
                    </a:cubicBezTo>
                    <a:cubicBezTo>
                      <a:pt x="188" y="1909"/>
                      <a:pt x="181" y="1914"/>
                      <a:pt x="180" y="1925"/>
                    </a:cubicBezTo>
                    <a:moveTo>
                      <a:pt x="1215" y="1929"/>
                    </a:moveTo>
                    <a:cubicBezTo>
                      <a:pt x="1215" y="1929"/>
                      <a:pt x="1215" y="1924"/>
                      <a:pt x="1209" y="1924"/>
                    </a:cubicBezTo>
                    <a:cubicBezTo>
                      <a:pt x="1215" y="1935"/>
                      <a:pt x="1214" y="1945"/>
                      <a:pt x="1215" y="1940"/>
                    </a:cubicBezTo>
                    <a:cubicBezTo>
                      <a:pt x="1222" y="1940"/>
                      <a:pt x="1229" y="1930"/>
                      <a:pt x="1222" y="1925"/>
                    </a:cubicBezTo>
                    <a:cubicBezTo>
                      <a:pt x="1222" y="1930"/>
                      <a:pt x="1215" y="1929"/>
                      <a:pt x="1215" y="1929"/>
                    </a:cubicBezTo>
                    <a:moveTo>
                      <a:pt x="1366" y="1932"/>
                    </a:moveTo>
                    <a:cubicBezTo>
                      <a:pt x="1352" y="1936"/>
                      <a:pt x="1351" y="1957"/>
                      <a:pt x="1358" y="1957"/>
                    </a:cubicBezTo>
                    <a:cubicBezTo>
                      <a:pt x="1358" y="1957"/>
                      <a:pt x="1358" y="1952"/>
                      <a:pt x="1365" y="1957"/>
                    </a:cubicBezTo>
                    <a:lnTo>
                      <a:pt x="1366" y="1932"/>
                    </a:lnTo>
                    <a:close/>
                    <a:moveTo>
                      <a:pt x="2474" y="1982"/>
                    </a:moveTo>
                    <a:cubicBezTo>
                      <a:pt x="2474" y="1982"/>
                      <a:pt x="2474" y="1982"/>
                      <a:pt x="2481" y="1982"/>
                    </a:cubicBezTo>
                    <a:cubicBezTo>
                      <a:pt x="2481" y="1977"/>
                      <a:pt x="2481" y="1977"/>
                      <a:pt x="2474" y="1982"/>
                    </a:cubicBezTo>
                    <a:moveTo>
                      <a:pt x="2474" y="1987"/>
                    </a:moveTo>
                    <a:cubicBezTo>
                      <a:pt x="2480" y="1997"/>
                      <a:pt x="2473" y="2007"/>
                      <a:pt x="2486" y="2013"/>
                    </a:cubicBezTo>
                    <a:cubicBezTo>
                      <a:pt x="2487" y="2003"/>
                      <a:pt x="2487" y="1993"/>
                      <a:pt x="2481" y="1982"/>
                    </a:cubicBezTo>
                    <a:cubicBezTo>
                      <a:pt x="2474" y="1982"/>
                      <a:pt x="2467" y="1986"/>
                      <a:pt x="2467" y="1981"/>
                    </a:cubicBezTo>
                    <a:cubicBezTo>
                      <a:pt x="2465" y="2038"/>
                      <a:pt x="2463" y="2079"/>
                      <a:pt x="2467" y="2131"/>
                    </a:cubicBezTo>
                    <a:cubicBezTo>
                      <a:pt x="2476" y="2080"/>
                      <a:pt x="2464" y="2043"/>
                      <a:pt x="2474" y="1987"/>
                    </a:cubicBezTo>
                    <a:moveTo>
                      <a:pt x="3125" y="1993"/>
                    </a:moveTo>
                    <a:cubicBezTo>
                      <a:pt x="3132" y="1999"/>
                      <a:pt x="3118" y="1993"/>
                      <a:pt x="3118" y="1998"/>
                    </a:cubicBezTo>
                    <a:cubicBezTo>
                      <a:pt x="3125" y="1998"/>
                      <a:pt x="3118" y="2003"/>
                      <a:pt x="3118" y="2003"/>
                    </a:cubicBezTo>
                    <a:cubicBezTo>
                      <a:pt x="3125" y="2003"/>
                      <a:pt x="3124" y="2009"/>
                      <a:pt x="3125" y="2003"/>
                    </a:cubicBezTo>
                    <a:cubicBezTo>
                      <a:pt x="3118" y="2003"/>
                      <a:pt x="3139" y="1994"/>
                      <a:pt x="3125" y="1993"/>
                    </a:cubicBezTo>
                    <a:moveTo>
                      <a:pt x="3659" y="2004"/>
                    </a:moveTo>
                    <a:cubicBezTo>
                      <a:pt x="3659" y="2009"/>
                      <a:pt x="3666" y="2015"/>
                      <a:pt x="3666" y="2020"/>
                    </a:cubicBezTo>
                    <a:cubicBezTo>
                      <a:pt x="3652" y="2019"/>
                      <a:pt x="3665" y="2025"/>
                      <a:pt x="3665" y="2035"/>
                    </a:cubicBezTo>
                    <a:cubicBezTo>
                      <a:pt x="3658" y="2030"/>
                      <a:pt x="3664" y="2046"/>
                      <a:pt x="3671" y="2056"/>
                    </a:cubicBezTo>
                    <a:cubicBezTo>
                      <a:pt x="3664" y="2056"/>
                      <a:pt x="3663" y="2061"/>
                      <a:pt x="3670" y="2062"/>
                    </a:cubicBezTo>
                    <a:cubicBezTo>
                      <a:pt x="3664" y="2056"/>
                      <a:pt x="3671" y="2056"/>
                      <a:pt x="3678" y="2052"/>
                    </a:cubicBezTo>
                    <a:cubicBezTo>
                      <a:pt x="3664" y="2041"/>
                      <a:pt x="3673" y="2015"/>
                      <a:pt x="3666" y="2004"/>
                    </a:cubicBezTo>
                    <a:cubicBezTo>
                      <a:pt x="3666" y="2004"/>
                      <a:pt x="3666" y="2010"/>
                      <a:pt x="3666" y="2010"/>
                    </a:cubicBezTo>
                    <a:cubicBezTo>
                      <a:pt x="3659" y="2009"/>
                      <a:pt x="3659" y="2004"/>
                      <a:pt x="3659" y="2004"/>
                    </a:cubicBezTo>
                    <a:moveTo>
                      <a:pt x="396" y="1987"/>
                    </a:moveTo>
                    <a:cubicBezTo>
                      <a:pt x="376" y="1986"/>
                      <a:pt x="404" y="1972"/>
                      <a:pt x="390" y="1976"/>
                    </a:cubicBezTo>
                    <a:cubicBezTo>
                      <a:pt x="390" y="1971"/>
                      <a:pt x="390" y="1971"/>
                      <a:pt x="390" y="1971"/>
                    </a:cubicBezTo>
                    <a:cubicBezTo>
                      <a:pt x="390" y="1971"/>
                      <a:pt x="397" y="1972"/>
                      <a:pt x="397" y="1966"/>
                    </a:cubicBezTo>
                    <a:cubicBezTo>
                      <a:pt x="377" y="1965"/>
                      <a:pt x="405" y="1956"/>
                      <a:pt x="385" y="1950"/>
                    </a:cubicBezTo>
                    <a:cubicBezTo>
                      <a:pt x="377" y="1960"/>
                      <a:pt x="375" y="1996"/>
                      <a:pt x="396" y="1987"/>
                    </a:cubicBezTo>
                    <a:moveTo>
                      <a:pt x="1410" y="2011"/>
                    </a:moveTo>
                    <a:cubicBezTo>
                      <a:pt x="1397" y="2006"/>
                      <a:pt x="1403" y="2021"/>
                      <a:pt x="1395" y="2031"/>
                    </a:cubicBezTo>
                    <a:cubicBezTo>
                      <a:pt x="1423" y="2033"/>
                      <a:pt x="1408" y="2058"/>
                      <a:pt x="1421" y="2069"/>
                    </a:cubicBezTo>
                    <a:cubicBezTo>
                      <a:pt x="1422" y="2043"/>
                      <a:pt x="1417" y="2017"/>
                      <a:pt x="1417" y="2002"/>
                    </a:cubicBezTo>
                    <a:cubicBezTo>
                      <a:pt x="1431" y="1997"/>
                      <a:pt x="1417" y="2012"/>
                      <a:pt x="1424" y="2007"/>
                    </a:cubicBezTo>
                    <a:cubicBezTo>
                      <a:pt x="1424" y="2007"/>
                      <a:pt x="1424" y="2007"/>
                      <a:pt x="1431" y="2007"/>
                    </a:cubicBezTo>
                    <a:cubicBezTo>
                      <a:pt x="1431" y="2007"/>
                      <a:pt x="1431" y="2013"/>
                      <a:pt x="1431" y="2007"/>
                    </a:cubicBezTo>
                    <a:cubicBezTo>
                      <a:pt x="1432" y="1992"/>
                      <a:pt x="1433" y="1971"/>
                      <a:pt x="1426" y="1966"/>
                    </a:cubicBezTo>
                    <a:cubicBezTo>
                      <a:pt x="1419" y="1976"/>
                      <a:pt x="1432" y="1982"/>
                      <a:pt x="1418" y="1986"/>
                    </a:cubicBezTo>
                    <a:cubicBezTo>
                      <a:pt x="1418" y="1986"/>
                      <a:pt x="1411" y="1986"/>
                      <a:pt x="1412" y="1981"/>
                    </a:cubicBezTo>
                    <a:cubicBezTo>
                      <a:pt x="1425" y="1976"/>
                      <a:pt x="1419" y="1976"/>
                      <a:pt x="1412" y="1965"/>
                    </a:cubicBezTo>
                    <a:cubicBezTo>
                      <a:pt x="1412" y="1975"/>
                      <a:pt x="1405" y="1980"/>
                      <a:pt x="1411" y="1986"/>
                    </a:cubicBezTo>
                    <a:cubicBezTo>
                      <a:pt x="1404" y="1985"/>
                      <a:pt x="1405" y="1980"/>
                      <a:pt x="1398" y="1980"/>
                    </a:cubicBezTo>
                    <a:cubicBezTo>
                      <a:pt x="1397" y="1990"/>
                      <a:pt x="1398" y="1985"/>
                      <a:pt x="1397" y="1995"/>
                    </a:cubicBezTo>
                    <a:cubicBezTo>
                      <a:pt x="1404" y="1996"/>
                      <a:pt x="1411" y="2001"/>
                      <a:pt x="1410" y="2011"/>
                    </a:cubicBezTo>
                    <a:moveTo>
                      <a:pt x="2518" y="2061"/>
                    </a:moveTo>
                    <a:cubicBezTo>
                      <a:pt x="2525" y="2062"/>
                      <a:pt x="2525" y="2072"/>
                      <a:pt x="2532" y="2072"/>
                    </a:cubicBezTo>
                    <a:cubicBezTo>
                      <a:pt x="2524" y="2077"/>
                      <a:pt x="2538" y="2078"/>
                      <a:pt x="2531" y="2083"/>
                    </a:cubicBezTo>
                    <a:cubicBezTo>
                      <a:pt x="2531" y="2083"/>
                      <a:pt x="2518" y="2077"/>
                      <a:pt x="2524" y="2082"/>
                    </a:cubicBezTo>
                    <a:cubicBezTo>
                      <a:pt x="2524" y="2082"/>
                      <a:pt x="2531" y="2088"/>
                      <a:pt x="2531" y="2088"/>
                    </a:cubicBezTo>
                    <a:cubicBezTo>
                      <a:pt x="2545" y="2068"/>
                      <a:pt x="2541" y="2021"/>
                      <a:pt x="2529" y="1995"/>
                    </a:cubicBezTo>
                    <a:cubicBezTo>
                      <a:pt x="2528" y="2000"/>
                      <a:pt x="2528" y="2000"/>
                      <a:pt x="2521" y="1999"/>
                    </a:cubicBezTo>
                    <a:cubicBezTo>
                      <a:pt x="2534" y="2016"/>
                      <a:pt x="2513" y="2030"/>
                      <a:pt x="2526" y="2046"/>
                    </a:cubicBezTo>
                    <a:cubicBezTo>
                      <a:pt x="2519" y="2046"/>
                      <a:pt x="2519" y="2056"/>
                      <a:pt x="2518" y="2061"/>
                    </a:cubicBezTo>
                    <a:moveTo>
                      <a:pt x="411" y="1977"/>
                    </a:moveTo>
                    <a:cubicBezTo>
                      <a:pt x="417" y="1988"/>
                      <a:pt x="422" y="2025"/>
                      <a:pt x="424" y="1978"/>
                    </a:cubicBezTo>
                    <a:cubicBezTo>
                      <a:pt x="411" y="1972"/>
                      <a:pt x="418" y="1967"/>
                      <a:pt x="418" y="1957"/>
                    </a:cubicBezTo>
                    <a:cubicBezTo>
                      <a:pt x="405" y="1956"/>
                      <a:pt x="411" y="1972"/>
                      <a:pt x="411" y="1977"/>
                    </a:cubicBezTo>
                    <a:moveTo>
                      <a:pt x="431" y="1973"/>
                    </a:moveTo>
                    <a:cubicBezTo>
                      <a:pt x="424" y="1978"/>
                      <a:pt x="431" y="1984"/>
                      <a:pt x="423" y="1994"/>
                    </a:cubicBezTo>
                    <a:cubicBezTo>
                      <a:pt x="437" y="1994"/>
                      <a:pt x="439" y="1963"/>
                      <a:pt x="431" y="1973"/>
                    </a:cubicBezTo>
                    <a:moveTo>
                      <a:pt x="1116" y="1997"/>
                    </a:moveTo>
                    <a:cubicBezTo>
                      <a:pt x="1116" y="1997"/>
                      <a:pt x="1115" y="2007"/>
                      <a:pt x="1116" y="2002"/>
                    </a:cubicBezTo>
                    <a:cubicBezTo>
                      <a:pt x="1116" y="1992"/>
                      <a:pt x="1109" y="1997"/>
                      <a:pt x="1116" y="1992"/>
                    </a:cubicBezTo>
                    <a:cubicBezTo>
                      <a:pt x="1109" y="1991"/>
                      <a:pt x="1110" y="1986"/>
                      <a:pt x="1110" y="1986"/>
                    </a:cubicBezTo>
                    <a:cubicBezTo>
                      <a:pt x="1109" y="1991"/>
                      <a:pt x="1109" y="1997"/>
                      <a:pt x="1109" y="1997"/>
                    </a:cubicBezTo>
                    <a:cubicBezTo>
                      <a:pt x="1109" y="1997"/>
                      <a:pt x="1109" y="1997"/>
                      <a:pt x="1116" y="1997"/>
                    </a:cubicBezTo>
                    <a:moveTo>
                      <a:pt x="2300" y="2045"/>
                    </a:moveTo>
                    <a:cubicBezTo>
                      <a:pt x="2293" y="2035"/>
                      <a:pt x="2314" y="2025"/>
                      <a:pt x="2301" y="2014"/>
                    </a:cubicBezTo>
                    <a:cubicBezTo>
                      <a:pt x="2308" y="2025"/>
                      <a:pt x="2287" y="2034"/>
                      <a:pt x="2300" y="2045"/>
                    </a:cubicBezTo>
                    <a:moveTo>
                      <a:pt x="1354" y="2035"/>
                    </a:moveTo>
                    <a:cubicBezTo>
                      <a:pt x="1361" y="2035"/>
                      <a:pt x="1361" y="2035"/>
                      <a:pt x="1361" y="2035"/>
                    </a:cubicBezTo>
                    <a:cubicBezTo>
                      <a:pt x="1361" y="2040"/>
                      <a:pt x="1367" y="2040"/>
                      <a:pt x="1368" y="2035"/>
                    </a:cubicBezTo>
                    <a:cubicBezTo>
                      <a:pt x="1361" y="2035"/>
                      <a:pt x="1376" y="1999"/>
                      <a:pt x="1363" y="1999"/>
                    </a:cubicBezTo>
                    <a:cubicBezTo>
                      <a:pt x="1362" y="2004"/>
                      <a:pt x="1368" y="2030"/>
                      <a:pt x="1354" y="2035"/>
                    </a:cubicBezTo>
                    <a:moveTo>
                      <a:pt x="1287" y="2000"/>
                    </a:moveTo>
                    <a:cubicBezTo>
                      <a:pt x="1293" y="2021"/>
                      <a:pt x="1285" y="2042"/>
                      <a:pt x="1305" y="2058"/>
                    </a:cubicBezTo>
                    <a:cubicBezTo>
                      <a:pt x="1312" y="2043"/>
                      <a:pt x="1293" y="2016"/>
                      <a:pt x="1307" y="2006"/>
                    </a:cubicBezTo>
                    <a:cubicBezTo>
                      <a:pt x="1300" y="2011"/>
                      <a:pt x="1301" y="2001"/>
                      <a:pt x="1287" y="2000"/>
                    </a:cubicBezTo>
                    <a:moveTo>
                      <a:pt x="1307" y="2006"/>
                    </a:moveTo>
                    <a:cubicBezTo>
                      <a:pt x="1307" y="2006"/>
                      <a:pt x="1314" y="2007"/>
                      <a:pt x="1314" y="2007"/>
                    </a:cubicBezTo>
                    <a:cubicBezTo>
                      <a:pt x="1314" y="2007"/>
                      <a:pt x="1307" y="2006"/>
                      <a:pt x="1307" y="2006"/>
                    </a:cubicBezTo>
                    <a:moveTo>
                      <a:pt x="2553" y="2058"/>
                    </a:moveTo>
                    <a:cubicBezTo>
                      <a:pt x="2546" y="2052"/>
                      <a:pt x="2554" y="2042"/>
                      <a:pt x="2547" y="2037"/>
                    </a:cubicBezTo>
                    <a:cubicBezTo>
                      <a:pt x="2549" y="2006"/>
                      <a:pt x="2539" y="2068"/>
                      <a:pt x="2553" y="2058"/>
                    </a:cubicBezTo>
                    <a:moveTo>
                      <a:pt x="2183" y="2050"/>
                    </a:moveTo>
                    <a:cubicBezTo>
                      <a:pt x="2190" y="2045"/>
                      <a:pt x="2177" y="2024"/>
                      <a:pt x="2170" y="2029"/>
                    </a:cubicBezTo>
                    <a:cubicBezTo>
                      <a:pt x="2177" y="2034"/>
                      <a:pt x="2177" y="2034"/>
                      <a:pt x="2170" y="2044"/>
                    </a:cubicBezTo>
                    <a:cubicBezTo>
                      <a:pt x="2176" y="2044"/>
                      <a:pt x="2176" y="2050"/>
                      <a:pt x="2183" y="2050"/>
                    </a:cubicBezTo>
                    <a:moveTo>
                      <a:pt x="3568" y="2051"/>
                    </a:moveTo>
                    <a:cubicBezTo>
                      <a:pt x="3567" y="2062"/>
                      <a:pt x="3567" y="2077"/>
                      <a:pt x="3573" y="2083"/>
                    </a:cubicBezTo>
                    <a:cubicBezTo>
                      <a:pt x="3574" y="2072"/>
                      <a:pt x="3575" y="2057"/>
                      <a:pt x="3568" y="2051"/>
                    </a:cubicBezTo>
                    <a:moveTo>
                      <a:pt x="1258" y="2025"/>
                    </a:moveTo>
                    <a:cubicBezTo>
                      <a:pt x="1258" y="2040"/>
                      <a:pt x="1277" y="2067"/>
                      <a:pt x="1269" y="2087"/>
                    </a:cubicBezTo>
                    <a:cubicBezTo>
                      <a:pt x="1276" y="2077"/>
                      <a:pt x="1271" y="2051"/>
                      <a:pt x="1278" y="2041"/>
                    </a:cubicBezTo>
                    <a:cubicBezTo>
                      <a:pt x="1278" y="2041"/>
                      <a:pt x="1285" y="2047"/>
                      <a:pt x="1285" y="2047"/>
                    </a:cubicBezTo>
                    <a:cubicBezTo>
                      <a:pt x="1286" y="2031"/>
                      <a:pt x="1286" y="2016"/>
                      <a:pt x="1273" y="2010"/>
                    </a:cubicBezTo>
                    <a:cubicBezTo>
                      <a:pt x="1272" y="2020"/>
                      <a:pt x="1272" y="2036"/>
                      <a:pt x="1258" y="2025"/>
                    </a:cubicBezTo>
                    <a:moveTo>
                      <a:pt x="539" y="2010"/>
                    </a:moveTo>
                    <a:cubicBezTo>
                      <a:pt x="553" y="2010"/>
                      <a:pt x="525" y="2014"/>
                      <a:pt x="532" y="2025"/>
                    </a:cubicBezTo>
                    <a:cubicBezTo>
                      <a:pt x="545" y="2025"/>
                      <a:pt x="532" y="2020"/>
                      <a:pt x="539" y="2020"/>
                    </a:cubicBezTo>
                    <a:cubicBezTo>
                      <a:pt x="546" y="2020"/>
                      <a:pt x="545" y="2025"/>
                      <a:pt x="545" y="2031"/>
                    </a:cubicBezTo>
                    <a:cubicBezTo>
                      <a:pt x="559" y="2026"/>
                      <a:pt x="546" y="2015"/>
                      <a:pt x="553" y="2005"/>
                    </a:cubicBezTo>
                    <a:cubicBezTo>
                      <a:pt x="546" y="2010"/>
                      <a:pt x="540" y="2005"/>
                      <a:pt x="539" y="2010"/>
                    </a:cubicBezTo>
                    <a:moveTo>
                      <a:pt x="538" y="2035"/>
                    </a:moveTo>
                    <a:cubicBezTo>
                      <a:pt x="538" y="2035"/>
                      <a:pt x="531" y="2035"/>
                      <a:pt x="524" y="2035"/>
                    </a:cubicBezTo>
                    <a:cubicBezTo>
                      <a:pt x="524" y="2040"/>
                      <a:pt x="530" y="2051"/>
                      <a:pt x="531" y="2045"/>
                    </a:cubicBezTo>
                    <a:cubicBezTo>
                      <a:pt x="524" y="2040"/>
                      <a:pt x="531" y="2040"/>
                      <a:pt x="538" y="2041"/>
                    </a:cubicBezTo>
                    <a:cubicBezTo>
                      <a:pt x="538" y="2035"/>
                      <a:pt x="538" y="2030"/>
                      <a:pt x="538" y="2035"/>
                    </a:cubicBezTo>
                    <a:moveTo>
                      <a:pt x="3511" y="2100"/>
                    </a:moveTo>
                    <a:cubicBezTo>
                      <a:pt x="3517" y="2116"/>
                      <a:pt x="3510" y="2121"/>
                      <a:pt x="3523" y="2137"/>
                    </a:cubicBezTo>
                    <a:cubicBezTo>
                      <a:pt x="3516" y="2121"/>
                      <a:pt x="3524" y="2106"/>
                      <a:pt x="3511" y="2100"/>
                    </a:cubicBezTo>
                    <a:moveTo>
                      <a:pt x="3207" y="2132"/>
                    </a:moveTo>
                    <a:cubicBezTo>
                      <a:pt x="3208" y="2121"/>
                      <a:pt x="3215" y="2117"/>
                      <a:pt x="3202" y="2111"/>
                    </a:cubicBezTo>
                    <a:cubicBezTo>
                      <a:pt x="3208" y="2116"/>
                      <a:pt x="3201" y="2126"/>
                      <a:pt x="3207" y="2132"/>
                    </a:cubicBezTo>
                    <a:moveTo>
                      <a:pt x="2914" y="2107"/>
                    </a:moveTo>
                    <a:cubicBezTo>
                      <a:pt x="2913" y="2117"/>
                      <a:pt x="2934" y="2118"/>
                      <a:pt x="2920" y="2128"/>
                    </a:cubicBezTo>
                    <a:cubicBezTo>
                      <a:pt x="2933" y="2128"/>
                      <a:pt x="2919" y="2138"/>
                      <a:pt x="2919" y="2138"/>
                    </a:cubicBezTo>
                    <a:cubicBezTo>
                      <a:pt x="2926" y="2138"/>
                      <a:pt x="2926" y="2138"/>
                      <a:pt x="2926" y="2138"/>
                    </a:cubicBezTo>
                    <a:cubicBezTo>
                      <a:pt x="2933" y="2128"/>
                      <a:pt x="2920" y="2117"/>
                      <a:pt x="2927" y="2113"/>
                    </a:cubicBezTo>
                    <a:cubicBezTo>
                      <a:pt x="2920" y="2112"/>
                      <a:pt x="2921" y="2107"/>
                      <a:pt x="2914" y="2107"/>
                    </a:cubicBezTo>
                    <a:moveTo>
                      <a:pt x="569" y="2099"/>
                    </a:moveTo>
                    <a:cubicBezTo>
                      <a:pt x="569" y="2099"/>
                      <a:pt x="569" y="2104"/>
                      <a:pt x="562" y="2104"/>
                    </a:cubicBezTo>
                    <a:cubicBezTo>
                      <a:pt x="562" y="2104"/>
                      <a:pt x="563" y="2088"/>
                      <a:pt x="562" y="2099"/>
                    </a:cubicBezTo>
                    <a:cubicBezTo>
                      <a:pt x="562" y="2099"/>
                      <a:pt x="555" y="2104"/>
                      <a:pt x="555" y="2104"/>
                    </a:cubicBezTo>
                    <a:cubicBezTo>
                      <a:pt x="576" y="2105"/>
                      <a:pt x="569" y="2109"/>
                      <a:pt x="568" y="2115"/>
                    </a:cubicBezTo>
                    <a:cubicBezTo>
                      <a:pt x="575" y="2110"/>
                      <a:pt x="590" y="2100"/>
                      <a:pt x="569" y="2099"/>
                    </a:cubicBezTo>
                    <a:moveTo>
                      <a:pt x="575" y="2125"/>
                    </a:moveTo>
                    <a:cubicBezTo>
                      <a:pt x="568" y="2130"/>
                      <a:pt x="568" y="2115"/>
                      <a:pt x="561" y="2119"/>
                    </a:cubicBezTo>
                    <a:cubicBezTo>
                      <a:pt x="561" y="2119"/>
                      <a:pt x="553" y="2140"/>
                      <a:pt x="568" y="2130"/>
                    </a:cubicBezTo>
                    <a:cubicBezTo>
                      <a:pt x="561" y="2125"/>
                      <a:pt x="574" y="2130"/>
                      <a:pt x="575" y="2125"/>
                    </a:cubicBezTo>
                    <a:moveTo>
                      <a:pt x="17" y="2175"/>
                    </a:moveTo>
                    <a:cubicBezTo>
                      <a:pt x="23" y="2186"/>
                      <a:pt x="16" y="2196"/>
                      <a:pt x="22" y="2201"/>
                    </a:cubicBezTo>
                    <a:cubicBezTo>
                      <a:pt x="23" y="2196"/>
                      <a:pt x="37" y="2176"/>
                      <a:pt x="17" y="2175"/>
                    </a:cubicBezTo>
                    <a:moveTo>
                      <a:pt x="3300" y="2343"/>
                    </a:moveTo>
                    <a:cubicBezTo>
                      <a:pt x="3300" y="2343"/>
                      <a:pt x="3301" y="2318"/>
                      <a:pt x="3294" y="2322"/>
                    </a:cubicBezTo>
                    <a:cubicBezTo>
                      <a:pt x="3300" y="2333"/>
                      <a:pt x="3293" y="2348"/>
                      <a:pt x="3300" y="2343"/>
                    </a:cubicBezTo>
                    <a:moveTo>
                      <a:pt x="3703" y="2374"/>
                    </a:moveTo>
                    <a:cubicBezTo>
                      <a:pt x="3703" y="2363"/>
                      <a:pt x="3704" y="2358"/>
                      <a:pt x="3697" y="2353"/>
                    </a:cubicBezTo>
                    <a:cubicBezTo>
                      <a:pt x="3697" y="2358"/>
                      <a:pt x="3696" y="2373"/>
                      <a:pt x="3703" y="2374"/>
                    </a:cubicBezTo>
                    <a:moveTo>
                      <a:pt x="23" y="2331"/>
                    </a:moveTo>
                    <a:cubicBezTo>
                      <a:pt x="9" y="2335"/>
                      <a:pt x="24" y="2315"/>
                      <a:pt x="17" y="2315"/>
                    </a:cubicBezTo>
                    <a:cubicBezTo>
                      <a:pt x="16" y="2325"/>
                      <a:pt x="9" y="2325"/>
                      <a:pt x="9" y="2330"/>
                    </a:cubicBezTo>
                    <a:cubicBezTo>
                      <a:pt x="16" y="2330"/>
                      <a:pt x="15" y="2341"/>
                      <a:pt x="23" y="2331"/>
                    </a:cubicBezTo>
                    <a:moveTo>
                      <a:pt x="3503" y="2524"/>
                    </a:moveTo>
                    <a:cubicBezTo>
                      <a:pt x="3503" y="2524"/>
                      <a:pt x="3497" y="2519"/>
                      <a:pt x="3497" y="2524"/>
                    </a:cubicBezTo>
                    <a:cubicBezTo>
                      <a:pt x="3510" y="2525"/>
                      <a:pt x="3503" y="2535"/>
                      <a:pt x="3510" y="2535"/>
                    </a:cubicBezTo>
                    <a:cubicBezTo>
                      <a:pt x="3505" y="2493"/>
                      <a:pt x="3520" y="2463"/>
                      <a:pt x="3502" y="2421"/>
                    </a:cubicBezTo>
                    <a:cubicBezTo>
                      <a:pt x="3500" y="2462"/>
                      <a:pt x="3505" y="2493"/>
                      <a:pt x="3503" y="2524"/>
                    </a:cubicBezTo>
                    <a:moveTo>
                      <a:pt x="3723" y="3477"/>
                    </a:moveTo>
                    <a:cubicBezTo>
                      <a:pt x="3730" y="3493"/>
                      <a:pt x="3702" y="3491"/>
                      <a:pt x="3715" y="3508"/>
                    </a:cubicBezTo>
                    <a:cubicBezTo>
                      <a:pt x="3715" y="3502"/>
                      <a:pt x="3722" y="3498"/>
                      <a:pt x="3729" y="3498"/>
                    </a:cubicBezTo>
                    <a:cubicBezTo>
                      <a:pt x="3722" y="3498"/>
                      <a:pt x="3730" y="3477"/>
                      <a:pt x="3723" y="3477"/>
                    </a:cubicBezTo>
                    <a:moveTo>
                      <a:pt x="90" y="3747"/>
                    </a:moveTo>
                    <a:cubicBezTo>
                      <a:pt x="96" y="3747"/>
                      <a:pt x="111" y="3737"/>
                      <a:pt x="97" y="3737"/>
                    </a:cubicBezTo>
                    <a:cubicBezTo>
                      <a:pt x="97" y="3742"/>
                      <a:pt x="90" y="3742"/>
                      <a:pt x="90" y="3736"/>
                    </a:cubicBezTo>
                    <a:lnTo>
                      <a:pt x="90" y="3747"/>
                    </a:lnTo>
                    <a:close/>
                    <a:moveTo>
                      <a:pt x="158" y="3760"/>
                    </a:moveTo>
                    <a:cubicBezTo>
                      <a:pt x="144" y="3760"/>
                      <a:pt x="130" y="3759"/>
                      <a:pt x="130" y="3764"/>
                    </a:cubicBezTo>
                    <a:cubicBezTo>
                      <a:pt x="144" y="3760"/>
                      <a:pt x="122" y="3785"/>
                      <a:pt x="143" y="3780"/>
                    </a:cubicBezTo>
                    <a:cubicBezTo>
                      <a:pt x="143" y="3775"/>
                      <a:pt x="136" y="3775"/>
                      <a:pt x="136" y="3770"/>
                    </a:cubicBezTo>
                    <a:cubicBezTo>
                      <a:pt x="150" y="3770"/>
                      <a:pt x="151" y="3760"/>
                      <a:pt x="158" y="3760"/>
                    </a:cubicBezTo>
                    <a:moveTo>
                      <a:pt x="184" y="3777"/>
                    </a:moveTo>
                    <a:cubicBezTo>
                      <a:pt x="171" y="3771"/>
                      <a:pt x="177" y="3782"/>
                      <a:pt x="170" y="3782"/>
                    </a:cubicBezTo>
                    <a:cubicBezTo>
                      <a:pt x="170" y="3777"/>
                      <a:pt x="170" y="3777"/>
                      <a:pt x="164" y="3771"/>
                    </a:cubicBezTo>
                    <a:cubicBezTo>
                      <a:pt x="150" y="3776"/>
                      <a:pt x="149" y="3786"/>
                      <a:pt x="149" y="3796"/>
                    </a:cubicBezTo>
                    <a:cubicBezTo>
                      <a:pt x="169" y="3797"/>
                      <a:pt x="163" y="3792"/>
                      <a:pt x="176" y="3803"/>
                    </a:cubicBezTo>
                    <a:cubicBezTo>
                      <a:pt x="176" y="3792"/>
                      <a:pt x="183" y="3793"/>
                      <a:pt x="184" y="3788"/>
                    </a:cubicBezTo>
                    <a:cubicBezTo>
                      <a:pt x="184" y="3788"/>
                      <a:pt x="177" y="3787"/>
                      <a:pt x="176" y="3792"/>
                    </a:cubicBezTo>
                    <a:cubicBezTo>
                      <a:pt x="184" y="3782"/>
                      <a:pt x="184" y="3788"/>
                      <a:pt x="184" y="3777"/>
                    </a:cubicBezTo>
                    <a:moveTo>
                      <a:pt x="2839" y="3899"/>
                    </a:moveTo>
                    <a:cubicBezTo>
                      <a:pt x="2831" y="3904"/>
                      <a:pt x="2831" y="3914"/>
                      <a:pt x="2831" y="3919"/>
                    </a:cubicBezTo>
                    <a:cubicBezTo>
                      <a:pt x="2837" y="3925"/>
                      <a:pt x="2851" y="3915"/>
                      <a:pt x="2858" y="3915"/>
                    </a:cubicBezTo>
                    <a:cubicBezTo>
                      <a:pt x="2838" y="3919"/>
                      <a:pt x="2846" y="3894"/>
                      <a:pt x="2839" y="3899"/>
                    </a:cubicBezTo>
                    <a:moveTo>
                      <a:pt x="2705" y="3965"/>
                    </a:moveTo>
                    <a:cubicBezTo>
                      <a:pt x="2718" y="3970"/>
                      <a:pt x="2713" y="3944"/>
                      <a:pt x="2713" y="3944"/>
                    </a:cubicBezTo>
                    <a:cubicBezTo>
                      <a:pt x="2706" y="3954"/>
                      <a:pt x="2706" y="3954"/>
                      <a:pt x="2705" y="3965"/>
                    </a:cubicBezTo>
                    <a:moveTo>
                      <a:pt x="2671" y="3968"/>
                    </a:moveTo>
                    <a:cubicBezTo>
                      <a:pt x="2670" y="3973"/>
                      <a:pt x="2670" y="3983"/>
                      <a:pt x="2684" y="3979"/>
                    </a:cubicBezTo>
                    <a:cubicBezTo>
                      <a:pt x="2698" y="3964"/>
                      <a:pt x="2684" y="3963"/>
                      <a:pt x="2699" y="3954"/>
                    </a:cubicBezTo>
                    <a:cubicBezTo>
                      <a:pt x="2685" y="3958"/>
                      <a:pt x="2671" y="3963"/>
                      <a:pt x="2671" y="3968"/>
                    </a:cubicBezTo>
                    <a:moveTo>
                      <a:pt x="2787" y="1624"/>
                    </a:moveTo>
                    <a:cubicBezTo>
                      <a:pt x="2787" y="1630"/>
                      <a:pt x="2786" y="1640"/>
                      <a:pt x="2793" y="1645"/>
                    </a:cubicBezTo>
                    <a:cubicBezTo>
                      <a:pt x="2794" y="1614"/>
                      <a:pt x="2802" y="1589"/>
                      <a:pt x="2790" y="1563"/>
                    </a:cubicBezTo>
                    <a:cubicBezTo>
                      <a:pt x="2790" y="1563"/>
                      <a:pt x="2783" y="1562"/>
                      <a:pt x="2783" y="1562"/>
                    </a:cubicBezTo>
                    <a:cubicBezTo>
                      <a:pt x="2789" y="1573"/>
                      <a:pt x="2776" y="1577"/>
                      <a:pt x="2768" y="1582"/>
                    </a:cubicBezTo>
                    <a:cubicBezTo>
                      <a:pt x="2775" y="1593"/>
                      <a:pt x="2774" y="1608"/>
                      <a:pt x="2767" y="1613"/>
                    </a:cubicBezTo>
                    <a:cubicBezTo>
                      <a:pt x="2773" y="1619"/>
                      <a:pt x="2787" y="1619"/>
                      <a:pt x="2787" y="1624"/>
                    </a:cubicBezTo>
                    <a:moveTo>
                      <a:pt x="1570" y="1693"/>
                    </a:moveTo>
                    <a:cubicBezTo>
                      <a:pt x="1570" y="1688"/>
                      <a:pt x="1577" y="1683"/>
                      <a:pt x="1577" y="1683"/>
                    </a:cubicBezTo>
                    <a:cubicBezTo>
                      <a:pt x="1577" y="1694"/>
                      <a:pt x="1591" y="1679"/>
                      <a:pt x="1591" y="1689"/>
                    </a:cubicBezTo>
                    <a:cubicBezTo>
                      <a:pt x="1584" y="1689"/>
                      <a:pt x="1577" y="1689"/>
                      <a:pt x="1577" y="1694"/>
                    </a:cubicBezTo>
                    <a:cubicBezTo>
                      <a:pt x="1590" y="1694"/>
                      <a:pt x="1583" y="1704"/>
                      <a:pt x="1597" y="1705"/>
                    </a:cubicBezTo>
                    <a:cubicBezTo>
                      <a:pt x="1597" y="1700"/>
                      <a:pt x="1591" y="1689"/>
                      <a:pt x="1598" y="1684"/>
                    </a:cubicBezTo>
                    <a:cubicBezTo>
                      <a:pt x="1612" y="1680"/>
                      <a:pt x="1603" y="1705"/>
                      <a:pt x="1611" y="1695"/>
                    </a:cubicBezTo>
                    <a:cubicBezTo>
                      <a:pt x="1611" y="1685"/>
                      <a:pt x="1611" y="1685"/>
                      <a:pt x="1611" y="1685"/>
                    </a:cubicBezTo>
                    <a:cubicBezTo>
                      <a:pt x="1605" y="1674"/>
                      <a:pt x="1591" y="1674"/>
                      <a:pt x="1591" y="1679"/>
                    </a:cubicBezTo>
                    <a:cubicBezTo>
                      <a:pt x="1584" y="1673"/>
                      <a:pt x="1592" y="1663"/>
                      <a:pt x="1593" y="1648"/>
                    </a:cubicBezTo>
                    <a:cubicBezTo>
                      <a:pt x="1606" y="1654"/>
                      <a:pt x="1585" y="1668"/>
                      <a:pt x="1605" y="1669"/>
                    </a:cubicBezTo>
                    <a:cubicBezTo>
                      <a:pt x="1599" y="1664"/>
                      <a:pt x="1614" y="1639"/>
                      <a:pt x="1593" y="1633"/>
                    </a:cubicBezTo>
                    <a:cubicBezTo>
                      <a:pt x="1586" y="1637"/>
                      <a:pt x="1600" y="1643"/>
                      <a:pt x="1593" y="1643"/>
                    </a:cubicBezTo>
                    <a:cubicBezTo>
                      <a:pt x="1586" y="1642"/>
                      <a:pt x="1593" y="1633"/>
                      <a:pt x="1587" y="1632"/>
                    </a:cubicBezTo>
                    <a:cubicBezTo>
                      <a:pt x="1586" y="1648"/>
                      <a:pt x="1578" y="1658"/>
                      <a:pt x="1585" y="1668"/>
                    </a:cubicBezTo>
                    <a:cubicBezTo>
                      <a:pt x="1578" y="1673"/>
                      <a:pt x="1578" y="1673"/>
                      <a:pt x="1571" y="1668"/>
                    </a:cubicBezTo>
                    <a:cubicBezTo>
                      <a:pt x="1578" y="1673"/>
                      <a:pt x="1563" y="1683"/>
                      <a:pt x="1570" y="1693"/>
                    </a:cubicBezTo>
                    <a:moveTo>
                      <a:pt x="3547" y="1776"/>
                    </a:moveTo>
                    <a:cubicBezTo>
                      <a:pt x="3555" y="1766"/>
                      <a:pt x="3554" y="1776"/>
                      <a:pt x="3561" y="1777"/>
                    </a:cubicBezTo>
                    <a:cubicBezTo>
                      <a:pt x="3568" y="1767"/>
                      <a:pt x="3562" y="1751"/>
                      <a:pt x="3569" y="1746"/>
                    </a:cubicBezTo>
                    <a:cubicBezTo>
                      <a:pt x="3576" y="1746"/>
                      <a:pt x="3569" y="1751"/>
                      <a:pt x="3576" y="1752"/>
                    </a:cubicBezTo>
                    <a:cubicBezTo>
                      <a:pt x="3577" y="1726"/>
                      <a:pt x="3564" y="1725"/>
                      <a:pt x="3558" y="1699"/>
                    </a:cubicBezTo>
                    <a:cubicBezTo>
                      <a:pt x="3551" y="1709"/>
                      <a:pt x="3564" y="1720"/>
                      <a:pt x="3550" y="1724"/>
                    </a:cubicBezTo>
                    <a:cubicBezTo>
                      <a:pt x="3550" y="1724"/>
                      <a:pt x="3551" y="1709"/>
                      <a:pt x="3543" y="1719"/>
                    </a:cubicBezTo>
                    <a:cubicBezTo>
                      <a:pt x="3549" y="1745"/>
                      <a:pt x="3542" y="1750"/>
                      <a:pt x="3547" y="1776"/>
                    </a:cubicBezTo>
                    <a:moveTo>
                      <a:pt x="1533" y="1888"/>
                    </a:moveTo>
                    <a:cubicBezTo>
                      <a:pt x="1540" y="1889"/>
                      <a:pt x="1533" y="1883"/>
                      <a:pt x="1533" y="1878"/>
                    </a:cubicBezTo>
                    <a:cubicBezTo>
                      <a:pt x="1526" y="1883"/>
                      <a:pt x="1534" y="1852"/>
                      <a:pt x="1527" y="1857"/>
                    </a:cubicBezTo>
                    <a:cubicBezTo>
                      <a:pt x="1527" y="1867"/>
                      <a:pt x="1519" y="1888"/>
                      <a:pt x="1533" y="1888"/>
                    </a:cubicBezTo>
                    <a:moveTo>
                      <a:pt x="3404" y="1909"/>
                    </a:moveTo>
                    <a:cubicBezTo>
                      <a:pt x="3402" y="1950"/>
                      <a:pt x="3405" y="2017"/>
                      <a:pt x="3396" y="2053"/>
                    </a:cubicBezTo>
                    <a:cubicBezTo>
                      <a:pt x="3410" y="2059"/>
                      <a:pt x="3396" y="2063"/>
                      <a:pt x="3416" y="2065"/>
                    </a:cubicBezTo>
                    <a:cubicBezTo>
                      <a:pt x="3417" y="2049"/>
                      <a:pt x="3418" y="2023"/>
                      <a:pt x="3419" y="2008"/>
                    </a:cubicBezTo>
                    <a:cubicBezTo>
                      <a:pt x="3419" y="2008"/>
                      <a:pt x="3419" y="2013"/>
                      <a:pt x="3419" y="2013"/>
                    </a:cubicBezTo>
                    <a:cubicBezTo>
                      <a:pt x="3420" y="1987"/>
                      <a:pt x="3401" y="1971"/>
                      <a:pt x="3416" y="1945"/>
                    </a:cubicBezTo>
                    <a:cubicBezTo>
                      <a:pt x="3428" y="1972"/>
                      <a:pt x="3420" y="1992"/>
                      <a:pt x="3433" y="2014"/>
                    </a:cubicBezTo>
                    <a:cubicBezTo>
                      <a:pt x="3429" y="1956"/>
                      <a:pt x="3424" y="1910"/>
                      <a:pt x="3413" y="1852"/>
                    </a:cubicBezTo>
                    <a:cubicBezTo>
                      <a:pt x="3420" y="1863"/>
                      <a:pt x="3413" y="1863"/>
                      <a:pt x="3399" y="1857"/>
                    </a:cubicBezTo>
                    <a:cubicBezTo>
                      <a:pt x="3405" y="1873"/>
                      <a:pt x="3405" y="1888"/>
                      <a:pt x="3404" y="1903"/>
                    </a:cubicBezTo>
                    <a:cubicBezTo>
                      <a:pt x="3397" y="1898"/>
                      <a:pt x="3404" y="1893"/>
                      <a:pt x="3390" y="1898"/>
                    </a:cubicBezTo>
                    <a:cubicBezTo>
                      <a:pt x="3390" y="1913"/>
                      <a:pt x="3404" y="1898"/>
                      <a:pt x="3404" y="1909"/>
                    </a:cubicBezTo>
                    <a:moveTo>
                      <a:pt x="2749" y="1969"/>
                    </a:moveTo>
                    <a:cubicBezTo>
                      <a:pt x="2756" y="1964"/>
                      <a:pt x="2756" y="1980"/>
                      <a:pt x="2769" y="1981"/>
                    </a:cubicBezTo>
                    <a:cubicBezTo>
                      <a:pt x="2770" y="1970"/>
                      <a:pt x="2770" y="1965"/>
                      <a:pt x="2770" y="1955"/>
                    </a:cubicBezTo>
                    <a:cubicBezTo>
                      <a:pt x="2764" y="1955"/>
                      <a:pt x="2757" y="1954"/>
                      <a:pt x="2757" y="1954"/>
                    </a:cubicBezTo>
                    <a:cubicBezTo>
                      <a:pt x="2757" y="1954"/>
                      <a:pt x="2742" y="1969"/>
                      <a:pt x="2749" y="1969"/>
                    </a:cubicBezTo>
                    <a:moveTo>
                      <a:pt x="1265" y="1901"/>
                    </a:moveTo>
                    <a:cubicBezTo>
                      <a:pt x="1271" y="1917"/>
                      <a:pt x="1263" y="1937"/>
                      <a:pt x="1276" y="1943"/>
                    </a:cubicBezTo>
                    <a:cubicBezTo>
                      <a:pt x="1271" y="1917"/>
                      <a:pt x="1286" y="1886"/>
                      <a:pt x="1266" y="1865"/>
                    </a:cubicBezTo>
                    <a:cubicBezTo>
                      <a:pt x="1259" y="1869"/>
                      <a:pt x="1273" y="1875"/>
                      <a:pt x="1266" y="1880"/>
                    </a:cubicBezTo>
                    <a:cubicBezTo>
                      <a:pt x="1252" y="1874"/>
                      <a:pt x="1244" y="1905"/>
                      <a:pt x="1257" y="1911"/>
                    </a:cubicBezTo>
                    <a:cubicBezTo>
                      <a:pt x="1258" y="1906"/>
                      <a:pt x="1258" y="1900"/>
                      <a:pt x="1265" y="1901"/>
                    </a:cubicBezTo>
                    <a:moveTo>
                      <a:pt x="556" y="1959"/>
                    </a:moveTo>
                    <a:cubicBezTo>
                      <a:pt x="556" y="1948"/>
                      <a:pt x="563" y="1949"/>
                      <a:pt x="570" y="1944"/>
                    </a:cubicBezTo>
                    <a:cubicBezTo>
                      <a:pt x="557" y="1938"/>
                      <a:pt x="571" y="1928"/>
                      <a:pt x="557" y="1928"/>
                    </a:cubicBezTo>
                    <a:cubicBezTo>
                      <a:pt x="557" y="1933"/>
                      <a:pt x="549" y="1958"/>
                      <a:pt x="556" y="1959"/>
                    </a:cubicBezTo>
                    <a:moveTo>
                      <a:pt x="1320" y="2028"/>
                    </a:moveTo>
                    <a:cubicBezTo>
                      <a:pt x="1313" y="2027"/>
                      <a:pt x="1313" y="2027"/>
                      <a:pt x="1313" y="2027"/>
                    </a:cubicBezTo>
                    <a:cubicBezTo>
                      <a:pt x="1312" y="2048"/>
                      <a:pt x="1311" y="2074"/>
                      <a:pt x="1324" y="2090"/>
                    </a:cubicBezTo>
                    <a:cubicBezTo>
                      <a:pt x="1325" y="2075"/>
                      <a:pt x="1326" y="2054"/>
                      <a:pt x="1320" y="2028"/>
                    </a:cubicBezTo>
                    <a:moveTo>
                      <a:pt x="3480" y="2295"/>
                    </a:moveTo>
                    <a:cubicBezTo>
                      <a:pt x="3474" y="2280"/>
                      <a:pt x="3482" y="2259"/>
                      <a:pt x="3469" y="2243"/>
                    </a:cubicBezTo>
                    <a:cubicBezTo>
                      <a:pt x="3476" y="2254"/>
                      <a:pt x="3468" y="2264"/>
                      <a:pt x="3468" y="2279"/>
                    </a:cubicBezTo>
                    <a:cubicBezTo>
                      <a:pt x="3454" y="2279"/>
                      <a:pt x="3474" y="2285"/>
                      <a:pt x="3460" y="2284"/>
                    </a:cubicBezTo>
                    <a:cubicBezTo>
                      <a:pt x="3453" y="2289"/>
                      <a:pt x="3469" y="2259"/>
                      <a:pt x="3454" y="2268"/>
                    </a:cubicBezTo>
                    <a:cubicBezTo>
                      <a:pt x="3453" y="2299"/>
                      <a:pt x="3453" y="2299"/>
                      <a:pt x="3453" y="2299"/>
                    </a:cubicBezTo>
                    <a:cubicBezTo>
                      <a:pt x="3466" y="2300"/>
                      <a:pt x="3467" y="2290"/>
                      <a:pt x="3480" y="2295"/>
                    </a:cubicBezTo>
                  </a:path>
                  <a:path w="3732" h="4918">
                    <a:moveTo>
                      <a:pt x="3720" y="4918"/>
                    </a:moveTo>
                    <a:lnTo>
                      <a:pt x="24" y="4918"/>
                    </a:lnTo>
                    <a:lnTo>
                      <a:pt x="24" y="2821"/>
                    </a:lnTo>
                    <a:lnTo>
                      <a:pt x="3720" y="2821"/>
                    </a:lnTo>
                    <a:lnTo>
                      <a:pt x="3720" y="4918"/>
                    </a:lnTo>
                  </a:path>
                  <a:path w="3732" h="4918">
                    <a:moveTo>
                      <a:pt x="1683" y="261"/>
                    </a:moveTo>
                    <a:cubicBezTo>
                      <a:pt x="1367" y="261"/>
                      <a:pt x="1367" y="261"/>
                      <a:pt x="1367" y="261"/>
                    </a:cubicBezTo>
                    <a:cubicBezTo>
                      <a:pt x="1361" y="261"/>
                      <a:pt x="1355" y="258"/>
                      <a:pt x="1352" y="251"/>
                    </a:cubicBezTo>
                    <a:cubicBezTo>
                      <a:pt x="1261" y="121"/>
                      <a:pt x="1261" y="121"/>
                      <a:pt x="1261" y="121"/>
                    </a:cubicBezTo>
                    <a:cubicBezTo>
                      <a:pt x="1258" y="115"/>
                      <a:pt x="1258" y="109"/>
                      <a:pt x="1261" y="103"/>
                    </a:cubicBezTo>
                    <a:cubicBezTo>
                      <a:pt x="1264" y="97"/>
                      <a:pt x="1270" y="93"/>
                      <a:pt x="1276" y="93"/>
                    </a:cubicBezTo>
                    <a:cubicBezTo>
                      <a:pt x="1683" y="93"/>
                      <a:pt x="1683" y="93"/>
                      <a:pt x="1683" y="93"/>
                    </a:cubicBezTo>
                    <a:cubicBezTo>
                      <a:pt x="1683" y="131"/>
                      <a:pt x="1683" y="131"/>
                      <a:pt x="1683" y="131"/>
                    </a:cubicBezTo>
                    <a:cubicBezTo>
                      <a:pt x="1312" y="131"/>
                      <a:pt x="1312" y="131"/>
                      <a:pt x="1312" y="131"/>
                    </a:cubicBezTo>
                    <a:cubicBezTo>
                      <a:pt x="1376" y="223"/>
                      <a:pt x="1376" y="223"/>
                      <a:pt x="1376" y="223"/>
                    </a:cubicBezTo>
                    <a:cubicBezTo>
                      <a:pt x="1683" y="223"/>
                      <a:pt x="1683" y="223"/>
                      <a:pt x="1683" y="223"/>
                    </a:cubicBezTo>
                    <a:lnTo>
                      <a:pt x="1683" y="261"/>
                    </a:lnTo>
                  </a:path>
                  <a:path w="3732" h="4918">
                    <a:moveTo>
                      <a:pt x="2463" y="261"/>
                    </a:moveTo>
                    <a:cubicBezTo>
                      <a:pt x="2273" y="261"/>
                      <a:pt x="2273" y="261"/>
                      <a:pt x="2273" y="261"/>
                    </a:cubicBezTo>
                    <a:cubicBezTo>
                      <a:pt x="2273" y="223"/>
                      <a:pt x="2273" y="223"/>
                      <a:pt x="2273" y="223"/>
                    </a:cubicBezTo>
                    <a:cubicBezTo>
                      <a:pt x="2445" y="223"/>
                      <a:pt x="2445" y="223"/>
                      <a:pt x="2445" y="223"/>
                    </a:cubicBezTo>
                    <a:cubicBezTo>
                      <a:pt x="2445" y="131"/>
                      <a:pt x="2445" y="131"/>
                      <a:pt x="2445" y="131"/>
                    </a:cubicBezTo>
                    <a:cubicBezTo>
                      <a:pt x="2270" y="131"/>
                      <a:pt x="2270" y="131"/>
                      <a:pt x="2270" y="131"/>
                    </a:cubicBezTo>
                    <a:cubicBezTo>
                      <a:pt x="2270" y="93"/>
                      <a:pt x="2270" y="93"/>
                      <a:pt x="2270" y="93"/>
                    </a:cubicBezTo>
                    <a:cubicBezTo>
                      <a:pt x="2463" y="93"/>
                      <a:pt x="2463" y="93"/>
                      <a:pt x="2463" y="93"/>
                    </a:cubicBezTo>
                    <a:cubicBezTo>
                      <a:pt x="2466" y="93"/>
                      <a:pt x="2472" y="93"/>
                      <a:pt x="2475" y="97"/>
                    </a:cubicBezTo>
                    <a:cubicBezTo>
                      <a:pt x="2478" y="103"/>
                      <a:pt x="2481" y="106"/>
                      <a:pt x="2481" y="112"/>
                    </a:cubicBezTo>
                    <a:cubicBezTo>
                      <a:pt x="2481" y="242"/>
                      <a:pt x="2481" y="242"/>
                      <a:pt x="2481" y="242"/>
                    </a:cubicBezTo>
                    <a:cubicBezTo>
                      <a:pt x="2481" y="251"/>
                      <a:pt x="2472" y="261"/>
                      <a:pt x="2463" y="261"/>
                    </a:cubicBezTo>
                  </a:path>
                  <a:path w="3732" h="4918">
                    <a:moveTo>
                      <a:pt x="1683" y="387"/>
                    </a:moveTo>
                    <a:cubicBezTo>
                      <a:pt x="1276" y="387"/>
                      <a:pt x="1276" y="387"/>
                      <a:pt x="1276" y="387"/>
                    </a:cubicBezTo>
                    <a:cubicBezTo>
                      <a:pt x="1270" y="387"/>
                      <a:pt x="1264" y="384"/>
                      <a:pt x="1261" y="378"/>
                    </a:cubicBezTo>
                    <a:cubicBezTo>
                      <a:pt x="1258" y="372"/>
                      <a:pt x="1258" y="362"/>
                      <a:pt x="1261" y="359"/>
                    </a:cubicBezTo>
                    <a:cubicBezTo>
                      <a:pt x="1352" y="229"/>
                      <a:pt x="1352" y="229"/>
                      <a:pt x="1352" y="229"/>
                    </a:cubicBezTo>
                    <a:cubicBezTo>
                      <a:pt x="1355" y="226"/>
                      <a:pt x="1361" y="223"/>
                      <a:pt x="1367" y="223"/>
                    </a:cubicBezTo>
                    <a:cubicBezTo>
                      <a:pt x="1683" y="223"/>
                      <a:pt x="1683" y="223"/>
                      <a:pt x="1683" y="223"/>
                    </a:cubicBezTo>
                    <a:cubicBezTo>
                      <a:pt x="1683" y="259"/>
                      <a:pt x="1683" y="259"/>
                      <a:pt x="1683" y="259"/>
                    </a:cubicBezTo>
                    <a:cubicBezTo>
                      <a:pt x="1376" y="259"/>
                      <a:pt x="1376" y="259"/>
                      <a:pt x="1376" y="259"/>
                    </a:cubicBezTo>
                    <a:cubicBezTo>
                      <a:pt x="1312" y="350"/>
                      <a:pt x="1312" y="350"/>
                      <a:pt x="1312" y="350"/>
                    </a:cubicBezTo>
                    <a:cubicBezTo>
                      <a:pt x="1683" y="350"/>
                      <a:pt x="1683" y="350"/>
                      <a:pt x="1683" y="350"/>
                    </a:cubicBezTo>
                    <a:lnTo>
                      <a:pt x="1683" y="387"/>
                    </a:lnTo>
                  </a:path>
                  <a:path w="3732" h="4918">
                    <a:moveTo>
                      <a:pt x="2463" y="387"/>
                    </a:moveTo>
                    <a:cubicBezTo>
                      <a:pt x="2273" y="387"/>
                      <a:pt x="2273" y="387"/>
                      <a:pt x="2273" y="387"/>
                    </a:cubicBezTo>
                    <a:cubicBezTo>
                      <a:pt x="2273" y="350"/>
                      <a:pt x="2273" y="350"/>
                      <a:pt x="2273" y="350"/>
                    </a:cubicBezTo>
                    <a:cubicBezTo>
                      <a:pt x="2445" y="350"/>
                      <a:pt x="2445" y="350"/>
                      <a:pt x="2445" y="350"/>
                    </a:cubicBezTo>
                    <a:cubicBezTo>
                      <a:pt x="2445" y="259"/>
                      <a:pt x="2445" y="259"/>
                      <a:pt x="2445" y="259"/>
                    </a:cubicBezTo>
                    <a:cubicBezTo>
                      <a:pt x="2273" y="259"/>
                      <a:pt x="2273" y="259"/>
                      <a:pt x="2273" y="259"/>
                    </a:cubicBezTo>
                    <a:cubicBezTo>
                      <a:pt x="2273" y="223"/>
                      <a:pt x="2273" y="223"/>
                      <a:pt x="2273" y="223"/>
                    </a:cubicBezTo>
                    <a:cubicBezTo>
                      <a:pt x="2463" y="223"/>
                      <a:pt x="2463" y="223"/>
                      <a:pt x="2463" y="223"/>
                    </a:cubicBezTo>
                    <a:cubicBezTo>
                      <a:pt x="2472" y="223"/>
                      <a:pt x="2481" y="232"/>
                      <a:pt x="2481" y="241"/>
                    </a:cubicBezTo>
                    <a:cubicBezTo>
                      <a:pt x="2481" y="369"/>
                      <a:pt x="2481" y="369"/>
                      <a:pt x="2481" y="369"/>
                    </a:cubicBezTo>
                    <a:cubicBezTo>
                      <a:pt x="2481" y="375"/>
                      <a:pt x="2478" y="378"/>
                      <a:pt x="2475" y="381"/>
                    </a:cubicBezTo>
                    <a:cubicBezTo>
                      <a:pt x="2472" y="384"/>
                      <a:pt x="2466" y="387"/>
                      <a:pt x="2463" y="387"/>
                    </a:cubicBezTo>
                  </a:path>
                  <a:path w="3732" h="4918">
                    <a:moveTo>
                      <a:pt x="2545" y="387"/>
                    </a:moveTo>
                    <a:cubicBezTo>
                      <a:pt x="2462" y="387"/>
                      <a:pt x="2462" y="387"/>
                      <a:pt x="2462" y="387"/>
                    </a:cubicBezTo>
                    <a:cubicBezTo>
                      <a:pt x="2449" y="387"/>
                      <a:pt x="2443" y="378"/>
                      <a:pt x="2443" y="369"/>
                    </a:cubicBezTo>
                    <a:cubicBezTo>
                      <a:pt x="2443" y="112"/>
                      <a:pt x="2443" y="112"/>
                      <a:pt x="2443" y="112"/>
                    </a:cubicBezTo>
                    <a:cubicBezTo>
                      <a:pt x="2443" y="100"/>
                      <a:pt x="2449" y="93"/>
                      <a:pt x="2462" y="93"/>
                    </a:cubicBezTo>
                    <a:cubicBezTo>
                      <a:pt x="2545" y="93"/>
                      <a:pt x="2545" y="93"/>
                      <a:pt x="2545" y="93"/>
                    </a:cubicBezTo>
                    <a:cubicBezTo>
                      <a:pt x="2548" y="93"/>
                      <a:pt x="2554" y="93"/>
                      <a:pt x="2557" y="96"/>
                    </a:cubicBezTo>
                    <a:cubicBezTo>
                      <a:pt x="2560" y="103"/>
                      <a:pt x="2564" y="106"/>
                      <a:pt x="2564" y="112"/>
                    </a:cubicBezTo>
                    <a:cubicBezTo>
                      <a:pt x="2564" y="369"/>
                      <a:pt x="2564" y="369"/>
                      <a:pt x="2564" y="369"/>
                    </a:cubicBezTo>
                    <a:cubicBezTo>
                      <a:pt x="2564" y="372"/>
                      <a:pt x="2560" y="378"/>
                      <a:pt x="2557" y="381"/>
                    </a:cubicBezTo>
                    <a:cubicBezTo>
                      <a:pt x="2554" y="384"/>
                      <a:pt x="2548" y="387"/>
                      <a:pt x="2545" y="387"/>
                    </a:cubicBezTo>
                    <a:moveTo>
                      <a:pt x="2480" y="350"/>
                    </a:moveTo>
                    <a:cubicBezTo>
                      <a:pt x="2527" y="350"/>
                      <a:pt x="2527" y="350"/>
                      <a:pt x="2527" y="350"/>
                    </a:cubicBezTo>
                    <a:cubicBezTo>
                      <a:pt x="2527" y="130"/>
                      <a:pt x="2527" y="130"/>
                      <a:pt x="2527" y="130"/>
                    </a:cubicBezTo>
                    <a:cubicBezTo>
                      <a:pt x="2480" y="130"/>
                      <a:pt x="2480" y="130"/>
                      <a:pt x="2480" y="130"/>
                    </a:cubicBezTo>
                    <a:lnTo>
                      <a:pt x="2480" y="350"/>
                    </a:lnTo>
                  </a:path>
                  <a:path w="3732" h="4918">
                    <a:moveTo>
                      <a:pt x="1274" y="387"/>
                    </a:moveTo>
                    <a:cubicBezTo>
                      <a:pt x="1271" y="387"/>
                      <a:pt x="1268" y="387"/>
                      <a:pt x="1265" y="384"/>
                    </a:cubicBezTo>
                    <a:cubicBezTo>
                      <a:pt x="1058" y="255"/>
                      <a:pt x="1058" y="255"/>
                      <a:pt x="1058" y="255"/>
                    </a:cubicBezTo>
                    <a:cubicBezTo>
                      <a:pt x="1052" y="252"/>
                      <a:pt x="1049" y="246"/>
                      <a:pt x="1049" y="240"/>
                    </a:cubicBezTo>
                    <a:cubicBezTo>
                      <a:pt x="1049" y="234"/>
                      <a:pt x="1052" y="228"/>
                      <a:pt x="1058" y="225"/>
                    </a:cubicBezTo>
                    <a:cubicBezTo>
                      <a:pt x="1265" y="97"/>
                      <a:pt x="1265" y="97"/>
                      <a:pt x="1265" y="97"/>
                    </a:cubicBezTo>
                    <a:cubicBezTo>
                      <a:pt x="1274" y="90"/>
                      <a:pt x="1283" y="94"/>
                      <a:pt x="1290" y="103"/>
                    </a:cubicBezTo>
                    <a:cubicBezTo>
                      <a:pt x="1381" y="228"/>
                      <a:pt x="1381" y="228"/>
                      <a:pt x="1381" y="228"/>
                    </a:cubicBezTo>
                    <a:cubicBezTo>
                      <a:pt x="1387" y="234"/>
                      <a:pt x="1387" y="243"/>
                      <a:pt x="1381" y="249"/>
                    </a:cubicBezTo>
                    <a:cubicBezTo>
                      <a:pt x="1290" y="378"/>
                      <a:pt x="1290" y="378"/>
                      <a:pt x="1290" y="378"/>
                    </a:cubicBezTo>
                    <a:cubicBezTo>
                      <a:pt x="1286" y="384"/>
                      <a:pt x="1280" y="387"/>
                      <a:pt x="1274" y="387"/>
                    </a:cubicBezTo>
                    <a:moveTo>
                      <a:pt x="1101" y="240"/>
                    </a:moveTo>
                    <a:cubicBezTo>
                      <a:pt x="1268" y="344"/>
                      <a:pt x="1268" y="344"/>
                      <a:pt x="1268" y="344"/>
                    </a:cubicBezTo>
                    <a:cubicBezTo>
                      <a:pt x="1344" y="240"/>
                      <a:pt x="1344" y="240"/>
                      <a:pt x="1344" y="240"/>
                    </a:cubicBezTo>
                    <a:cubicBezTo>
                      <a:pt x="1268" y="136"/>
                      <a:pt x="1268" y="136"/>
                      <a:pt x="1268" y="136"/>
                    </a:cubicBezTo>
                    <a:lnTo>
                      <a:pt x="1101" y="240"/>
                    </a:lnTo>
                  </a:path>
                  <a:path w="3732" h="4918">
                    <a:moveTo>
                      <a:pt x="1169" y="164"/>
                    </a:moveTo>
                    <a:lnTo>
                      <a:pt x="1207" y="164"/>
                    </a:lnTo>
                    <a:lnTo>
                      <a:pt x="1207" y="317"/>
                    </a:lnTo>
                    <a:lnTo>
                      <a:pt x="1169" y="317"/>
                    </a:lnTo>
                    <a:lnTo>
                      <a:pt x="1169" y="164"/>
                    </a:lnTo>
                    <a:close/>
                  </a:path>
                  <a:path w="3732" h="4918">
                    <a:moveTo>
                      <a:pt x="1710" y="1232"/>
                    </a:moveTo>
                    <a:cubicBezTo>
                      <a:pt x="1673" y="1232"/>
                      <a:pt x="1673" y="1232"/>
                      <a:pt x="1673" y="1232"/>
                    </a:cubicBezTo>
                    <a:cubicBezTo>
                      <a:pt x="1673" y="692"/>
                      <a:pt x="1673" y="692"/>
                      <a:pt x="1673" y="692"/>
                    </a:cubicBezTo>
                    <a:cubicBezTo>
                      <a:pt x="1529" y="570"/>
                      <a:pt x="1529" y="570"/>
                      <a:pt x="1529" y="570"/>
                    </a:cubicBezTo>
                    <a:cubicBezTo>
                      <a:pt x="1526" y="570"/>
                      <a:pt x="1526" y="570"/>
                      <a:pt x="1526" y="570"/>
                    </a:cubicBezTo>
                    <a:cubicBezTo>
                      <a:pt x="1507" y="552"/>
                      <a:pt x="1495" y="527"/>
                      <a:pt x="1495" y="503"/>
                    </a:cubicBezTo>
                    <a:cubicBezTo>
                      <a:pt x="1495" y="384"/>
                      <a:pt x="1495" y="384"/>
                      <a:pt x="1495" y="384"/>
                    </a:cubicBezTo>
                    <a:cubicBezTo>
                      <a:pt x="1532" y="384"/>
                      <a:pt x="1532" y="384"/>
                      <a:pt x="1532" y="384"/>
                    </a:cubicBezTo>
                    <a:cubicBezTo>
                      <a:pt x="1532" y="503"/>
                      <a:pt x="1532" y="503"/>
                      <a:pt x="1532" y="503"/>
                    </a:cubicBezTo>
                    <a:cubicBezTo>
                      <a:pt x="1532" y="518"/>
                      <a:pt x="1541" y="533"/>
                      <a:pt x="1550" y="543"/>
                    </a:cubicBezTo>
                    <a:cubicBezTo>
                      <a:pt x="1553" y="543"/>
                      <a:pt x="1553" y="546"/>
                      <a:pt x="1553" y="546"/>
                    </a:cubicBezTo>
                    <a:cubicBezTo>
                      <a:pt x="1704" y="671"/>
                      <a:pt x="1704" y="671"/>
                      <a:pt x="1704" y="671"/>
                    </a:cubicBezTo>
                    <a:cubicBezTo>
                      <a:pt x="1707" y="674"/>
                      <a:pt x="1710" y="680"/>
                      <a:pt x="1710" y="686"/>
                    </a:cubicBezTo>
                    <a:lnTo>
                      <a:pt x="1710" y="1232"/>
                    </a:lnTo>
                  </a:path>
                  <a:path w="3732" h="4918">
                    <a:moveTo>
                      <a:pt x="2125" y="1232"/>
                    </a:moveTo>
                    <a:cubicBezTo>
                      <a:pt x="2089" y="1232"/>
                      <a:pt x="2089" y="1232"/>
                      <a:pt x="2089" y="1232"/>
                    </a:cubicBezTo>
                    <a:cubicBezTo>
                      <a:pt x="2089" y="680"/>
                      <a:pt x="2089" y="680"/>
                      <a:pt x="2089" y="680"/>
                    </a:cubicBezTo>
                    <a:cubicBezTo>
                      <a:pt x="2089" y="674"/>
                      <a:pt x="2092" y="668"/>
                      <a:pt x="2095" y="665"/>
                    </a:cubicBezTo>
                    <a:cubicBezTo>
                      <a:pt x="2116" y="649"/>
                      <a:pt x="2229" y="570"/>
                      <a:pt x="2257" y="469"/>
                    </a:cubicBezTo>
                    <a:cubicBezTo>
                      <a:pt x="2257" y="125"/>
                      <a:pt x="2257" y="125"/>
                      <a:pt x="2257" y="125"/>
                    </a:cubicBezTo>
                    <a:cubicBezTo>
                      <a:pt x="2257" y="94"/>
                      <a:pt x="2232" y="70"/>
                      <a:pt x="2202" y="70"/>
                    </a:cubicBezTo>
                    <a:cubicBezTo>
                      <a:pt x="2171" y="70"/>
                      <a:pt x="2147" y="94"/>
                      <a:pt x="2147" y="125"/>
                    </a:cubicBezTo>
                    <a:cubicBezTo>
                      <a:pt x="2147" y="262"/>
                      <a:pt x="2147" y="262"/>
                      <a:pt x="2147" y="262"/>
                    </a:cubicBezTo>
                    <a:cubicBezTo>
                      <a:pt x="2147" y="274"/>
                      <a:pt x="2138" y="280"/>
                      <a:pt x="2128" y="280"/>
                    </a:cubicBezTo>
                    <a:cubicBezTo>
                      <a:pt x="2116" y="280"/>
                      <a:pt x="2107" y="274"/>
                      <a:pt x="2107" y="262"/>
                    </a:cubicBezTo>
                    <a:cubicBezTo>
                      <a:pt x="2107" y="94"/>
                      <a:pt x="2107" y="94"/>
                      <a:pt x="2107" y="94"/>
                    </a:cubicBezTo>
                    <a:cubicBezTo>
                      <a:pt x="2107" y="64"/>
                      <a:pt x="2083" y="39"/>
                      <a:pt x="2052" y="39"/>
                    </a:cubicBezTo>
                    <a:cubicBezTo>
                      <a:pt x="2021" y="39"/>
                      <a:pt x="1997" y="64"/>
                      <a:pt x="1997" y="94"/>
                    </a:cubicBezTo>
                    <a:cubicBezTo>
                      <a:pt x="1997" y="262"/>
                      <a:pt x="1997" y="262"/>
                      <a:pt x="1997" y="262"/>
                    </a:cubicBezTo>
                    <a:cubicBezTo>
                      <a:pt x="1997" y="274"/>
                      <a:pt x="1988" y="280"/>
                      <a:pt x="1979" y="280"/>
                    </a:cubicBezTo>
                    <a:cubicBezTo>
                      <a:pt x="1969" y="280"/>
                      <a:pt x="1960" y="274"/>
                      <a:pt x="1960" y="262"/>
                    </a:cubicBezTo>
                    <a:cubicBezTo>
                      <a:pt x="1960" y="94"/>
                      <a:pt x="1960" y="94"/>
                      <a:pt x="1960" y="94"/>
                    </a:cubicBezTo>
                    <a:cubicBezTo>
                      <a:pt x="1960" y="64"/>
                      <a:pt x="1936" y="39"/>
                      <a:pt x="1905" y="39"/>
                    </a:cubicBezTo>
                    <a:cubicBezTo>
                      <a:pt x="1875" y="39"/>
                      <a:pt x="1850" y="64"/>
                      <a:pt x="1850" y="94"/>
                    </a:cubicBezTo>
                    <a:cubicBezTo>
                      <a:pt x="1850" y="262"/>
                      <a:pt x="1850" y="262"/>
                      <a:pt x="1850" y="262"/>
                    </a:cubicBezTo>
                    <a:cubicBezTo>
                      <a:pt x="1850" y="274"/>
                      <a:pt x="1841" y="280"/>
                      <a:pt x="1832" y="280"/>
                    </a:cubicBezTo>
                    <a:cubicBezTo>
                      <a:pt x="1823" y="280"/>
                      <a:pt x="1813" y="274"/>
                      <a:pt x="1813" y="262"/>
                    </a:cubicBezTo>
                    <a:cubicBezTo>
                      <a:pt x="1813" y="94"/>
                      <a:pt x="1813" y="94"/>
                      <a:pt x="1813" y="94"/>
                    </a:cubicBezTo>
                    <a:cubicBezTo>
                      <a:pt x="1813" y="64"/>
                      <a:pt x="1789" y="36"/>
                      <a:pt x="1758" y="36"/>
                    </a:cubicBezTo>
                    <a:cubicBezTo>
                      <a:pt x="1728" y="36"/>
                      <a:pt x="1700" y="64"/>
                      <a:pt x="1700" y="94"/>
                    </a:cubicBezTo>
                    <a:cubicBezTo>
                      <a:pt x="1700" y="430"/>
                      <a:pt x="1700" y="430"/>
                      <a:pt x="1700" y="430"/>
                    </a:cubicBezTo>
                    <a:cubicBezTo>
                      <a:pt x="1700" y="442"/>
                      <a:pt x="1694" y="448"/>
                      <a:pt x="1682" y="448"/>
                    </a:cubicBezTo>
                    <a:cubicBezTo>
                      <a:pt x="1639" y="448"/>
                      <a:pt x="1639" y="448"/>
                      <a:pt x="1639" y="448"/>
                    </a:cubicBezTo>
                    <a:cubicBezTo>
                      <a:pt x="1639" y="411"/>
                      <a:pt x="1639" y="411"/>
                      <a:pt x="1639" y="411"/>
                    </a:cubicBezTo>
                    <a:cubicBezTo>
                      <a:pt x="1664" y="411"/>
                      <a:pt x="1664" y="411"/>
                      <a:pt x="1664" y="411"/>
                    </a:cubicBezTo>
                    <a:cubicBezTo>
                      <a:pt x="1664" y="94"/>
                      <a:pt x="1664" y="94"/>
                      <a:pt x="1664" y="94"/>
                    </a:cubicBezTo>
                    <a:cubicBezTo>
                      <a:pt x="1664" y="42"/>
                      <a:pt x="1706" y="0"/>
                      <a:pt x="1758" y="0"/>
                    </a:cubicBezTo>
                    <a:cubicBezTo>
                      <a:pt x="1789" y="0"/>
                      <a:pt x="1817" y="15"/>
                      <a:pt x="1832" y="39"/>
                    </a:cubicBezTo>
                    <a:cubicBezTo>
                      <a:pt x="1850" y="18"/>
                      <a:pt x="1875" y="3"/>
                      <a:pt x="1905" y="3"/>
                    </a:cubicBezTo>
                    <a:cubicBezTo>
                      <a:pt x="1936" y="3"/>
                      <a:pt x="1963" y="18"/>
                      <a:pt x="1979" y="39"/>
                    </a:cubicBezTo>
                    <a:cubicBezTo>
                      <a:pt x="1997" y="18"/>
                      <a:pt x="2021" y="3"/>
                      <a:pt x="2052" y="3"/>
                    </a:cubicBezTo>
                    <a:cubicBezTo>
                      <a:pt x="2092" y="3"/>
                      <a:pt x="2122" y="27"/>
                      <a:pt x="2138" y="57"/>
                    </a:cubicBezTo>
                    <a:cubicBezTo>
                      <a:pt x="2153" y="42"/>
                      <a:pt x="2177" y="33"/>
                      <a:pt x="2202" y="33"/>
                    </a:cubicBezTo>
                    <a:cubicBezTo>
                      <a:pt x="2251" y="33"/>
                      <a:pt x="2294" y="76"/>
                      <a:pt x="2294" y="125"/>
                    </a:cubicBezTo>
                    <a:cubicBezTo>
                      <a:pt x="2294" y="472"/>
                      <a:pt x="2294" y="472"/>
                      <a:pt x="2294" y="472"/>
                    </a:cubicBezTo>
                    <a:cubicBezTo>
                      <a:pt x="2294" y="472"/>
                      <a:pt x="2294" y="475"/>
                      <a:pt x="2294" y="475"/>
                    </a:cubicBezTo>
                    <a:cubicBezTo>
                      <a:pt x="2266" y="582"/>
                      <a:pt x="2159" y="665"/>
                      <a:pt x="2125" y="689"/>
                    </a:cubicBezTo>
                    <a:lnTo>
                      <a:pt x="2125" y="1232"/>
                    </a:lnTo>
                  </a:path>
                </a:pathLst>
              </a:custGeom>
              <a:solidFill>
                <a:srgbClr val="0F0F11">
                  <a:alpha val="100000"/>
                </a:srgbClr>
              </a:solidFill>
              <a:ln w="0" cap="flat">
                <a:noFill/>
                <a:prstDash val="solid"/>
                <a:miter lim="0"/>
              </a:ln>
            </p:spPr>
            <p:txBody>
              <a:bodyPr rtlCol="0"/>
              <a:lstStyle/>
              <a:p>
                <a:pPr algn="ctr"/>
                <a:endParaRPr lang="zh-CN" altLang="en-US"/>
              </a:p>
            </p:txBody>
          </p:sp>
        </p:grpSp>
        <p:sp>
          <p:nvSpPr>
            <p:cNvPr id="774" name="textbox 774"/>
            <p:cNvSpPr/>
            <p:nvPr/>
          </p:nvSpPr>
          <p:spPr>
            <a:xfrm>
              <a:off x="-12700" y="-12700"/>
              <a:ext cx="2395854" cy="3540759"/>
            </a:xfrm>
            <a:prstGeom prst="rect">
              <a:avLst/>
            </a:prstGeom>
            <a:noFill/>
            <a:ln w="0" cap="flat">
              <a:noFill/>
              <a:prstDash val="solid"/>
              <a:miter lim="0"/>
            </a:ln>
          </p:spPr>
          <p:txBody>
            <a:bodyPr vert="horz" wrap="square" lIns="0" tIns="0" rIns="0" bIns="0"/>
            <a:lstStyle/>
            <a:p>
              <a:pPr algn="l" rtl="0" eaLnBrk="0">
                <a:lnSpc>
                  <a:spcPct val="148000"/>
                </a:lnSpc>
              </a:pPr>
              <a:endParaRPr sz="1000" dirty="0">
                <a:latin typeface="Arial" panose="020B0604020202020204"/>
                <a:ea typeface="Arial" panose="020B0604020202020204"/>
                <a:cs typeface="Arial" panose="020B0604020202020204"/>
              </a:endParaRPr>
            </a:p>
            <a:p>
              <a:pPr algn="l" rtl="0" eaLnBrk="0">
                <a:lnSpc>
                  <a:spcPct val="149000"/>
                </a:lnSpc>
              </a:pPr>
              <a:endParaRPr sz="1000" dirty="0">
                <a:latin typeface="Arial" panose="020B0604020202020204"/>
                <a:ea typeface="Arial" panose="020B0604020202020204"/>
                <a:cs typeface="Arial" panose="020B0604020202020204"/>
              </a:endParaRPr>
            </a:p>
            <a:p>
              <a:pPr marL="1617980" algn="l" rtl="0" eaLnBrk="0">
                <a:lnSpc>
                  <a:spcPct val="87000"/>
                </a:lnSpc>
                <a:spcBef>
                  <a:spcPts val="5"/>
                </a:spcBef>
              </a:pPr>
              <a:r>
                <a:rPr sz="1400" kern="0" spc="-20" dirty="0">
                  <a:solidFill>
                    <a:srgbClr val="0F0F11">
                      <a:alpha val="100000"/>
                    </a:srgbClr>
                  </a:solidFill>
                  <a:latin typeface="Arial" panose="020B0604020202020204"/>
                  <a:ea typeface="Arial" panose="020B0604020202020204"/>
                  <a:cs typeface="Arial" panose="020B0604020202020204"/>
                </a:rPr>
                <a:t>D</a:t>
              </a:r>
              <a:endParaRPr sz="14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marL="286385" algn="l" rtl="0" eaLnBrk="0">
                <a:lnSpc>
                  <a:spcPct val="87000"/>
                </a:lnSpc>
                <a:spcBef>
                  <a:spcPts val="455"/>
                </a:spcBef>
              </a:pPr>
              <a:r>
                <a:rPr sz="15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供热项目后续维护</a:t>
              </a:r>
              <a:endParaRPr sz="1500" dirty="0">
                <a:latin typeface="微软雅黑" panose="020B0503020204020204" charset="-122"/>
                <a:ea typeface="微软雅黑" panose="020B0503020204020204" charset="-122"/>
                <a:cs typeface="微软雅黑" panose="020B0503020204020204" charset="-122"/>
              </a:endParaRPr>
            </a:p>
            <a:p>
              <a:pPr marL="278130" indent="635" algn="l" rtl="0" eaLnBrk="0">
                <a:lnSpc>
                  <a:spcPct val="95000"/>
                </a:lnSpc>
                <a:spcBef>
                  <a:spcPts val="740"/>
                </a:spcBef>
              </a:pPr>
              <a:r>
                <a:rPr sz="12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对智慧供热项目持续</a:t>
              </a:r>
              <a:r>
                <a:rPr sz="12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提升服       </a:t>
              </a:r>
              <a:r>
                <a:rPr sz="12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务</a:t>
              </a:r>
              <a:r>
                <a:rPr sz="1200" kern="0" spc="-14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2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，若供热管网及后续设计</a:t>
              </a:r>
              <a:r>
                <a:rPr sz="12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2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有变动及时进行跟踪维</a:t>
              </a:r>
              <a:r>
                <a:rPr sz="12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护，</a:t>
              </a:r>
              <a:endParaRPr sz="1200" dirty="0">
                <a:latin typeface="微软雅黑" panose="020B0503020204020204" charset="-122"/>
                <a:ea typeface="微软雅黑" panose="020B0503020204020204" charset="-122"/>
                <a:cs typeface="微软雅黑" panose="020B0503020204020204" charset="-122"/>
              </a:endParaRPr>
            </a:p>
            <a:p>
              <a:pPr marL="279400" algn="l" rtl="0" eaLnBrk="0">
                <a:lnSpc>
                  <a:spcPct val="88000"/>
                </a:lnSpc>
                <a:spcBef>
                  <a:spcPts val="255"/>
                </a:spcBef>
              </a:pPr>
              <a:r>
                <a:rPr sz="12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相应联动</a:t>
              </a:r>
              <a:endParaRPr sz="1200" dirty="0">
                <a:latin typeface="微软雅黑" panose="020B0503020204020204" charset="-122"/>
                <a:ea typeface="微软雅黑" panose="020B0503020204020204" charset="-122"/>
                <a:cs typeface="微软雅黑" panose="020B0503020204020204" charset="-122"/>
              </a:endParaRPr>
            </a:p>
          </p:txBody>
        </p:sp>
      </p:grpSp>
      <p:grpSp>
        <p:nvGrpSpPr>
          <p:cNvPr id="78" name="group 78"/>
          <p:cNvGrpSpPr/>
          <p:nvPr/>
        </p:nvGrpSpPr>
        <p:grpSpPr>
          <a:xfrm rot="21600000">
            <a:off x="806918" y="2475242"/>
            <a:ext cx="2370393" cy="2229345"/>
            <a:chOff x="0" y="0"/>
            <a:chExt cx="2370393" cy="2229345"/>
          </a:xfrm>
        </p:grpSpPr>
        <p:sp>
          <p:nvSpPr>
            <p:cNvPr id="776" name="path 776"/>
            <p:cNvSpPr/>
            <p:nvPr/>
          </p:nvSpPr>
          <p:spPr>
            <a:xfrm>
              <a:off x="0" y="0"/>
              <a:ext cx="2370393" cy="2229345"/>
            </a:xfrm>
            <a:custGeom>
              <a:avLst/>
              <a:gdLst/>
              <a:ahLst/>
              <a:cxnLst/>
              <a:rect l="0" t="0" r="0" b="0"/>
              <a:pathLst>
                <a:path w="3732" h="3510">
                  <a:moveTo>
                    <a:pt x="513" y="26"/>
                  </a:moveTo>
                  <a:cubicBezTo>
                    <a:pt x="506" y="21"/>
                    <a:pt x="521" y="6"/>
                    <a:pt x="507" y="0"/>
                  </a:cubicBezTo>
                  <a:cubicBezTo>
                    <a:pt x="507" y="5"/>
                    <a:pt x="499" y="31"/>
                    <a:pt x="513" y="26"/>
                  </a:cubicBezTo>
                  <a:moveTo>
                    <a:pt x="566" y="60"/>
                  </a:moveTo>
                  <a:cubicBezTo>
                    <a:pt x="573" y="55"/>
                    <a:pt x="576" y="9"/>
                    <a:pt x="562" y="8"/>
                  </a:cubicBezTo>
                  <a:cubicBezTo>
                    <a:pt x="568" y="19"/>
                    <a:pt x="560" y="49"/>
                    <a:pt x="566" y="60"/>
                  </a:cubicBezTo>
                  <a:moveTo>
                    <a:pt x="512" y="52"/>
                  </a:moveTo>
                  <a:cubicBezTo>
                    <a:pt x="516" y="94"/>
                    <a:pt x="512" y="42"/>
                    <a:pt x="506" y="31"/>
                  </a:cubicBezTo>
                  <a:cubicBezTo>
                    <a:pt x="505" y="46"/>
                    <a:pt x="505" y="46"/>
                    <a:pt x="512" y="52"/>
                  </a:cubicBezTo>
                  <a:moveTo>
                    <a:pt x="621" y="68"/>
                  </a:moveTo>
                  <a:cubicBezTo>
                    <a:pt x="607" y="67"/>
                    <a:pt x="626" y="94"/>
                    <a:pt x="626" y="94"/>
                  </a:cubicBezTo>
                  <a:cubicBezTo>
                    <a:pt x="627" y="78"/>
                    <a:pt x="634" y="68"/>
                    <a:pt x="621" y="68"/>
                  </a:cubicBezTo>
                  <a:moveTo>
                    <a:pt x="1373" y="105"/>
                  </a:moveTo>
                  <a:cubicBezTo>
                    <a:pt x="1374" y="95"/>
                    <a:pt x="1374" y="95"/>
                    <a:pt x="1374" y="95"/>
                  </a:cubicBezTo>
                  <a:cubicBezTo>
                    <a:pt x="1367" y="94"/>
                    <a:pt x="1360" y="94"/>
                    <a:pt x="1360" y="99"/>
                  </a:cubicBezTo>
                  <a:cubicBezTo>
                    <a:pt x="1366" y="100"/>
                    <a:pt x="1359" y="104"/>
                    <a:pt x="1373" y="105"/>
                  </a:cubicBezTo>
                  <a:moveTo>
                    <a:pt x="2994" y="196"/>
                  </a:moveTo>
                  <a:cubicBezTo>
                    <a:pt x="2994" y="186"/>
                    <a:pt x="2995" y="170"/>
                    <a:pt x="2981" y="169"/>
                  </a:cubicBezTo>
                  <a:cubicBezTo>
                    <a:pt x="2994" y="180"/>
                    <a:pt x="2980" y="190"/>
                    <a:pt x="2994" y="196"/>
                  </a:cubicBezTo>
                  <a:moveTo>
                    <a:pt x="919" y="145"/>
                  </a:moveTo>
                  <a:cubicBezTo>
                    <a:pt x="905" y="149"/>
                    <a:pt x="899" y="133"/>
                    <a:pt x="898" y="144"/>
                  </a:cubicBezTo>
                  <a:cubicBezTo>
                    <a:pt x="898" y="144"/>
                    <a:pt x="905" y="149"/>
                    <a:pt x="912" y="144"/>
                  </a:cubicBezTo>
                  <a:cubicBezTo>
                    <a:pt x="911" y="160"/>
                    <a:pt x="911" y="160"/>
                    <a:pt x="910" y="170"/>
                  </a:cubicBezTo>
                  <a:cubicBezTo>
                    <a:pt x="910" y="175"/>
                    <a:pt x="916" y="186"/>
                    <a:pt x="917" y="176"/>
                  </a:cubicBezTo>
                  <a:cubicBezTo>
                    <a:pt x="911" y="160"/>
                    <a:pt x="918" y="150"/>
                    <a:pt x="919" y="145"/>
                  </a:cubicBezTo>
                  <a:moveTo>
                    <a:pt x="3382" y="236"/>
                  </a:moveTo>
                  <a:cubicBezTo>
                    <a:pt x="3383" y="226"/>
                    <a:pt x="3377" y="205"/>
                    <a:pt x="3364" y="204"/>
                  </a:cubicBezTo>
                  <a:cubicBezTo>
                    <a:pt x="3370" y="209"/>
                    <a:pt x="3369" y="230"/>
                    <a:pt x="3362" y="235"/>
                  </a:cubicBezTo>
                  <a:cubicBezTo>
                    <a:pt x="3355" y="234"/>
                    <a:pt x="3370" y="220"/>
                    <a:pt x="3356" y="219"/>
                  </a:cubicBezTo>
                  <a:cubicBezTo>
                    <a:pt x="3356" y="224"/>
                    <a:pt x="3355" y="229"/>
                    <a:pt x="3355" y="234"/>
                  </a:cubicBezTo>
                  <a:lnTo>
                    <a:pt x="3382" y="236"/>
                  </a:lnTo>
                  <a:close/>
                  <a:moveTo>
                    <a:pt x="2978" y="231"/>
                  </a:moveTo>
                  <a:cubicBezTo>
                    <a:pt x="2978" y="236"/>
                    <a:pt x="2985" y="237"/>
                    <a:pt x="2991" y="242"/>
                  </a:cubicBezTo>
                  <a:cubicBezTo>
                    <a:pt x="2985" y="232"/>
                    <a:pt x="2999" y="227"/>
                    <a:pt x="2999" y="217"/>
                  </a:cubicBezTo>
                  <a:cubicBezTo>
                    <a:pt x="2993" y="211"/>
                    <a:pt x="2986" y="206"/>
                    <a:pt x="2993" y="201"/>
                  </a:cubicBezTo>
                  <a:cubicBezTo>
                    <a:pt x="2987" y="201"/>
                    <a:pt x="2987" y="201"/>
                    <a:pt x="2987" y="201"/>
                  </a:cubicBezTo>
                  <a:cubicBezTo>
                    <a:pt x="2986" y="206"/>
                    <a:pt x="2986" y="221"/>
                    <a:pt x="2992" y="227"/>
                  </a:cubicBezTo>
                  <a:cubicBezTo>
                    <a:pt x="2985" y="226"/>
                    <a:pt x="2985" y="237"/>
                    <a:pt x="2978" y="231"/>
                  </a:cubicBezTo>
                  <a:moveTo>
                    <a:pt x="629" y="177"/>
                  </a:moveTo>
                  <a:cubicBezTo>
                    <a:pt x="629" y="177"/>
                    <a:pt x="636" y="177"/>
                    <a:pt x="636" y="182"/>
                  </a:cubicBezTo>
                  <a:cubicBezTo>
                    <a:pt x="636" y="177"/>
                    <a:pt x="636" y="177"/>
                    <a:pt x="629" y="177"/>
                  </a:cubicBezTo>
                  <a:moveTo>
                    <a:pt x="636" y="177"/>
                  </a:moveTo>
                  <a:cubicBezTo>
                    <a:pt x="636" y="177"/>
                    <a:pt x="636" y="182"/>
                    <a:pt x="636" y="182"/>
                  </a:cubicBezTo>
                  <a:cubicBezTo>
                    <a:pt x="635" y="198"/>
                    <a:pt x="627" y="213"/>
                    <a:pt x="641" y="214"/>
                  </a:cubicBezTo>
                  <a:cubicBezTo>
                    <a:pt x="634" y="208"/>
                    <a:pt x="649" y="193"/>
                    <a:pt x="649" y="183"/>
                  </a:cubicBezTo>
                  <a:cubicBezTo>
                    <a:pt x="642" y="183"/>
                    <a:pt x="643" y="177"/>
                    <a:pt x="636" y="177"/>
                  </a:cubicBezTo>
                  <a:moveTo>
                    <a:pt x="1456" y="228"/>
                  </a:moveTo>
                  <a:cubicBezTo>
                    <a:pt x="1470" y="229"/>
                    <a:pt x="1464" y="203"/>
                    <a:pt x="1458" y="192"/>
                  </a:cubicBezTo>
                  <a:cubicBezTo>
                    <a:pt x="1457" y="208"/>
                    <a:pt x="1457" y="218"/>
                    <a:pt x="1456" y="228"/>
                  </a:cubicBezTo>
                  <a:moveTo>
                    <a:pt x="1004" y="216"/>
                  </a:moveTo>
                  <a:cubicBezTo>
                    <a:pt x="991" y="210"/>
                    <a:pt x="1012" y="196"/>
                    <a:pt x="999" y="190"/>
                  </a:cubicBezTo>
                  <a:cubicBezTo>
                    <a:pt x="998" y="205"/>
                    <a:pt x="991" y="210"/>
                    <a:pt x="1004" y="216"/>
                  </a:cubicBezTo>
                  <a:moveTo>
                    <a:pt x="1490" y="235"/>
                  </a:moveTo>
                  <a:cubicBezTo>
                    <a:pt x="1511" y="231"/>
                    <a:pt x="1498" y="220"/>
                    <a:pt x="1492" y="204"/>
                  </a:cubicBezTo>
                  <a:cubicBezTo>
                    <a:pt x="1484" y="219"/>
                    <a:pt x="1504" y="231"/>
                    <a:pt x="1490" y="235"/>
                  </a:cubicBezTo>
                  <a:moveTo>
                    <a:pt x="1895" y="229"/>
                  </a:moveTo>
                  <a:cubicBezTo>
                    <a:pt x="1902" y="230"/>
                    <a:pt x="1895" y="219"/>
                    <a:pt x="1902" y="219"/>
                  </a:cubicBezTo>
                  <a:cubicBezTo>
                    <a:pt x="1902" y="224"/>
                    <a:pt x="1902" y="224"/>
                    <a:pt x="1902" y="224"/>
                  </a:cubicBezTo>
                  <a:cubicBezTo>
                    <a:pt x="1902" y="224"/>
                    <a:pt x="1909" y="214"/>
                    <a:pt x="1902" y="214"/>
                  </a:cubicBezTo>
                  <a:cubicBezTo>
                    <a:pt x="1902" y="219"/>
                    <a:pt x="1895" y="219"/>
                    <a:pt x="1889" y="219"/>
                  </a:cubicBezTo>
                  <a:cubicBezTo>
                    <a:pt x="1888" y="224"/>
                    <a:pt x="1881" y="229"/>
                    <a:pt x="1895" y="229"/>
                  </a:cubicBezTo>
                  <a:moveTo>
                    <a:pt x="621" y="192"/>
                  </a:moveTo>
                  <a:cubicBezTo>
                    <a:pt x="621" y="192"/>
                    <a:pt x="621" y="207"/>
                    <a:pt x="627" y="213"/>
                  </a:cubicBezTo>
                  <a:cubicBezTo>
                    <a:pt x="627" y="208"/>
                    <a:pt x="628" y="197"/>
                    <a:pt x="621" y="192"/>
                  </a:cubicBezTo>
                  <a:moveTo>
                    <a:pt x="587" y="195"/>
                  </a:moveTo>
                  <a:cubicBezTo>
                    <a:pt x="593" y="201"/>
                    <a:pt x="593" y="211"/>
                    <a:pt x="587" y="201"/>
                  </a:cubicBezTo>
                  <a:cubicBezTo>
                    <a:pt x="579" y="211"/>
                    <a:pt x="600" y="217"/>
                    <a:pt x="600" y="206"/>
                  </a:cubicBezTo>
                  <a:cubicBezTo>
                    <a:pt x="600" y="206"/>
                    <a:pt x="593" y="206"/>
                    <a:pt x="600" y="206"/>
                  </a:cubicBezTo>
                  <a:cubicBezTo>
                    <a:pt x="600" y="206"/>
                    <a:pt x="607" y="207"/>
                    <a:pt x="607" y="202"/>
                  </a:cubicBezTo>
                  <a:cubicBezTo>
                    <a:pt x="594" y="196"/>
                    <a:pt x="600" y="201"/>
                    <a:pt x="594" y="191"/>
                  </a:cubicBezTo>
                  <a:cubicBezTo>
                    <a:pt x="594" y="196"/>
                    <a:pt x="587" y="195"/>
                    <a:pt x="587" y="195"/>
                  </a:cubicBezTo>
                  <a:moveTo>
                    <a:pt x="723" y="213"/>
                  </a:moveTo>
                  <a:cubicBezTo>
                    <a:pt x="737" y="218"/>
                    <a:pt x="738" y="193"/>
                    <a:pt x="724" y="197"/>
                  </a:cubicBezTo>
                  <a:cubicBezTo>
                    <a:pt x="723" y="207"/>
                    <a:pt x="730" y="208"/>
                    <a:pt x="723" y="213"/>
                  </a:cubicBezTo>
                  <a:moveTo>
                    <a:pt x="633" y="224"/>
                  </a:moveTo>
                  <a:cubicBezTo>
                    <a:pt x="647" y="224"/>
                    <a:pt x="647" y="224"/>
                    <a:pt x="647" y="224"/>
                  </a:cubicBezTo>
                  <a:cubicBezTo>
                    <a:pt x="647" y="219"/>
                    <a:pt x="656" y="194"/>
                    <a:pt x="648" y="204"/>
                  </a:cubicBezTo>
                  <a:cubicBezTo>
                    <a:pt x="648" y="214"/>
                    <a:pt x="647" y="219"/>
                    <a:pt x="633" y="224"/>
                  </a:cubicBezTo>
                  <a:moveTo>
                    <a:pt x="805" y="222"/>
                  </a:moveTo>
                  <a:cubicBezTo>
                    <a:pt x="805" y="217"/>
                    <a:pt x="806" y="206"/>
                    <a:pt x="799" y="201"/>
                  </a:cubicBezTo>
                  <a:cubicBezTo>
                    <a:pt x="799" y="211"/>
                    <a:pt x="792" y="216"/>
                    <a:pt x="805" y="222"/>
                  </a:cubicBezTo>
                  <a:moveTo>
                    <a:pt x="1345" y="254"/>
                  </a:moveTo>
                  <a:cubicBezTo>
                    <a:pt x="1352" y="249"/>
                    <a:pt x="1360" y="239"/>
                    <a:pt x="1346" y="233"/>
                  </a:cubicBezTo>
                  <a:cubicBezTo>
                    <a:pt x="1352" y="244"/>
                    <a:pt x="1339" y="243"/>
                    <a:pt x="1339" y="248"/>
                  </a:cubicBezTo>
                  <a:cubicBezTo>
                    <a:pt x="1345" y="249"/>
                    <a:pt x="1338" y="253"/>
                    <a:pt x="1345" y="254"/>
                  </a:cubicBezTo>
                  <a:moveTo>
                    <a:pt x="2034" y="329"/>
                  </a:moveTo>
                  <a:cubicBezTo>
                    <a:pt x="2029" y="298"/>
                    <a:pt x="2030" y="277"/>
                    <a:pt x="2024" y="246"/>
                  </a:cubicBezTo>
                  <a:cubicBezTo>
                    <a:pt x="2024" y="251"/>
                    <a:pt x="2030" y="277"/>
                    <a:pt x="2010" y="261"/>
                  </a:cubicBezTo>
                  <a:cubicBezTo>
                    <a:pt x="2016" y="272"/>
                    <a:pt x="2016" y="272"/>
                    <a:pt x="2009" y="282"/>
                  </a:cubicBezTo>
                  <a:cubicBezTo>
                    <a:pt x="2029" y="293"/>
                    <a:pt x="2014" y="318"/>
                    <a:pt x="2034" y="329"/>
                  </a:cubicBezTo>
                  <a:moveTo>
                    <a:pt x="3461" y="302"/>
                  </a:moveTo>
                  <a:cubicBezTo>
                    <a:pt x="3468" y="302"/>
                    <a:pt x="3468" y="318"/>
                    <a:pt x="3475" y="308"/>
                  </a:cubicBezTo>
                  <a:cubicBezTo>
                    <a:pt x="3468" y="307"/>
                    <a:pt x="3483" y="277"/>
                    <a:pt x="3470" y="276"/>
                  </a:cubicBezTo>
                  <a:cubicBezTo>
                    <a:pt x="3462" y="286"/>
                    <a:pt x="3475" y="297"/>
                    <a:pt x="3461" y="302"/>
                  </a:cubicBezTo>
                  <a:moveTo>
                    <a:pt x="1866" y="249"/>
                  </a:moveTo>
                  <a:cubicBezTo>
                    <a:pt x="1866" y="259"/>
                    <a:pt x="1858" y="274"/>
                    <a:pt x="1872" y="280"/>
                  </a:cubicBezTo>
                  <a:cubicBezTo>
                    <a:pt x="1873" y="264"/>
                    <a:pt x="1880" y="260"/>
                    <a:pt x="1866" y="249"/>
                  </a:cubicBezTo>
                  <a:moveTo>
                    <a:pt x="2003" y="261"/>
                  </a:moveTo>
                  <a:cubicBezTo>
                    <a:pt x="1996" y="260"/>
                    <a:pt x="1996" y="260"/>
                    <a:pt x="1996" y="260"/>
                  </a:cubicBezTo>
                  <a:cubicBezTo>
                    <a:pt x="1995" y="276"/>
                    <a:pt x="1995" y="291"/>
                    <a:pt x="2001" y="302"/>
                  </a:cubicBezTo>
                  <a:cubicBezTo>
                    <a:pt x="2009" y="287"/>
                    <a:pt x="2003" y="271"/>
                    <a:pt x="2003" y="261"/>
                  </a:cubicBezTo>
                  <a:moveTo>
                    <a:pt x="1399" y="272"/>
                  </a:moveTo>
                  <a:cubicBezTo>
                    <a:pt x="1406" y="267"/>
                    <a:pt x="1393" y="261"/>
                    <a:pt x="1400" y="256"/>
                  </a:cubicBezTo>
                  <a:cubicBezTo>
                    <a:pt x="1386" y="256"/>
                    <a:pt x="1386" y="256"/>
                    <a:pt x="1386" y="256"/>
                  </a:cubicBezTo>
                  <a:cubicBezTo>
                    <a:pt x="1393" y="261"/>
                    <a:pt x="1385" y="271"/>
                    <a:pt x="1399" y="272"/>
                  </a:cubicBezTo>
                  <a:moveTo>
                    <a:pt x="1837" y="283"/>
                  </a:moveTo>
                  <a:cubicBezTo>
                    <a:pt x="1838" y="278"/>
                    <a:pt x="1845" y="263"/>
                    <a:pt x="1831" y="268"/>
                  </a:cubicBezTo>
                  <a:cubicBezTo>
                    <a:pt x="1831" y="278"/>
                    <a:pt x="1824" y="283"/>
                    <a:pt x="1837" y="283"/>
                  </a:cubicBezTo>
                  <a:moveTo>
                    <a:pt x="2119" y="282"/>
                  </a:moveTo>
                  <a:cubicBezTo>
                    <a:pt x="2119" y="282"/>
                    <a:pt x="2118" y="287"/>
                    <a:pt x="2118" y="287"/>
                  </a:cubicBezTo>
                  <a:cubicBezTo>
                    <a:pt x="2119" y="282"/>
                    <a:pt x="2119" y="277"/>
                    <a:pt x="2112" y="276"/>
                  </a:cubicBezTo>
                  <a:cubicBezTo>
                    <a:pt x="2112" y="281"/>
                    <a:pt x="2111" y="292"/>
                    <a:pt x="2118" y="297"/>
                  </a:cubicBezTo>
                  <a:cubicBezTo>
                    <a:pt x="2118" y="292"/>
                    <a:pt x="2132" y="282"/>
                    <a:pt x="2119" y="282"/>
                  </a:cubicBezTo>
                  <a:moveTo>
                    <a:pt x="1651" y="315"/>
                  </a:moveTo>
                  <a:cubicBezTo>
                    <a:pt x="1637" y="310"/>
                    <a:pt x="1653" y="269"/>
                    <a:pt x="1639" y="274"/>
                  </a:cubicBezTo>
                  <a:cubicBezTo>
                    <a:pt x="1645" y="284"/>
                    <a:pt x="1630" y="320"/>
                    <a:pt x="1651" y="315"/>
                  </a:cubicBezTo>
                  <a:moveTo>
                    <a:pt x="529" y="260"/>
                  </a:moveTo>
                  <a:cubicBezTo>
                    <a:pt x="522" y="259"/>
                    <a:pt x="530" y="244"/>
                    <a:pt x="522" y="254"/>
                  </a:cubicBezTo>
                  <a:cubicBezTo>
                    <a:pt x="522" y="259"/>
                    <a:pt x="515" y="264"/>
                    <a:pt x="514" y="275"/>
                  </a:cubicBezTo>
                  <a:cubicBezTo>
                    <a:pt x="528" y="270"/>
                    <a:pt x="514" y="280"/>
                    <a:pt x="521" y="280"/>
                  </a:cubicBezTo>
                  <a:cubicBezTo>
                    <a:pt x="521" y="270"/>
                    <a:pt x="515" y="264"/>
                    <a:pt x="529" y="260"/>
                  </a:cubicBezTo>
                  <a:moveTo>
                    <a:pt x="575" y="288"/>
                  </a:moveTo>
                  <a:cubicBezTo>
                    <a:pt x="570" y="262"/>
                    <a:pt x="570" y="262"/>
                    <a:pt x="570" y="262"/>
                  </a:cubicBezTo>
                  <a:cubicBezTo>
                    <a:pt x="570" y="262"/>
                    <a:pt x="563" y="261"/>
                    <a:pt x="563" y="261"/>
                  </a:cubicBezTo>
                  <a:cubicBezTo>
                    <a:pt x="570" y="267"/>
                    <a:pt x="562" y="287"/>
                    <a:pt x="575" y="288"/>
                  </a:cubicBezTo>
                  <a:moveTo>
                    <a:pt x="506" y="300"/>
                  </a:moveTo>
                  <a:cubicBezTo>
                    <a:pt x="507" y="285"/>
                    <a:pt x="508" y="269"/>
                    <a:pt x="501" y="264"/>
                  </a:cubicBezTo>
                  <a:cubicBezTo>
                    <a:pt x="507" y="279"/>
                    <a:pt x="500" y="295"/>
                    <a:pt x="506" y="300"/>
                  </a:cubicBezTo>
                  <a:moveTo>
                    <a:pt x="732" y="301"/>
                  </a:moveTo>
                  <a:cubicBezTo>
                    <a:pt x="733" y="285"/>
                    <a:pt x="720" y="274"/>
                    <a:pt x="727" y="270"/>
                  </a:cubicBezTo>
                  <a:cubicBezTo>
                    <a:pt x="707" y="263"/>
                    <a:pt x="712" y="295"/>
                    <a:pt x="719" y="290"/>
                  </a:cubicBezTo>
                  <a:cubicBezTo>
                    <a:pt x="720" y="285"/>
                    <a:pt x="713" y="279"/>
                    <a:pt x="727" y="280"/>
                  </a:cubicBezTo>
                  <a:cubicBezTo>
                    <a:pt x="720" y="285"/>
                    <a:pt x="726" y="295"/>
                    <a:pt x="732" y="301"/>
                  </a:cubicBezTo>
                  <a:moveTo>
                    <a:pt x="830" y="270"/>
                  </a:moveTo>
                  <a:cubicBezTo>
                    <a:pt x="829" y="290"/>
                    <a:pt x="829" y="301"/>
                    <a:pt x="835" y="316"/>
                  </a:cubicBezTo>
                  <a:cubicBezTo>
                    <a:pt x="835" y="301"/>
                    <a:pt x="843" y="281"/>
                    <a:pt x="830" y="270"/>
                  </a:cubicBezTo>
                  <a:moveTo>
                    <a:pt x="918" y="284"/>
                  </a:moveTo>
                  <a:cubicBezTo>
                    <a:pt x="925" y="295"/>
                    <a:pt x="917" y="305"/>
                    <a:pt x="923" y="321"/>
                  </a:cubicBezTo>
                  <a:cubicBezTo>
                    <a:pt x="931" y="300"/>
                    <a:pt x="933" y="275"/>
                    <a:pt x="919" y="279"/>
                  </a:cubicBezTo>
                  <a:cubicBezTo>
                    <a:pt x="926" y="279"/>
                    <a:pt x="919" y="279"/>
                    <a:pt x="918" y="284"/>
                  </a:cubicBezTo>
                  <a:moveTo>
                    <a:pt x="1669" y="358"/>
                  </a:moveTo>
                  <a:cubicBezTo>
                    <a:pt x="1668" y="373"/>
                    <a:pt x="1665" y="430"/>
                    <a:pt x="1680" y="405"/>
                  </a:cubicBezTo>
                  <a:cubicBezTo>
                    <a:pt x="1686" y="436"/>
                    <a:pt x="1677" y="472"/>
                    <a:pt x="1696" y="499"/>
                  </a:cubicBezTo>
                  <a:cubicBezTo>
                    <a:pt x="1698" y="463"/>
                    <a:pt x="1678" y="446"/>
                    <a:pt x="1693" y="421"/>
                  </a:cubicBezTo>
                  <a:cubicBezTo>
                    <a:pt x="1699" y="447"/>
                    <a:pt x="1701" y="406"/>
                    <a:pt x="1694" y="400"/>
                  </a:cubicBezTo>
                  <a:cubicBezTo>
                    <a:pt x="1708" y="411"/>
                    <a:pt x="1709" y="391"/>
                    <a:pt x="1702" y="385"/>
                  </a:cubicBezTo>
                  <a:cubicBezTo>
                    <a:pt x="1702" y="390"/>
                    <a:pt x="1701" y="396"/>
                    <a:pt x="1695" y="395"/>
                  </a:cubicBezTo>
                  <a:cubicBezTo>
                    <a:pt x="1696" y="375"/>
                    <a:pt x="1704" y="344"/>
                    <a:pt x="1684" y="333"/>
                  </a:cubicBezTo>
                  <a:cubicBezTo>
                    <a:pt x="1698" y="323"/>
                    <a:pt x="1692" y="302"/>
                    <a:pt x="1686" y="297"/>
                  </a:cubicBezTo>
                  <a:cubicBezTo>
                    <a:pt x="1672" y="306"/>
                    <a:pt x="1691" y="328"/>
                    <a:pt x="1683" y="348"/>
                  </a:cubicBezTo>
                  <a:cubicBezTo>
                    <a:pt x="1683" y="353"/>
                    <a:pt x="1669" y="358"/>
                    <a:pt x="1669" y="358"/>
                  </a:cubicBezTo>
                  <a:moveTo>
                    <a:pt x="1884" y="317"/>
                  </a:moveTo>
                  <a:cubicBezTo>
                    <a:pt x="1877" y="306"/>
                    <a:pt x="1891" y="302"/>
                    <a:pt x="1878" y="296"/>
                  </a:cubicBezTo>
                  <a:cubicBezTo>
                    <a:pt x="1878" y="301"/>
                    <a:pt x="1878" y="301"/>
                    <a:pt x="1870" y="306"/>
                  </a:cubicBezTo>
                  <a:cubicBezTo>
                    <a:pt x="1877" y="306"/>
                    <a:pt x="1877" y="316"/>
                    <a:pt x="1884" y="317"/>
                  </a:cubicBezTo>
                  <a:moveTo>
                    <a:pt x="2193" y="306"/>
                  </a:moveTo>
                  <a:cubicBezTo>
                    <a:pt x="2192" y="316"/>
                    <a:pt x="2191" y="342"/>
                    <a:pt x="2204" y="358"/>
                  </a:cubicBezTo>
                  <a:cubicBezTo>
                    <a:pt x="2198" y="343"/>
                    <a:pt x="2206" y="317"/>
                    <a:pt x="2193" y="306"/>
                  </a:cubicBezTo>
                  <a:moveTo>
                    <a:pt x="2240" y="319"/>
                  </a:moveTo>
                  <a:cubicBezTo>
                    <a:pt x="2240" y="319"/>
                    <a:pt x="2254" y="309"/>
                    <a:pt x="2241" y="303"/>
                  </a:cubicBezTo>
                  <a:cubicBezTo>
                    <a:pt x="2240" y="314"/>
                    <a:pt x="2226" y="318"/>
                    <a:pt x="2240" y="319"/>
                  </a:cubicBezTo>
                  <a:moveTo>
                    <a:pt x="2254" y="309"/>
                  </a:moveTo>
                  <a:cubicBezTo>
                    <a:pt x="2261" y="320"/>
                    <a:pt x="2260" y="325"/>
                    <a:pt x="2260" y="330"/>
                  </a:cubicBezTo>
                  <a:cubicBezTo>
                    <a:pt x="2260" y="325"/>
                    <a:pt x="2268" y="310"/>
                    <a:pt x="2254" y="309"/>
                  </a:cubicBezTo>
                  <a:moveTo>
                    <a:pt x="589" y="289"/>
                  </a:moveTo>
                  <a:cubicBezTo>
                    <a:pt x="595" y="299"/>
                    <a:pt x="588" y="304"/>
                    <a:pt x="595" y="310"/>
                  </a:cubicBezTo>
                  <a:cubicBezTo>
                    <a:pt x="595" y="304"/>
                    <a:pt x="595" y="304"/>
                    <a:pt x="602" y="300"/>
                  </a:cubicBezTo>
                  <a:cubicBezTo>
                    <a:pt x="602" y="305"/>
                    <a:pt x="602" y="305"/>
                    <a:pt x="602" y="305"/>
                  </a:cubicBezTo>
                  <a:cubicBezTo>
                    <a:pt x="603" y="294"/>
                    <a:pt x="603" y="289"/>
                    <a:pt x="603" y="284"/>
                  </a:cubicBezTo>
                  <a:cubicBezTo>
                    <a:pt x="596" y="284"/>
                    <a:pt x="596" y="289"/>
                    <a:pt x="589" y="289"/>
                  </a:cubicBezTo>
                  <a:moveTo>
                    <a:pt x="2188" y="404"/>
                  </a:moveTo>
                  <a:cubicBezTo>
                    <a:pt x="2183" y="373"/>
                    <a:pt x="2191" y="337"/>
                    <a:pt x="2179" y="316"/>
                  </a:cubicBezTo>
                  <a:cubicBezTo>
                    <a:pt x="2184" y="347"/>
                    <a:pt x="2175" y="378"/>
                    <a:pt x="2188" y="404"/>
                  </a:cubicBezTo>
                  <a:moveTo>
                    <a:pt x="3467" y="338"/>
                  </a:moveTo>
                  <a:cubicBezTo>
                    <a:pt x="3466" y="354"/>
                    <a:pt x="3465" y="364"/>
                    <a:pt x="3479" y="370"/>
                  </a:cubicBezTo>
                  <a:cubicBezTo>
                    <a:pt x="3473" y="354"/>
                    <a:pt x="3479" y="355"/>
                    <a:pt x="3467" y="338"/>
                  </a:cubicBezTo>
                  <a:moveTo>
                    <a:pt x="3480" y="349"/>
                  </a:moveTo>
                  <a:cubicBezTo>
                    <a:pt x="3479" y="365"/>
                    <a:pt x="3479" y="365"/>
                    <a:pt x="3485" y="375"/>
                  </a:cubicBezTo>
                  <a:cubicBezTo>
                    <a:pt x="3484" y="396"/>
                    <a:pt x="3494" y="345"/>
                    <a:pt x="3487" y="339"/>
                  </a:cubicBezTo>
                  <a:cubicBezTo>
                    <a:pt x="3487" y="345"/>
                    <a:pt x="3487" y="350"/>
                    <a:pt x="3480" y="349"/>
                  </a:cubicBezTo>
                  <a:moveTo>
                    <a:pt x="1268" y="296"/>
                  </a:moveTo>
                  <a:cubicBezTo>
                    <a:pt x="1266" y="333"/>
                    <a:pt x="1257" y="368"/>
                    <a:pt x="1270" y="395"/>
                  </a:cubicBezTo>
                  <a:cubicBezTo>
                    <a:pt x="1271" y="359"/>
                    <a:pt x="1279" y="338"/>
                    <a:pt x="1268" y="296"/>
                  </a:cubicBezTo>
                  <a:moveTo>
                    <a:pt x="999" y="319"/>
                  </a:moveTo>
                  <a:cubicBezTo>
                    <a:pt x="999" y="314"/>
                    <a:pt x="1007" y="304"/>
                    <a:pt x="1000" y="299"/>
                  </a:cubicBezTo>
                  <a:cubicBezTo>
                    <a:pt x="1000" y="304"/>
                    <a:pt x="992" y="319"/>
                    <a:pt x="999" y="319"/>
                  </a:cubicBezTo>
                  <a:moveTo>
                    <a:pt x="1014" y="299"/>
                  </a:moveTo>
                  <a:cubicBezTo>
                    <a:pt x="1020" y="305"/>
                    <a:pt x="1007" y="304"/>
                    <a:pt x="1006" y="309"/>
                  </a:cubicBezTo>
                  <a:cubicBezTo>
                    <a:pt x="1013" y="315"/>
                    <a:pt x="1013" y="320"/>
                    <a:pt x="1012" y="325"/>
                  </a:cubicBezTo>
                  <a:cubicBezTo>
                    <a:pt x="1011" y="351"/>
                    <a:pt x="1020" y="305"/>
                    <a:pt x="1014" y="299"/>
                  </a:cubicBezTo>
                  <a:moveTo>
                    <a:pt x="1877" y="316"/>
                  </a:moveTo>
                  <a:cubicBezTo>
                    <a:pt x="1876" y="327"/>
                    <a:pt x="1876" y="337"/>
                    <a:pt x="1882" y="348"/>
                  </a:cubicBezTo>
                  <a:cubicBezTo>
                    <a:pt x="1876" y="337"/>
                    <a:pt x="1891" y="317"/>
                    <a:pt x="1877" y="316"/>
                  </a:cubicBezTo>
                  <a:moveTo>
                    <a:pt x="1726" y="314"/>
                  </a:moveTo>
                  <a:cubicBezTo>
                    <a:pt x="1726" y="324"/>
                    <a:pt x="1732" y="330"/>
                    <a:pt x="1732" y="330"/>
                  </a:cubicBezTo>
                  <a:cubicBezTo>
                    <a:pt x="1739" y="325"/>
                    <a:pt x="1740" y="315"/>
                    <a:pt x="1726" y="314"/>
                  </a:cubicBezTo>
                  <a:moveTo>
                    <a:pt x="3397" y="350"/>
                  </a:moveTo>
                  <a:cubicBezTo>
                    <a:pt x="3397" y="361"/>
                    <a:pt x="3397" y="366"/>
                    <a:pt x="3403" y="377"/>
                  </a:cubicBezTo>
                  <a:cubicBezTo>
                    <a:pt x="3403" y="366"/>
                    <a:pt x="3404" y="351"/>
                    <a:pt x="3397" y="350"/>
                  </a:cubicBezTo>
                  <a:moveTo>
                    <a:pt x="1375" y="333"/>
                  </a:moveTo>
                  <a:cubicBezTo>
                    <a:pt x="1376" y="317"/>
                    <a:pt x="1376" y="317"/>
                    <a:pt x="1376" y="317"/>
                  </a:cubicBezTo>
                  <a:cubicBezTo>
                    <a:pt x="1369" y="317"/>
                    <a:pt x="1363" y="317"/>
                    <a:pt x="1363" y="317"/>
                  </a:cubicBezTo>
                  <a:cubicBezTo>
                    <a:pt x="1362" y="322"/>
                    <a:pt x="1369" y="327"/>
                    <a:pt x="1375" y="333"/>
                  </a:cubicBezTo>
                  <a:moveTo>
                    <a:pt x="1491" y="344"/>
                  </a:moveTo>
                  <a:cubicBezTo>
                    <a:pt x="1485" y="338"/>
                    <a:pt x="1493" y="313"/>
                    <a:pt x="1486" y="318"/>
                  </a:cubicBezTo>
                  <a:cubicBezTo>
                    <a:pt x="1485" y="328"/>
                    <a:pt x="1484" y="354"/>
                    <a:pt x="1491" y="344"/>
                  </a:cubicBezTo>
                  <a:moveTo>
                    <a:pt x="1916" y="349"/>
                  </a:moveTo>
                  <a:cubicBezTo>
                    <a:pt x="1932" y="314"/>
                    <a:pt x="1910" y="339"/>
                    <a:pt x="1916" y="349"/>
                  </a:cubicBezTo>
                  <a:moveTo>
                    <a:pt x="2108" y="364"/>
                  </a:moveTo>
                  <a:cubicBezTo>
                    <a:pt x="2128" y="365"/>
                    <a:pt x="2114" y="380"/>
                    <a:pt x="2121" y="380"/>
                  </a:cubicBezTo>
                  <a:cubicBezTo>
                    <a:pt x="2122" y="360"/>
                    <a:pt x="2129" y="344"/>
                    <a:pt x="2116" y="333"/>
                  </a:cubicBezTo>
                  <a:cubicBezTo>
                    <a:pt x="2108" y="349"/>
                    <a:pt x="2115" y="349"/>
                    <a:pt x="2108" y="364"/>
                  </a:cubicBezTo>
                  <a:moveTo>
                    <a:pt x="2950" y="375"/>
                  </a:moveTo>
                  <a:cubicBezTo>
                    <a:pt x="2964" y="381"/>
                    <a:pt x="2959" y="349"/>
                    <a:pt x="2959" y="349"/>
                  </a:cubicBezTo>
                  <a:cubicBezTo>
                    <a:pt x="2958" y="365"/>
                    <a:pt x="2951" y="364"/>
                    <a:pt x="2950" y="375"/>
                  </a:cubicBezTo>
                  <a:moveTo>
                    <a:pt x="1244" y="352"/>
                  </a:moveTo>
                  <a:cubicBezTo>
                    <a:pt x="1238" y="336"/>
                    <a:pt x="1252" y="327"/>
                    <a:pt x="1232" y="321"/>
                  </a:cubicBezTo>
                  <a:cubicBezTo>
                    <a:pt x="1238" y="331"/>
                    <a:pt x="1224" y="341"/>
                    <a:pt x="1244" y="352"/>
                  </a:cubicBezTo>
                  <a:moveTo>
                    <a:pt x="595" y="310"/>
                  </a:moveTo>
                  <a:cubicBezTo>
                    <a:pt x="594" y="320"/>
                    <a:pt x="601" y="331"/>
                    <a:pt x="600" y="341"/>
                  </a:cubicBezTo>
                  <a:cubicBezTo>
                    <a:pt x="607" y="336"/>
                    <a:pt x="601" y="315"/>
                    <a:pt x="595" y="310"/>
                  </a:cubicBezTo>
                  <a:moveTo>
                    <a:pt x="1342" y="326"/>
                  </a:moveTo>
                  <a:cubicBezTo>
                    <a:pt x="1328" y="325"/>
                    <a:pt x="1334" y="346"/>
                    <a:pt x="1333" y="351"/>
                  </a:cubicBezTo>
                  <a:cubicBezTo>
                    <a:pt x="1341" y="341"/>
                    <a:pt x="1334" y="336"/>
                    <a:pt x="1342" y="326"/>
                  </a:cubicBezTo>
                  <a:moveTo>
                    <a:pt x="2087" y="368"/>
                  </a:moveTo>
                  <a:cubicBezTo>
                    <a:pt x="2087" y="358"/>
                    <a:pt x="2095" y="343"/>
                    <a:pt x="2081" y="342"/>
                  </a:cubicBezTo>
                  <a:cubicBezTo>
                    <a:pt x="2081" y="352"/>
                    <a:pt x="2080" y="363"/>
                    <a:pt x="2087" y="368"/>
                  </a:cubicBezTo>
                  <a:moveTo>
                    <a:pt x="2698" y="357"/>
                  </a:moveTo>
                  <a:cubicBezTo>
                    <a:pt x="2696" y="383"/>
                    <a:pt x="2711" y="368"/>
                    <a:pt x="2698" y="357"/>
                  </a:cubicBezTo>
                  <a:moveTo>
                    <a:pt x="1560" y="342"/>
                  </a:moveTo>
                  <a:cubicBezTo>
                    <a:pt x="1566" y="353"/>
                    <a:pt x="1566" y="358"/>
                    <a:pt x="1581" y="338"/>
                  </a:cubicBezTo>
                  <a:cubicBezTo>
                    <a:pt x="1574" y="338"/>
                    <a:pt x="1567" y="337"/>
                    <a:pt x="1560" y="342"/>
                  </a:cubicBezTo>
                  <a:moveTo>
                    <a:pt x="2381" y="372"/>
                  </a:moveTo>
                  <a:cubicBezTo>
                    <a:pt x="2389" y="368"/>
                    <a:pt x="2396" y="352"/>
                    <a:pt x="2382" y="352"/>
                  </a:cubicBezTo>
                  <a:cubicBezTo>
                    <a:pt x="2375" y="357"/>
                    <a:pt x="2375" y="367"/>
                    <a:pt x="2381" y="372"/>
                  </a:cubicBezTo>
                  <a:moveTo>
                    <a:pt x="2833" y="385"/>
                  </a:moveTo>
                  <a:cubicBezTo>
                    <a:pt x="2828" y="358"/>
                    <a:pt x="2820" y="374"/>
                    <a:pt x="2827" y="384"/>
                  </a:cubicBezTo>
                  <a:cubicBezTo>
                    <a:pt x="2827" y="379"/>
                    <a:pt x="2827" y="384"/>
                    <a:pt x="2833" y="385"/>
                  </a:cubicBezTo>
                  <a:moveTo>
                    <a:pt x="1594" y="349"/>
                  </a:moveTo>
                  <a:cubicBezTo>
                    <a:pt x="1601" y="349"/>
                    <a:pt x="1600" y="360"/>
                    <a:pt x="1608" y="355"/>
                  </a:cubicBezTo>
                  <a:cubicBezTo>
                    <a:pt x="1608" y="344"/>
                    <a:pt x="1608" y="344"/>
                    <a:pt x="1608" y="344"/>
                  </a:cubicBezTo>
                  <a:cubicBezTo>
                    <a:pt x="1608" y="344"/>
                    <a:pt x="1601" y="349"/>
                    <a:pt x="1594" y="349"/>
                  </a:cubicBezTo>
                  <a:moveTo>
                    <a:pt x="2205" y="467"/>
                  </a:moveTo>
                  <a:cubicBezTo>
                    <a:pt x="2220" y="447"/>
                    <a:pt x="2195" y="399"/>
                    <a:pt x="2210" y="374"/>
                  </a:cubicBezTo>
                  <a:cubicBezTo>
                    <a:pt x="2210" y="374"/>
                    <a:pt x="2210" y="374"/>
                    <a:pt x="2210" y="369"/>
                  </a:cubicBezTo>
                  <a:cubicBezTo>
                    <a:pt x="2210" y="374"/>
                    <a:pt x="2210" y="374"/>
                    <a:pt x="2210" y="374"/>
                  </a:cubicBezTo>
                  <a:cubicBezTo>
                    <a:pt x="2210" y="379"/>
                    <a:pt x="2224" y="359"/>
                    <a:pt x="2211" y="359"/>
                  </a:cubicBezTo>
                  <a:cubicBezTo>
                    <a:pt x="2210" y="364"/>
                    <a:pt x="2203" y="369"/>
                    <a:pt x="2204" y="364"/>
                  </a:cubicBezTo>
                  <a:cubicBezTo>
                    <a:pt x="2204" y="364"/>
                    <a:pt x="2204" y="358"/>
                    <a:pt x="2204" y="358"/>
                  </a:cubicBezTo>
                  <a:cubicBezTo>
                    <a:pt x="2202" y="395"/>
                    <a:pt x="2201" y="426"/>
                    <a:pt x="2205" y="467"/>
                  </a:cubicBezTo>
                  <a:moveTo>
                    <a:pt x="2859" y="412"/>
                  </a:moveTo>
                  <a:cubicBezTo>
                    <a:pt x="2873" y="412"/>
                    <a:pt x="2875" y="376"/>
                    <a:pt x="2861" y="376"/>
                  </a:cubicBezTo>
                  <a:cubicBezTo>
                    <a:pt x="2861" y="391"/>
                    <a:pt x="2867" y="402"/>
                    <a:pt x="2859" y="412"/>
                  </a:cubicBezTo>
                  <a:moveTo>
                    <a:pt x="2338" y="417"/>
                  </a:moveTo>
                  <a:cubicBezTo>
                    <a:pt x="2346" y="402"/>
                    <a:pt x="2354" y="371"/>
                    <a:pt x="2341" y="365"/>
                  </a:cubicBezTo>
                  <a:cubicBezTo>
                    <a:pt x="2346" y="391"/>
                    <a:pt x="2332" y="401"/>
                    <a:pt x="2338" y="417"/>
                  </a:cubicBezTo>
                  <a:moveTo>
                    <a:pt x="3306" y="392"/>
                  </a:moveTo>
                  <a:cubicBezTo>
                    <a:pt x="3306" y="398"/>
                    <a:pt x="3305" y="408"/>
                    <a:pt x="3298" y="413"/>
                  </a:cubicBezTo>
                  <a:cubicBezTo>
                    <a:pt x="3312" y="413"/>
                    <a:pt x="3307" y="382"/>
                    <a:pt x="3306" y="392"/>
                  </a:cubicBezTo>
                  <a:moveTo>
                    <a:pt x="3354" y="390"/>
                  </a:moveTo>
                  <a:cubicBezTo>
                    <a:pt x="3354" y="400"/>
                    <a:pt x="3347" y="405"/>
                    <a:pt x="3360" y="411"/>
                  </a:cubicBezTo>
                  <a:cubicBezTo>
                    <a:pt x="3354" y="405"/>
                    <a:pt x="3361" y="390"/>
                    <a:pt x="3354" y="390"/>
                  </a:cubicBezTo>
                  <a:moveTo>
                    <a:pt x="2950" y="385"/>
                  </a:moveTo>
                  <a:cubicBezTo>
                    <a:pt x="2943" y="395"/>
                    <a:pt x="2942" y="405"/>
                    <a:pt x="2949" y="411"/>
                  </a:cubicBezTo>
                  <a:cubicBezTo>
                    <a:pt x="2949" y="406"/>
                    <a:pt x="2957" y="391"/>
                    <a:pt x="2950" y="385"/>
                  </a:cubicBezTo>
                  <a:moveTo>
                    <a:pt x="632" y="384"/>
                  </a:moveTo>
                  <a:cubicBezTo>
                    <a:pt x="633" y="374"/>
                    <a:pt x="641" y="343"/>
                    <a:pt x="621" y="342"/>
                  </a:cubicBezTo>
                  <a:cubicBezTo>
                    <a:pt x="634" y="348"/>
                    <a:pt x="614" y="347"/>
                    <a:pt x="620" y="352"/>
                  </a:cubicBezTo>
                  <a:cubicBezTo>
                    <a:pt x="634" y="353"/>
                    <a:pt x="612" y="373"/>
                    <a:pt x="632" y="384"/>
                  </a:cubicBezTo>
                  <a:moveTo>
                    <a:pt x="1710" y="365"/>
                  </a:moveTo>
                  <a:cubicBezTo>
                    <a:pt x="1709" y="386"/>
                    <a:pt x="1714" y="417"/>
                    <a:pt x="1720" y="438"/>
                  </a:cubicBezTo>
                  <a:cubicBezTo>
                    <a:pt x="1720" y="428"/>
                    <a:pt x="1730" y="376"/>
                    <a:pt x="1710" y="365"/>
                  </a:cubicBezTo>
                  <a:moveTo>
                    <a:pt x="2408" y="400"/>
                  </a:moveTo>
                  <a:cubicBezTo>
                    <a:pt x="2401" y="394"/>
                    <a:pt x="2409" y="374"/>
                    <a:pt x="2402" y="379"/>
                  </a:cubicBezTo>
                  <a:cubicBezTo>
                    <a:pt x="2401" y="384"/>
                    <a:pt x="2400" y="410"/>
                    <a:pt x="2408" y="400"/>
                  </a:cubicBezTo>
                  <a:moveTo>
                    <a:pt x="2819" y="405"/>
                  </a:moveTo>
                  <a:cubicBezTo>
                    <a:pt x="2819" y="394"/>
                    <a:pt x="2819" y="389"/>
                    <a:pt x="2813" y="384"/>
                  </a:cubicBezTo>
                  <a:cubicBezTo>
                    <a:pt x="2812" y="394"/>
                    <a:pt x="2805" y="404"/>
                    <a:pt x="2819" y="405"/>
                  </a:cubicBezTo>
                  <a:moveTo>
                    <a:pt x="3285" y="397"/>
                  </a:moveTo>
                  <a:cubicBezTo>
                    <a:pt x="3292" y="402"/>
                    <a:pt x="3278" y="417"/>
                    <a:pt x="3291" y="423"/>
                  </a:cubicBezTo>
                  <a:cubicBezTo>
                    <a:pt x="3291" y="412"/>
                    <a:pt x="3299" y="397"/>
                    <a:pt x="3285" y="397"/>
                  </a:cubicBezTo>
                  <a:moveTo>
                    <a:pt x="600" y="346"/>
                  </a:moveTo>
                  <a:cubicBezTo>
                    <a:pt x="599" y="367"/>
                    <a:pt x="598" y="382"/>
                    <a:pt x="604" y="393"/>
                  </a:cubicBezTo>
                  <a:cubicBezTo>
                    <a:pt x="598" y="377"/>
                    <a:pt x="606" y="357"/>
                    <a:pt x="600" y="346"/>
                  </a:cubicBezTo>
                  <a:moveTo>
                    <a:pt x="3544" y="440"/>
                  </a:moveTo>
                  <a:cubicBezTo>
                    <a:pt x="3551" y="431"/>
                    <a:pt x="3545" y="410"/>
                    <a:pt x="3537" y="430"/>
                  </a:cubicBezTo>
                  <a:cubicBezTo>
                    <a:pt x="3531" y="419"/>
                    <a:pt x="3552" y="415"/>
                    <a:pt x="3545" y="410"/>
                  </a:cubicBezTo>
                  <a:cubicBezTo>
                    <a:pt x="3545" y="415"/>
                    <a:pt x="3538" y="414"/>
                    <a:pt x="3538" y="409"/>
                  </a:cubicBezTo>
                  <a:cubicBezTo>
                    <a:pt x="3538" y="409"/>
                    <a:pt x="3546" y="404"/>
                    <a:pt x="3539" y="404"/>
                  </a:cubicBezTo>
                  <a:cubicBezTo>
                    <a:pt x="3538" y="420"/>
                    <a:pt x="3523" y="434"/>
                    <a:pt x="3544" y="440"/>
                  </a:cubicBezTo>
                  <a:moveTo>
                    <a:pt x="1839" y="392"/>
                  </a:moveTo>
                  <a:cubicBezTo>
                    <a:pt x="1832" y="387"/>
                    <a:pt x="1853" y="377"/>
                    <a:pt x="1833" y="376"/>
                  </a:cubicBezTo>
                  <a:cubicBezTo>
                    <a:pt x="1832" y="381"/>
                    <a:pt x="1831" y="402"/>
                    <a:pt x="1839" y="392"/>
                  </a:cubicBezTo>
                  <a:moveTo>
                    <a:pt x="2743" y="416"/>
                  </a:moveTo>
                  <a:cubicBezTo>
                    <a:pt x="2729" y="421"/>
                    <a:pt x="2744" y="390"/>
                    <a:pt x="2730" y="395"/>
                  </a:cubicBezTo>
                  <a:cubicBezTo>
                    <a:pt x="2729" y="410"/>
                    <a:pt x="2735" y="426"/>
                    <a:pt x="2743" y="416"/>
                  </a:cubicBezTo>
                  <a:moveTo>
                    <a:pt x="1510" y="376"/>
                  </a:moveTo>
                  <a:cubicBezTo>
                    <a:pt x="1510" y="381"/>
                    <a:pt x="1503" y="396"/>
                    <a:pt x="1509" y="396"/>
                  </a:cubicBezTo>
                  <a:cubicBezTo>
                    <a:pt x="1510" y="391"/>
                    <a:pt x="1516" y="397"/>
                    <a:pt x="1516" y="397"/>
                  </a:cubicBezTo>
                  <a:cubicBezTo>
                    <a:pt x="1517" y="386"/>
                    <a:pt x="1517" y="386"/>
                    <a:pt x="1517" y="386"/>
                  </a:cubicBezTo>
                  <a:cubicBezTo>
                    <a:pt x="1503" y="396"/>
                    <a:pt x="1518" y="366"/>
                    <a:pt x="1510" y="376"/>
                  </a:cubicBezTo>
                  <a:moveTo>
                    <a:pt x="2120" y="385"/>
                  </a:moveTo>
                  <a:cubicBezTo>
                    <a:pt x="2120" y="391"/>
                    <a:pt x="2120" y="396"/>
                    <a:pt x="2113" y="395"/>
                  </a:cubicBezTo>
                  <a:cubicBezTo>
                    <a:pt x="2118" y="421"/>
                    <a:pt x="2134" y="391"/>
                    <a:pt x="2120" y="385"/>
                  </a:cubicBezTo>
                  <a:moveTo>
                    <a:pt x="2681" y="413"/>
                  </a:moveTo>
                  <a:cubicBezTo>
                    <a:pt x="2681" y="413"/>
                    <a:pt x="2688" y="419"/>
                    <a:pt x="2688" y="419"/>
                  </a:cubicBezTo>
                  <a:cubicBezTo>
                    <a:pt x="2688" y="414"/>
                    <a:pt x="2688" y="414"/>
                    <a:pt x="2695" y="414"/>
                  </a:cubicBezTo>
                  <a:cubicBezTo>
                    <a:pt x="2695" y="404"/>
                    <a:pt x="2688" y="403"/>
                    <a:pt x="2682" y="398"/>
                  </a:cubicBezTo>
                  <a:cubicBezTo>
                    <a:pt x="2668" y="407"/>
                    <a:pt x="2695" y="409"/>
                    <a:pt x="2681" y="413"/>
                  </a:cubicBezTo>
                  <a:moveTo>
                    <a:pt x="1584" y="421"/>
                  </a:moveTo>
                  <a:cubicBezTo>
                    <a:pt x="1584" y="410"/>
                    <a:pt x="1591" y="411"/>
                    <a:pt x="1592" y="401"/>
                  </a:cubicBezTo>
                  <a:cubicBezTo>
                    <a:pt x="1578" y="400"/>
                    <a:pt x="1579" y="379"/>
                    <a:pt x="1572" y="389"/>
                  </a:cubicBezTo>
                  <a:cubicBezTo>
                    <a:pt x="1578" y="395"/>
                    <a:pt x="1563" y="415"/>
                    <a:pt x="1584" y="421"/>
                  </a:cubicBezTo>
                  <a:moveTo>
                    <a:pt x="2065" y="398"/>
                  </a:moveTo>
                  <a:cubicBezTo>
                    <a:pt x="2064" y="408"/>
                    <a:pt x="2064" y="414"/>
                    <a:pt x="2071" y="419"/>
                  </a:cubicBezTo>
                  <a:cubicBezTo>
                    <a:pt x="2071" y="409"/>
                    <a:pt x="2071" y="404"/>
                    <a:pt x="2065" y="398"/>
                  </a:cubicBezTo>
                  <a:moveTo>
                    <a:pt x="2940" y="586"/>
                  </a:moveTo>
                  <a:cubicBezTo>
                    <a:pt x="2968" y="583"/>
                    <a:pt x="2941" y="555"/>
                    <a:pt x="2956" y="541"/>
                  </a:cubicBezTo>
                  <a:cubicBezTo>
                    <a:pt x="2956" y="541"/>
                    <a:pt x="2949" y="540"/>
                    <a:pt x="2949" y="540"/>
                  </a:cubicBezTo>
                  <a:cubicBezTo>
                    <a:pt x="2945" y="488"/>
                    <a:pt x="2939" y="473"/>
                    <a:pt x="2941" y="421"/>
                  </a:cubicBezTo>
                  <a:cubicBezTo>
                    <a:pt x="2925" y="472"/>
                    <a:pt x="2943" y="525"/>
                    <a:pt x="2940" y="586"/>
                  </a:cubicBezTo>
                  <a:moveTo>
                    <a:pt x="2378" y="440"/>
                  </a:moveTo>
                  <a:cubicBezTo>
                    <a:pt x="2372" y="424"/>
                    <a:pt x="2379" y="429"/>
                    <a:pt x="2379" y="414"/>
                  </a:cubicBezTo>
                  <a:cubicBezTo>
                    <a:pt x="2379" y="414"/>
                    <a:pt x="2373" y="413"/>
                    <a:pt x="2373" y="413"/>
                  </a:cubicBezTo>
                  <a:cubicBezTo>
                    <a:pt x="2372" y="424"/>
                    <a:pt x="2365" y="434"/>
                    <a:pt x="2378" y="440"/>
                  </a:cubicBezTo>
                  <a:moveTo>
                    <a:pt x="3324" y="450"/>
                  </a:moveTo>
                  <a:cubicBezTo>
                    <a:pt x="3318" y="440"/>
                    <a:pt x="3345" y="441"/>
                    <a:pt x="3332" y="430"/>
                  </a:cubicBezTo>
                  <a:cubicBezTo>
                    <a:pt x="3331" y="440"/>
                    <a:pt x="3332" y="430"/>
                    <a:pt x="3325" y="435"/>
                  </a:cubicBezTo>
                  <a:cubicBezTo>
                    <a:pt x="3318" y="440"/>
                    <a:pt x="3317" y="445"/>
                    <a:pt x="3324" y="450"/>
                  </a:cubicBezTo>
                  <a:moveTo>
                    <a:pt x="1872" y="404"/>
                  </a:moveTo>
                  <a:cubicBezTo>
                    <a:pt x="1872" y="420"/>
                    <a:pt x="1871" y="425"/>
                    <a:pt x="1878" y="430"/>
                  </a:cubicBezTo>
                  <a:cubicBezTo>
                    <a:pt x="1877" y="456"/>
                    <a:pt x="1879" y="415"/>
                    <a:pt x="1872" y="404"/>
                  </a:cubicBezTo>
                  <a:moveTo>
                    <a:pt x="3686" y="468"/>
                  </a:moveTo>
                  <a:cubicBezTo>
                    <a:pt x="3687" y="458"/>
                    <a:pt x="3688" y="442"/>
                    <a:pt x="3674" y="442"/>
                  </a:cubicBezTo>
                  <a:cubicBezTo>
                    <a:pt x="3674" y="447"/>
                    <a:pt x="3680" y="468"/>
                    <a:pt x="3686" y="468"/>
                  </a:cubicBezTo>
                  <a:moveTo>
                    <a:pt x="3604" y="475"/>
                  </a:moveTo>
                  <a:cubicBezTo>
                    <a:pt x="3611" y="465"/>
                    <a:pt x="3619" y="449"/>
                    <a:pt x="3605" y="444"/>
                  </a:cubicBezTo>
                  <a:cubicBezTo>
                    <a:pt x="3611" y="459"/>
                    <a:pt x="3591" y="464"/>
                    <a:pt x="3604" y="475"/>
                  </a:cubicBezTo>
                  <a:moveTo>
                    <a:pt x="686" y="418"/>
                  </a:moveTo>
                  <a:cubicBezTo>
                    <a:pt x="686" y="418"/>
                    <a:pt x="679" y="412"/>
                    <a:pt x="686" y="412"/>
                  </a:cubicBezTo>
                  <a:cubicBezTo>
                    <a:pt x="686" y="412"/>
                    <a:pt x="686" y="412"/>
                    <a:pt x="693" y="413"/>
                  </a:cubicBezTo>
                  <a:cubicBezTo>
                    <a:pt x="693" y="408"/>
                    <a:pt x="679" y="412"/>
                    <a:pt x="686" y="402"/>
                  </a:cubicBezTo>
                  <a:cubicBezTo>
                    <a:pt x="693" y="413"/>
                    <a:pt x="687" y="387"/>
                    <a:pt x="687" y="387"/>
                  </a:cubicBezTo>
                  <a:cubicBezTo>
                    <a:pt x="687" y="392"/>
                    <a:pt x="672" y="407"/>
                    <a:pt x="686" y="418"/>
                  </a:cubicBezTo>
                  <a:moveTo>
                    <a:pt x="2015" y="442"/>
                  </a:moveTo>
                  <a:cubicBezTo>
                    <a:pt x="2015" y="437"/>
                    <a:pt x="2023" y="412"/>
                    <a:pt x="2016" y="416"/>
                  </a:cubicBezTo>
                  <a:cubicBezTo>
                    <a:pt x="2016" y="422"/>
                    <a:pt x="2007" y="447"/>
                    <a:pt x="2015" y="442"/>
                  </a:cubicBezTo>
                  <a:moveTo>
                    <a:pt x="1632" y="413"/>
                  </a:moveTo>
                  <a:cubicBezTo>
                    <a:pt x="1631" y="428"/>
                    <a:pt x="1623" y="449"/>
                    <a:pt x="1636" y="465"/>
                  </a:cubicBezTo>
                  <a:cubicBezTo>
                    <a:pt x="1631" y="444"/>
                    <a:pt x="1645" y="429"/>
                    <a:pt x="1632" y="413"/>
                  </a:cubicBezTo>
                  <a:moveTo>
                    <a:pt x="1755" y="429"/>
                  </a:moveTo>
                  <a:cubicBezTo>
                    <a:pt x="1753" y="471"/>
                    <a:pt x="1756" y="403"/>
                    <a:pt x="1748" y="419"/>
                  </a:cubicBezTo>
                  <a:cubicBezTo>
                    <a:pt x="1749" y="413"/>
                    <a:pt x="1755" y="424"/>
                    <a:pt x="1755" y="429"/>
                  </a:cubicBezTo>
                  <a:moveTo>
                    <a:pt x="2214" y="426"/>
                  </a:moveTo>
                  <a:cubicBezTo>
                    <a:pt x="2221" y="432"/>
                    <a:pt x="2214" y="437"/>
                    <a:pt x="2220" y="442"/>
                  </a:cubicBezTo>
                  <a:cubicBezTo>
                    <a:pt x="2221" y="437"/>
                    <a:pt x="2228" y="427"/>
                    <a:pt x="2214" y="426"/>
                  </a:cubicBezTo>
                  <a:moveTo>
                    <a:pt x="3117" y="466"/>
                  </a:moveTo>
                  <a:cubicBezTo>
                    <a:pt x="3118" y="456"/>
                    <a:pt x="3124" y="461"/>
                    <a:pt x="3131" y="467"/>
                  </a:cubicBezTo>
                  <a:cubicBezTo>
                    <a:pt x="3132" y="456"/>
                    <a:pt x="3132" y="446"/>
                    <a:pt x="3125" y="440"/>
                  </a:cubicBezTo>
                  <a:cubicBezTo>
                    <a:pt x="3132" y="456"/>
                    <a:pt x="3104" y="455"/>
                    <a:pt x="3117" y="466"/>
                  </a:cubicBezTo>
                  <a:moveTo>
                    <a:pt x="1809" y="448"/>
                  </a:moveTo>
                  <a:cubicBezTo>
                    <a:pt x="1816" y="443"/>
                    <a:pt x="1817" y="422"/>
                    <a:pt x="1810" y="417"/>
                  </a:cubicBezTo>
                  <a:cubicBezTo>
                    <a:pt x="1803" y="427"/>
                    <a:pt x="1809" y="432"/>
                    <a:pt x="1809" y="448"/>
                  </a:cubicBezTo>
                  <a:moveTo>
                    <a:pt x="213" y="415"/>
                  </a:moveTo>
                  <a:cubicBezTo>
                    <a:pt x="213" y="405"/>
                    <a:pt x="220" y="395"/>
                    <a:pt x="207" y="389"/>
                  </a:cubicBezTo>
                  <a:cubicBezTo>
                    <a:pt x="207" y="394"/>
                    <a:pt x="199" y="414"/>
                    <a:pt x="213" y="415"/>
                  </a:cubicBezTo>
                  <a:moveTo>
                    <a:pt x="1268" y="416"/>
                  </a:moveTo>
                  <a:cubicBezTo>
                    <a:pt x="1275" y="421"/>
                    <a:pt x="1261" y="426"/>
                    <a:pt x="1268" y="431"/>
                  </a:cubicBezTo>
                  <a:cubicBezTo>
                    <a:pt x="1275" y="421"/>
                    <a:pt x="1282" y="411"/>
                    <a:pt x="1269" y="410"/>
                  </a:cubicBezTo>
                  <a:cubicBezTo>
                    <a:pt x="1268" y="416"/>
                    <a:pt x="1268" y="416"/>
                    <a:pt x="1268" y="416"/>
                  </a:cubicBezTo>
                  <a:moveTo>
                    <a:pt x="3057" y="447"/>
                  </a:moveTo>
                  <a:cubicBezTo>
                    <a:pt x="3056" y="458"/>
                    <a:pt x="3048" y="478"/>
                    <a:pt x="3061" y="489"/>
                  </a:cubicBezTo>
                  <a:cubicBezTo>
                    <a:pt x="3048" y="478"/>
                    <a:pt x="3070" y="448"/>
                    <a:pt x="3057" y="447"/>
                  </a:cubicBezTo>
                  <a:moveTo>
                    <a:pt x="1076" y="416"/>
                  </a:moveTo>
                  <a:cubicBezTo>
                    <a:pt x="1076" y="422"/>
                    <a:pt x="1083" y="427"/>
                    <a:pt x="1083" y="432"/>
                  </a:cubicBezTo>
                  <a:cubicBezTo>
                    <a:pt x="1082" y="437"/>
                    <a:pt x="1091" y="402"/>
                    <a:pt x="1084" y="412"/>
                  </a:cubicBezTo>
                  <a:cubicBezTo>
                    <a:pt x="1084" y="412"/>
                    <a:pt x="1083" y="417"/>
                    <a:pt x="1076" y="416"/>
                  </a:cubicBezTo>
                  <a:moveTo>
                    <a:pt x="2981" y="459"/>
                  </a:moveTo>
                  <a:cubicBezTo>
                    <a:pt x="2973" y="464"/>
                    <a:pt x="2973" y="479"/>
                    <a:pt x="2980" y="480"/>
                  </a:cubicBezTo>
                  <a:cubicBezTo>
                    <a:pt x="2973" y="474"/>
                    <a:pt x="2987" y="465"/>
                    <a:pt x="2981" y="459"/>
                  </a:cubicBezTo>
                  <a:moveTo>
                    <a:pt x="2876" y="490"/>
                  </a:moveTo>
                  <a:cubicBezTo>
                    <a:pt x="2870" y="485"/>
                    <a:pt x="2870" y="469"/>
                    <a:pt x="2864" y="464"/>
                  </a:cubicBezTo>
                  <a:cubicBezTo>
                    <a:pt x="2864" y="469"/>
                    <a:pt x="2862" y="495"/>
                    <a:pt x="2876" y="490"/>
                  </a:cubicBezTo>
                  <a:moveTo>
                    <a:pt x="813" y="465"/>
                  </a:moveTo>
                  <a:cubicBezTo>
                    <a:pt x="814" y="455"/>
                    <a:pt x="829" y="435"/>
                    <a:pt x="809" y="424"/>
                  </a:cubicBezTo>
                  <a:cubicBezTo>
                    <a:pt x="815" y="440"/>
                    <a:pt x="800" y="454"/>
                    <a:pt x="813" y="465"/>
                  </a:cubicBezTo>
                  <a:moveTo>
                    <a:pt x="2759" y="495"/>
                  </a:moveTo>
                  <a:cubicBezTo>
                    <a:pt x="2753" y="484"/>
                    <a:pt x="2768" y="459"/>
                    <a:pt x="2747" y="463"/>
                  </a:cubicBezTo>
                  <a:cubicBezTo>
                    <a:pt x="2760" y="474"/>
                    <a:pt x="2739" y="494"/>
                    <a:pt x="2759" y="495"/>
                  </a:cubicBezTo>
                  <a:moveTo>
                    <a:pt x="1357" y="435"/>
                  </a:moveTo>
                  <a:cubicBezTo>
                    <a:pt x="1356" y="451"/>
                    <a:pt x="1342" y="455"/>
                    <a:pt x="1355" y="461"/>
                  </a:cubicBezTo>
                  <a:cubicBezTo>
                    <a:pt x="1356" y="456"/>
                    <a:pt x="1363" y="441"/>
                    <a:pt x="1357" y="435"/>
                  </a:cubicBezTo>
                  <a:moveTo>
                    <a:pt x="593" y="491"/>
                  </a:moveTo>
                  <a:cubicBezTo>
                    <a:pt x="594" y="465"/>
                    <a:pt x="602" y="439"/>
                    <a:pt x="589" y="423"/>
                  </a:cubicBezTo>
                  <a:cubicBezTo>
                    <a:pt x="589" y="428"/>
                    <a:pt x="589" y="428"/>
                    <a:pt x="582" y="433"/>
                  </a:cubicBezTo>
                  <a:cubicBezTo>
                    <a:pt x="595" y="439"/>
                    <a:pt x="581" y="454"/>
                    <a:pt x="594" y="460"/>
                  </a:cubicBezTo>
                  <a:cubicBezTo>
                    <a:pt x="581" y="459"/>
                    <a:pt x="586" y="480"/>
                    <a:pt x="593" y="491"/>
                  </a:cubicBezTo>
                  <a:moveTo>
                    <a:pt x="781" y="428"/>
                  </a:moveTo>
                  <a:cubicBezTo>
                    <a:pt x="781" y="438"/>
                    <a:pt x="780" y="459"/>
                    <a:pt x="786" y="469"/>
                  </a:cubicBezTo>
                  <a:cubicBezTo>
                    <a:pt x="786" y="464"/>
                    <a:pt x="787" y="443"/>
                    <a:pt x="781" y="428"/>
                  </a:cubicBezTo>
                  <a:moveTo>
                    <a:pt x="2802" y="471"/>
                  </a:moveTo>
                  <a:cubicBezTo>
                    <a:pt x="2794" y="486"/>
                    <a:pt x="2793" y="502"/>
                    <a:pt x="2799" y="517"/>
                  </a:cubicBezTo>
                  <a:cubicBezTo>
                    <a:pt x="2807" y="497"/>
                    <a:pt x="2808" y="487"/>
                    <a:pt x="2802" y="471"/>
                  </a:cubicBezTo>
                  <a:moveTo>
                    <a:pt x="2848" y="499"/>
                  </a:moveTo>
                  <a:cubicBezTo>
                    <a:pt x="2849" y="494"/>
                    <a:pt x="2857" y="468"/>
                    <a:pt x="2849" y="478"/>
                  </a:cubicBezTo>
                  <a:cubicBezTo>
                    <a:pt x="2849" y="484"/>
                    <a:pt x="2841" y="504"/>
                    <a:pt x="2848" y="499"/>
                  </a:cubicBezTo>
                  <a:moveTo>
                    <a:pt x="2548" y="469"/>
                  </a:moveTo>
                  <a:cubicBezTo>
                    <a:pt x="2541" y="474"/>
                    <a:pt x="2540" y="484"/>
                    <a:pt x="2547" y="484"/>
                  </a:cubicBezTo>
                  <a:cubicBezTo>
                    <a:pt x="2548" y="479"/>
                    <a:pt x="2555" y="474"/>
                    <a:pt x="2548" y="469"/>
                  </a:cubicBezTo>
                  <a:moveTo>
                    <a:pt x="2109" y="468"/>
                  </a:moveTo>
                  <a:cubicBezTo>
                    <a:pt x="2116" y="468"/>
                    <a:pt x="2116" y="468"/>
                    <a:pt x="2110" y="462"/>
                  </a:cubicBezTo>
                  <a:cubicBezTo>
                    <a:pt x="2109" y="473"/>
                    <a:pt x="2102" y="478"/>
                    <a:pt x="2109" y="478"/>
                  </a:cubicBezTo>
                  <a:cubicBezTo>
                    <a:pt x="2116" y="478"/>
                    <a:pt x="2116" y="478"/>
                    <a:pt x="2123" y="473"/>
                  </a:cubicBezTo>
                  <a:cubicBezTo>
                    <a:pt x="2116" y="473"/>
                    <a:pt x="2109" y="473"/>
                    <a:pt x="2109" y="468"/>
                  </a:cubicBezTo>
                  <a:moveTo>
                    <a:pt x="2129" y="479"/>
                  </a:moveTo>
                  <a:cubicBezTo>
                    <a:pt x="2129" y="479"/>
                    <a:pt x="2129" y="479"/>
                    <a:pt x="2136" y="479"/>
                  </a:cubicBezTo>
                  <a:cubicBezTo>
                    <a:pt x="2136" y="474"/>
                    <a:pt x="2144" y="464"/>
                    <a:pt x="2137" y="464"/>
                  </a:cubicBezTo>
                  <a:cubicBezTo>
                    <a:pt x="2136" y="474"/>
                    <a:pt x="2122" y="479"/>
                    <a:pt x="2129" y="479"/>
                  </a:cubicBezTo>
                  <a:moveTo>
                    <a:pt x="560" y="468"/>
                  </a:moveTo>
                  <a:cubicBezTo>
                    <a:pt x="553" y="468"/>
                    <a:pt x="561" y="442"/>
                    <a:pt x="547" y="437"/>
                  </a:cubicBezTo>
                  <a:cubicBezTo>
                    <a:pt x="554" y="452"/>
                    <a:pt x="539" y="478"/>
                    <a:pt x="560" y="468"/>
                  </a:cubicBezTo>
                  <a:moveTo>
                    <a:pt x="1440" y="548"/>
                  </a:moveTo>
                  <a:cubicBezTo>
                    <a:pt x="1435" y="522"/>
                    <a:pt x="1444" y="481"/>
                    <a:pt x="1431" y="455"/>
                  </a:cubicBezTo>
                  <a:cubicBezTo>
                    <a:pt x="1424" y="465"/>
                    <a:pt x="1423" y="485"/>
                    <a:pt x="1430" y="486"/>
                  </a:cubicBezTo>
                  <a:cubicBezTo>
                    <a:pt x="1415" y="500"/>
                    <a:pt x="1435" y="522"/>
                    <a:pt x="1420" y="542"/>
                  </a:cubicBezTo>
                  <a:cubicBezTo>
                    <a:pt x="1434" y="543"/>
                    <a:pt x="1433" y="548"/>
                    <a:pt x="1440" y="548"/>
                  </a:cubicBezTo>
                  <a:moveTo>
                    <a:pt x="1916" y="494"/>
                  </a:moveTo>
                  <a:cubicBezTo>
                    <a:pt x="1915" y="510"/>
                    <a:pt x="1915" y="520"/>
                    <a:pt x="1921" y="531"/>
                  </a:cubicBezTo>
                  <a:cubicBezTo>
                    <a:pt x="1922" y="510"/>
                    <a:pt x="1923" y="484"/>
                    <a:pt x="1917" y="468"/>
                  </a:cubicBezTo>
                  <a:cubicBezTo>
                    <a:pt x="1917" y="484"/>
                    <a:pt x="1902" y="504"/>
                    <a:pt x="1916" y="494"/>
                  </a:cubicBezTo>
                  <a:moveTo>
                    <a:pt x="2774" y="485"/>
                  </a:moveTo>
                  <a:cubicBezTo>
                    <a:pt x="2766" y="490"/>
                    <a:pt x="2765" y="526"/>
                    <a:pt x="2778" y="537"/>
                  </a:cubicBezTo>
                  <a:cubicBezTo>
                    <a:pt x="2779" y="516"/>
                    <a:pt x="2780" y="501"/>
                    <a:pt x="2774" y="485"/>
                  </a:cubicBezTo>
                  <a:moveTo>
                    <a:pt x="1170" y="457"/>
                  </a:moveTo>
                  <a:cubicBezTo>
                    <a:pt x="1163" y="467"/>
                    <a:pt x="1176" y="478"/>
                    <a:pt x="1183" y="473"/>
                  </a:cubicBezTo>
                  <a:cubicBezTo>
                    <a:pt x="1176" y="473"/>
                    <a:pt x="1171" y="452"/>
                    <a:pt x="1170" y="457"/>
                  </a:cubicBezTo>
                  <a:moveTo>
                    <a:pt x="1232" y="455"/>
                  </a:moveTo>
                  <a:cubicBezTo>
                    <a:pt x="1239" y="466"/>
                    <a:pt x="1231" y="476"/>
                    <a:pt x="1231" y="481"/>
                  </a:cubicBezTo>
                  <a:cubicBezTo>
                    <a:pt x="1238" y="481"/>
                    <a:pt x="1240" y="445"/>
                    <a:pt x="1232" y="455"/>
                  </a:cubicBezTo>
                  <a:moveTo>
                    <a:pt x="1451" y="476"/>
                  </a:moveTo>
                  <a:cubicBezTo>
                    <a:pt x="1465" y="467"/>
                    <a:pt x="1457" y="487"/>
                    <a:pt x="1464" y="482"/>
                  </a:cubicBezTo>
                  <a:cubicBezTo>
                    <a:pt x="1465" y="467"/>
                    <a:pt x="1458" y="466"/>
                    <a:pt x="1451" y="461"/>
                  </a:cubicBezTo>
                  <a:lnTo>
                    <a:pt x="1451" y="476"/>
                  </a:lnTo>
                  <a:close/>
                  <a:moveTo>
                    <a:pt x="2395" y="508"/>
                  </a:moveTo>
                  <a:cubicBezTo>
                    <a:pt x="2396" y="503"/>
                    <a:pt x="2404" y="477"/>
                    <a:pt x="2397" y="482"/>
                  </a:cubicBezTo>
                  <a:cubicBezTo>
                    <a:pt x="2396" y="487"/>
                    <a:pt x="2388" y="513"/>
                    <a:pt x="2395" y="508"/>
                  </a:cubicBezTo>
                  <a:moveTo>
                    <a:pt x="2883" y="490"/>
                  </a:moveTo>
                  <a:cubicBezTo>
                    <a:pt x="2883" y="490"/>
                    <a:pt x="2882" y="506"/>
                    <a:pt x="2889" y="511"/>
                  </a:cubicBezTo>
                  <a:cubicBezTo>
                    <a:pt x="2882" y="501"/>
                    <a:pt x="2897" y="491"/>
                    <a:pt x="2883" y="490"/>
                  </a:cubicBezTo>
                  <a:moveTo>
                    <a:pt x="602" y="445"/>
                  </a:moveTo>
                  <a:cubicBezTo>
                    <a:pt x="601" y="455"/>
                    <a:pt x="601" y="455"/>
                    <a:pt x="608" y="466"/>
                  </a:cubicBezTo>
                  <a:cubicBezTo>
                    <a:pt x="601" y="460"/>
                    <a:pt x="609" y="445"/>
                    <a:pt x="602" y="445"/>
                  </a:cubicBezTo>
                  <a:moveTo>
                    <a:pt x="1710" y="494"/>
                  </a:moveTo>
                  <a:cubicBezTo>
                    <a:pt x="1704" y="484"/>
                    <a:pt x="1718" y="484"/>
                    <a:pt x="1712" y="469"/>
                  </a:cubicBezTo>
                  <a:cubicBezTo>
                    <a:pt x="1705" y="468"/>
                    <a:pt x="1705" y="468"/>
                    <a:pt x="1705" y="468"/>
                  </a:cubicBezTo>
                  <a:cubicBezTo>
                    <a:pt x="1704" y="479"/>
                    <a:pt x="1697" y="494"/>
                    <a:pt x="1710" y="494"/>
                  </a:cubicBezTo>
                  <a:moveTo>
                    <a:pt x="1770" y="544"/>
                  </a:moveTo>
                  <a:cubicBezTo>
                    <a:pt x="1783" y="539"/>
                    <a:pt x="1768" y="570"/>
                    <a:pt x="1782" y="560"/>
                  </a:cubicBezTo>
                  <a:cubicBezTo>
                    <a:pt x="1783" y="545"/>
                    <a:pt x="1785" y="503"/>
                    <a:pt x="1773" y="472"/>
                  </a:cubicBezTo>
                  <a:cubicBezTo>
                    <a:pt x="1758" y="492"/>
                    <a:pt x="1777" y="534"/>
                    <a:pt x="1770" y="544"/>
                  </a:cubicBezTo>
                  <a:moveTo>
                    <a:pt x="2539" y="510"/>
                  </a:moveTo>
                  <a:cubicBezTo>
                    <a:pt x="2533" y="504"/>
                    <a:pt x="2547" y="495"/>
                    <a:pt x="2533" y="489"/>
                  </a:cubicBezTo>
                  <a:cubicBezTo>
                    <a:pt x="2533" y="489"/>
                    <a:pt x="2532" y="520"/>
                    <a:pt x="2539" y="510"/>
                  </a:cubicBezTo>
                  <a:moveTo>
                    <a:pt x="3203" y="527"/>
                  </a:moveTo>
                  <a:cubicBezTo>
                    <a:pt x="3204" y="522"/>
                    <a:pt x="3204" y="517"/>
                    <a:pt x="3211" y="507"/>
                  </a:cubicBezTo>
                  <a:cubicBezTo>
                    <a:pt x="3204" y="506"/>
                    <a:pt x="3204" y="506"/>
                    <a:pt x="3198" y="501"/>
                  </a:cubicBezTo>
                  <a:cubicBezTo>
                    <a:pt x="3204" y="517"/>
                    <a:pt x="3183" y="521"/>
                    <a:pt x="3203" y="527"/>
                  </a:cubicBezTo>
                  <a:moveTo>
                    <a:pt x="3269" y="582"/>
                  </a:moveTo>
                  <a:cubicBezTo>
                    <a:pt x="3276" y="577"/>
                    <a:pt x="3276" y="577"/>
                    <a:pt x="3290" y="578"/>
                  </a:cubicBezTo>
                  <a:cubicBezTo>
                    <a:pt x="3285" y="552"/>
                    <a:pt x="3279" y="526"/>
                    <a:pt x="3287" y="505"/>
                  </a:cubicBezTo>
                  <a:cubicBezTo>
                    <a:pt x="3280" y="505"/>
                    <a:pt x="3280" y="505"/>
                    <a:pt x="3280" y="505"/>
                  </a:cubicBezTo>
                  <a:cubicBezTo>
                    <a:pt x="3285" y="547"/>
                    <a:pt x="3241" y="591"/>
                    <a:pt x="3266" y="639"/>
                  </a:cubicBezTo>
                  <a:cubicBezTo>
                    <a:pt x="3274" y="619"/>
                    <a:pt x="3261" y="602"/>
                    <a:pt x="3269" y="582"/>
                  </a:cubicBezTo>
                  <a:moveTo>
                    <a:pt x="2107" y="519"/>
                  </a:moveTo>
                  <a:cubicBezTo>
                    <a:pt x="2108" y="504"/>
                    <a:pt x="2122" y="489"/>
                    <a:pt x="2109" y="483"/>
                  </a:cubicBezTo>
                  <a:cubicBezTo>
                    <a:pt x="2115" y="494"/>
                    <a:pt x="2100" y="519"/>
                    <a:pt x="2107" y="519"/>
                  </a:cubicBezTo>
                  <a:moveTo>
                    <a:pt x="3129" y="513"/>
                  </a:moveTo>
                  <a:cubicBezTo>
                    <a:pt x="3136" y="513"/>
                    <a:pt x="3136" y="513"/>
                    <a:pt x="3136" y="513"/>
                  </a:cubicBezTo>
                  <a:cubicBezTo>
                    <a:pt x="3136" y="503"/>
                    <a:pt x="3136" y="503"/>
                    <a:pt x="3136" y="503"/>
                  </a:cubicBezTo>
                  <a:cubicBezTo>
                    <a:pt x="3122" y="502"/>
                    <a:pt x="3136" y="508"/>
                    <a:pt x="3129" y="513"/>
                  </a:cubicBezTo>
                  <a:moveTo>
                    <a:pt x="2497" y="528"/>
                  </a:moveTo>
                  <a:cubicBezTo>
                    <a:pt x="2499" y="497"/>
                    <a:pt x="2499" y="497"/>
                    <a:pt x="2499" y="497"/>
                  </a:cubicBezTo>
                  <a:cubicBezTo>
                    <a:pt x="2492" y="497"/>
                    <a:pt x="2492" y="497"/>
                    <a:pt x="2492" y="497"/>
                  </a:cubicBezTo>
                  <a:cubicBezTo>
                    <a:pt x="2498" y="502"/>
                    <a:pt x="2484" y="522"/>
                    <a:pt x="2497" y="528"/>
                  </a:cubicBezTo>
                  <a:moveTo>
                    <a:pt x="1875" y="487"/>
                  </a:moveTo>
                  <a:cubicBezTo>
                    <a:pt x="1841" y="485"/>
                    <a:pt x="1867" y="513"/>
                    <a:pt x="1854" y="507"/>
                  </a:cubicBezTo>
                  <a:cubicBezTo>
                    <a:pt x="1853" y="517"/>
                    <a:pt x="1853" y="527"/>
                    <a:pt x="1866" y="528"/>
                  </a:cubicBezTo>
                  <a:cubicBezTo>
                    <a:pt x="1860" y="512"/>
                    <a:pt x="1874" y="508"/>
                    <a:pt x="1875" y="487"/>
                  </a:cubicBezTo>
                  <a:moveTo>
                    <a:pt x="1224" y="481"/>
                  </a:moveTo>
                  <a:cubicBezTo>
                    <a:pt x="1217" y="485"/>
                    <a:pt x="1216" y="506"/>
                    <a:pt x="1223" y="506"/>
                  </a:cubicBezTo>
                  <a:cubicBezTo>
                    <a:pt x="1223" y="501"/>
                    <a:pt x="1224" y="486"/>
                    <a:pt x="1224" y="481"/>
                  </a:cubicBezTo>
                  <a:moveTo>
                    <a:pt x="3464" y="535"/>
                  </a:moveTo>
                  <a:cubicBezTo>
                    <a:pt x="3457" y="534"/>
                    <a:pt x="3464" y="530"/>
                    <a:pt x="3457" y="529"/>
                  </a:cubicBezTo>
                  <a:cubicBezTo>
                    <a:pt x="3463" y="555"/>
                    <a:pt x="3461" y="592"/>
                    <a:pt x="3464" y="535"/>
                  </a:cubicBezTo>
                  <a:moveTo>
                    <a:pt x="2799" y="517"/>
                  </a:moveTo>
                  <a:cubicBezTo>
                    <a:pt x="2805" y="538"/>
                    <a:pt x="2790" y="558"/>
                    <a:pt x="2811" y="570"/>
                  </a:cubicBezTo>
                  <a:cubicBezTo>
                    <a:pt x="2805" y="544"/>
                    <a:pt x="2812" y="539"/>
                    <a:pt x="2806" y="518"/>
                  </a:cubicBezTo>
                  <a:lnTo>
                    <a:pt x="2799" y="517"/>
                  </a:lnTo>
                  <a:close/>
                  <a:moveTo>
                    <a:pt x="2686" y="589"/>
                  </a:moveTo>
                  <a:cubicBezTo>
                    <a:pt x="2694" y="574"/>
                    <a:pt x="2695" y="543"/>
                    <a:pt x="2682" y="527"/>
                  </a:cubicBezTo>
                  <a:cubicBezTo>
                    <a:pt x="2682" y="543"/>
                    <a:pt x="2680" y="574"/>
                    <a:pt x="2686" y="589"/>
                  </a:cubicBezTo>
                  <a:moveTo>
                    <a:pt x="2435" y="530"/>
                  </a:moveTo>
                  <a:cubicBezTo>
                    <a:pt x="2435" y="541"/>
                    <a:pt x="2435" y="546"/>
                    <a:pt x="2441" y="551"/>
                  </a:cubicBezTo>
                  <a:cubicBezTo>
                    <a:pt x="2435" y="541"/>
                    <a:pt x="2449" y="531"/>
                    <a:pt x="2435" y="530"/>
                  </a:cubicBezTo>
                  <a:moveTo>
                    <a:pt x="1077" y="535"/>
                  </a:moveTo>
                  <a:cubicBezTo>
                    <a:pt x="1078" y="530"/>
                    <a:pt x="1078" y="515"/>
                    <a:pt x="1078" y="525"/>
                  </a:cubicBezTo>
                  <a:cubicBezTo>
                    <a:pt x="1078" y="530"/>
                    <a:pt x="1070" y="540"/>
                    <a:pt x="1084" y="536"/>
                  </a:cubicBezTo>
                  <a:cubicBezTo>
                    <a:pt x="1091" y="531"/>
                    <a:pt x="1092" y="521"/>
                    <a:pt x="1085" y="515"/>
                  </a:cubicBezTo>
                  <a:cubicBezTo>
                    <a:pt x="1078" y="520"/>
                    <a:pt x="1085" y="531"/>
                    <a:pt x="1077" y="535"/>
                  </a:cubicBezTo>
                  <a:moveTo>
                    <a:pt x="1887" y="534"/>
                  </a:moveTo>
                  <a:cubicBezTo>
                    <a:pt x="1886" y="539"/>
                    <a:pt x="1886" y="544"/>
                    <a:pt x="1886" y="544"/>
                  </a:cubicBezTo>
                  <a:cubicBezTo>
                    <a:pt x="1884" y="581"/>
                    <a:pt x="1900" y="535"/>
                    <a:pt x="1887" y="534"/>
                  </a:cubicBezTo>
                  <a:moveTo>
                    <a:pt x="1723" y="645"/>
                  </a:moveTo>
                  <a:cubicBezTo>
                    <a:pt x="1731" y="625"/>
                    <a:pt x="1734" y="568"/>
                    <a:pt x="1729" y="537"/>
                  </a:cubicBezTo>
                  <a:cubicBezTo>
                    <a:pt x="1720" y="578"/>
                    <a:pt x="1725" y="614"/>
                    <a:pt x="1723" y="645"/>
                  </a:cubicBezTo>
                  <a:moveTo>
                    <a:pt x="1275" y="561"/>
                  </a:moveTo>
                  <a:cubicBezTo>
                    <a:pt x="1276" y="550"/>
                    <a:pt x="1283" y="535"/>
                    <a:pt x="1276" y="535"/>
                  </a:cubicBezTo>
                  <a:cubicBezTo>
                    <a:pt x="1269" y="545"/>
                    <a:pt x="1269" y="550"/>
                    <a:pt x="1275" y="561"/>
                  </a:cubicBezTo>
                  <a:moveTo>
                    <a:pt x="3186" y="594"/>
                  </a:moveTo>
                  <a:cubicBezTo>
                    <a:pt x="3187" y="583"/>
                    <a:pt x="3187" y="583"/>
                    <a:pt x="3187" y="583"/>
                  </a:cubicBezTo>
                  <a:cubicBezTo>
                    <a:pt x="3173" y="588"/>
                    <a:pt x="3181" y="573"/>
                    <a:pt x="3167" y="572"/>
                  </a:cubicBezTo>
                  <a:cubicBezTo>
                    <a:pt x="3166" y="582"/>
                    <a:pt x="3173" y="583"/>
                    <a:pt x="3166" y="587"/>
                  </a:cubicBezTo>
                  <a:cubicBezTo>
                    <a:pt x="3180" y="583"/>
                    <a:pt x="3187" y="588"/>
                    <a:pt x="3186" y="594"/>
                  </a:cubicBezTo>
                  <a:moveTo>
                    <a:pt x="3242" y="576"/>
                  </a:moveTo>
                  <a:cubicBezTo>
                    <a:pt x="3235" y="575"/>
                    <a:pt x="3235" y="575"/>
                    <a:pt x="3235" y="575"/>
                  </a:cubicBezTo>
                  <a:cubicBezTo>
                    <a:pt x="3242" y="586"/>
                    <a:pt x="3234" y="601"/>
                    <a:pt x="3241" y="607"/>
                  </a:cubicBezTo>
                  <a:lnTo>
                    <a:pt x="3242" y="576"/>
                  </a:lnTo>
                  <a:close/>
                  <a:moveTo>
                    <a:pt x="3355" y="643"/>
                  </a:moveTo>
                  <a:cubicBezTo>
                    <a:pt x="3369" y="639"/>
                    <a:pt x="3357" y="617"/>
                    <a:pt x="3371" y="613"/>
                  </a:cubicBezTo>
                  <a:cubicBezTo>
                    <a:pt x="3357" y="612"/>
                    <a:pt x="3365" y="587"/>
                    <a:pt x="3358" y="581"/>
                  </a:cubicBezTo>
                  <a:cubicBezTo>
                    <a:pt x="3350" y="612"/>
                    <a:pt x="3356" y="623"/>
                    <a:pt x="3355" y="643"/>
                  </a:cubicBezTo>
                  <a:moveTo>
                    <a:pt x="158" y="547"/>
                  </a:moveTo>
                  <a:cubicBezTo>
                    <a:pt x="152" y="536"/>
                    <a:pt x="166" y="516"/>
                    <a:pt x="152" y="521"/>
                  </a:cubicBezTo>
                  <a:cubicBezTo>
                    <a:pt x="159" y="526"/>
                    <a:pt x="144" y="551"/>
                    <a:pt x="158" y="547"/>
                  </a:cubicBezTo>
                  <a:moveTo>
                    <a:pt x="1077" y="541"/>
                  </a:moveTo>
                  <a:cubicBezTo>
                    <a:pt x="1084" y="546"/>
                    <a:pt x="1068" y="587"/>
                    <a:pt x="1082" y="587"/>
                  </a:cubicBezTo>
                  <a:cubicBezTo>
                    <a:pt x="1076" y="572"/>
                    <a:pt x="1089" y="588"/>
                    <a:pt x="1089" y="577"/>
                  </a:cubicBezTo>
                  <a:cubicBezTo>
                    <a:pt x="1082" y="572"/>
                    <a:pt x="1090" y="552"/>
                    <a:pt x="1091" y="541"/>
                  </a:cubicBezTo>
                  <a:lnTo>
                    <a:pt x="1077" y="541"/>
                  </a:lnTo>
                  <a:close/>
                  <a:moveTo>
                    <a:pt x="2944" y="633"/>
                  </a:moveTo>
                  <a:cubicBezTo>
                    <a:pt x="2945" y="623"/>
                    <a:pt x="2953" y="597"/>
                    <a:pt x="2947" y="587"/>
                  </a:cubicBezTo>
                  <a:cubicBezTo>
                    <a:pt x="2939" y="597"/>
                    <a:pt x="2939" y="612"/>
                    <a:pt x="2944" y="633"/>
                  </a:cubicBezTo>
                  <a:moveTo>
                    <a:pt x="2187" y="570"/>
                  </a:moveTo>
                  <a:cubicBezTo>
                    <a:pt x="2193" y="586"/>
                    <a:pt x="2172" y="590"/>
                    <a:pt x="2171" y="610"/>
                  </a:cubicBezTo>
                  <a:cubicBezTo>
                    <a:pt x="2191" y="611"/>
                    <a:pt x="2200" y="576"/>
                    <a:pt x="2187" y="570"/>
                  </a:cubicBezTo>
                  <a:moveTo>
                    <a:pt x="3576" y="613"/>
                  </a:moveTo>
                  <a:cubicBezTo>
                    <a:pt x="3563" y="612"/>
                    <a:pt x="3577" y="608"/>
                    <a:pt x="3577" y="603"/>
                  </a:cubicBezTo>
                  <a:cubicBezTo>
                    <a:pt x="3557" y="596"/>
                    <a:pt x="3569" y="618"/>
                    <a:pt x="3576" y="613"/>
                  </a:cubicBezTo>
                  <a:moveTo>
                    <a:pt x="3377" y="619"/>
                  </a:moveTo>
                  <a:cubicBezTo>
                    <a:pt x="3377" y="613"/>
                    <a:pt x="3378" y="608"/>
                    <a:pt x="3385" y="609"/>
                  </a:cubicBezTo>
                  <a:cubicBezTo>
                    <a:pt x="3385" y="603"/>
                    <a:pt x="3385" y="603"/>
                    <a:pt x="3385" y="603"/>
                  </a:cubicBezTo>
                  <a:cubicBezTo>
                    <a:pt x="3385" y="603"/>
                    <a:pt x="3385" y="603"/>
                    <a:pt x="3378" y="603"/>
                  </a:cubicBezTo>
                  <a:cubicBezTo>
                    <a:pt x="3378" y="603"/>
                    <a:pt x="3371" y="603"/>
                    <a:pt x="3371" y="608"/>
                  </a:cubicBezTo>
                  <a:cubicBezTo>
                    <a:pt x="3385" y="609"/>
                    <a:pt x="3364" y="618"/>
                    <a:pt x="3377" y="619"/>
                  </a:cubicBezTo>
                  <a:moveTo>
                    <a:pt x="2548" y="614"/>
                  </a:moveTo>
                  <a:cubicBezTo>
                    <a:pt x="2548" y="608"/>
                    <a:pt x="2562" y="594"/>
                    <a:pt x="2549" y="593"/>
                  </a:cubicBezTo>
                  <a:cubicBezTo>
                    <a:pt x="2541" y="603"/>
                    <a:pt x="2541" y="608"/>
                    <a:pt x="2548" y="614"/>
                  </a:cubicBezTo>
                  <a:moveTo>
                    <a:pt x="3569" y="618"/>
                  </a:moveTo>
                  <a:cubicBezTo>
                    <a:pt x="3562" y="617"/>
                    <a:pt x="3561" y="638"/>
                    <a:pt x="3568" y="644"/>
                  </a:cubicBezTo>
                  <a:cubicBezTo>
                    <a:pt x="3568" y="633"/>
                    <a:pt x="3576" y="623"/>
                    <a:pt x="3569" y="618"/>
                  </a:cubicBezTo>
                  <a:moveTo>
                    <a:pt x="541" y="561"/>
                  </a:moveTo>
                  <a:cubicBezTo>
                    <a:pt x="548" y="561"/>
                    <a:pt x="534" y="576"/>
                    <a:pt x="548" y="571"/>
                  </a:cubicBezTo>
                  <a:cubicBezTo>
                    <a:pt x="548" y="566"/>
                    <a:pt x="548" y="566"/>
                    <a:pt x="548" y="556"/>
                  </a:cubicBezTo>
                  <a:cubicBezTo>
                    <a:pt x="548" y="556"/>
                    <a:pt x="542" y="555"/>
                    <a:pt x="541" y="561"/>
                  </a:cubicBezTo>
                  <a:moveTo>
                    <a:pt x="2417" y="617"/>
                  </a:moveTo>
                  <a:cubicBezTo>
                    <a:pt x="2418" y="612"/>
                    <a:pt x="2432" y="597"/>
                    <a:pt x="2418" y="597"/>
                  </a:cubicBezTo>
                  <a:cubicBezTo>
                    <a:pt x="2411" y="602"/>
                    <a:pt x="2411" y="612"/>
                    <a:pt x="2417" y="617"/>
                  </a:cubicBezTo>
                  <a:moveTo>
                    <a:pt x="2506" y="622"/>
                  </a:moveTo>
                  <a:cubicBezTo>
                    <a:pt x="2500" y="611"/>
                    <a:pt x="2507" y="596"/>
                    <a:pt x="2500" y="601"/>
                  </a:cubicBezTo>
                  <a:cubicBezTo>
                    <a:pt x="2500" y="606"/>
                    <a:pt x="2493" y="616"/>
                    <a:pt x="2506" y="622"/>
                  </a:cubicBezTo>
                  <a:moveTo>
                    <a:pt x="2670" y="630"/>
                  </a:moveTo>
                  <a:cubicBezTo>
                    <a:pt x="2671" y="625"/>
                    <a:pt x="2672" y="604"/>
                    <a:pt x="2665" y="609"/>
                  </a:cubicBezTo>
                  <a:cubicBezTo>
                    <a:pt x="2664" y="614"/>
                    <a:pt x="2663" y="640"/>
                    <a:pt x="2670" y="630"/>
                  </a:cubicBezTo>
                  <a:moveTo>
                    <a:pt x="3171" y="624"/>
                  </a:moveTo>
                  <a:cubicBezTo>
                    <a:pt x="3170" y="639"/>
                    <a:pt x="3170" y="639"/>
                    <a:pt x="3170" y="650"/>
                  </a:cubicBezTo>
                  <a:cubicBezTo>
                    <a:pt x="3184" y="650"/>
                    <a:pt x="3171" y="619"/>
                    <a:pt x="3171" y="624"/>
                  </a:cubicBezTo>
                  <a:moveTo>
                    <a:pt x="560" y="608"/>
                  </a:moveTo>
                  <a:cubicBezTo>
                    <a:pt x="560" y="598"/>
                    <a:pt x="561" y="582"/>
                    <a:pt x="554" y="572"/>
                  </a:cubicBezTo>
                  <a:cubicBezTo>
                    <a:pt x="554" y="582"/>
                    <a:pt x="553" y="603"/>
                    <a:pt x="560" y="608"/>
                  </a:cubicBezTo>
                  <a:moveTo>
                    <a:pt x="1623" y="599"/>
                  </a:moveTo>
                  <a:cubicBezTo>
                    <a:pt x="1623" y="599"/>
                    <a:pt x="1629" y="615"/>
                    <a:pt x="1629" y="615"/>
                  </a:cubicBezTo>
                  <a:cubicBezTo>
                    <a:pt x="1634" y="641"/>
                    <a:pt x="1630" y="584"/>
                    <a:pt x="1623" y="599"/>
                  </a:cubicBezTo>
                  <a:moveTo>
                    <a:pt x="458" y="587"/>
                  </a:moveTo>
                  <a:cubicBezTo>
                    <a:pt x="458" y="587"/>
                    <a:pt x="451" y="587"/>
                    <a:pt x="451" y="587"/>
                  </a:cubicBezTo>
                  <a:cubicBezTo>
                    <a:pt x="464" y="593"/>
                    <a:pt x="458" y="582"/>
                    <a:pt x="458" y="577"/>
                  </a:cubicBezTo>
                  <a:cubicBezTo>
                    <a:pt x="451" y="577"/>
                    <a:pt x="444" y="582"/>
                    <a:pt x="444" y="587"/>
                  </a:cubicBezTo>
                  <a:cubicBezTo>
                    <a:pt x="451" y="592"/>
                    <a:pt x="451" y="582"/>
                    <a:pt x="458" y="587"/>
                  </a:cubicBezTo>
                  <a:moveTo>
                    <a:pt x="3671" y="649"/>
                  </a:moveTo>
                  <a:cubicBezTo>
                    <a:pt x="3671" y="649"/>
                    <a:pt x="3670" y="654"/>
                    <a:pt x="3670" y="654"/>
                  </a:cubicBezTo>
                  <a:cubicBezTo>
                    <a:pt x="3670" y="654"/>
                    <a:pt x="3670" y="654"/>
                    <a:pt x="3671" y="649"/>
                  </a:cubicBezTo>
                  <a:moveTo>
                    <a:pt x="3675" y="695"/>
                  </a:moveTo>
                  <a:cubicBezTo>
                    <a:pt x="3676" y="680"/>
                    <a:pt x="3670" y="664"/>
                    <a:pt x="3670" y="654"/>
                  </a:cubicBezTo>
                  <a:cubicBezTo>
                    <a:pt x="3670" y="654"/>
                    <a:pt x="3663" y="653"/>
                    <a:pt x="3656" y="658"/>
                  </a:cubicBezTo>
                  <a:cubicBezTo>
                    <a:pt x="3663" y="669"/>
                    <a:pt x="3668" y="695"/>
                    <a:pt x="3675" y="695"/>
                  </a:cubicBezTo>
                  <a:moveTo>
                    <a:pt x="435" y="623"/>
                  </a:moveTo>
                  <a:cubicBezTo>
                    <a:pt x="436" y="607"/>
                    <a:pt x="436" y="602"/>
                    <a:pt x="430" y="591"/>
                  </a:cubicBezTo>
                  <a:cubicBezTo>
                    <a:pt x="429" y="607"/>
                    <a:pt x="429" y="612"/>
                    <a:pt x="435" y="623"/>
                  </a:cubicBezTo>
                  <a:moveTo>
                    <a:pt x="1382" y="613"/>
                  </a:moveTo>
                  <a:cubicBezTo>
                    <a:pt x="1389" y="618"/>
                    <a:pt x="1381" y="628"/>
                    <a:pt x="1388" y="634"/>
                  </a:cubicBezTo>
                  <a:cubicBezTo>
                    <a:pt x="1395" y="629"/>
                    <a:pt x="1396" y="613"/>
                    <a:pt x="1382" y="613"/>
                  </a:cubicBezTo>
                  <a:moveTo>
                    <a:pt x="3177" y="655"/>
                  </a:moveTo>
                  <a:cubicBezTo>
                    <a:pt x="3163" y="654"/>
                    <a:pt x="3163" y="654"/>
                    <a:pt x="3163" y="654"/>
                  </a:cubicBezTo>
                  <a:cubicBezTo>
                    <a:pt x="3163" y="660"/>
                    <a:pt x="3162" y="665"/>
                    <a:pt x="3169" y="670"/>
                  </a:cubicBezTo>
                  <a:cubicBezTo>
                    <a:pt x="3169" y="665"/>
                    <a:pt x="3176" y="660"/>
                    <a:pt x="3177" y="655"/>
                  </a:cubicBezTo>
                  <a:moveTo>
                    <a:pt x="3279" y="660"/>
                  </a:moveTo>
                  <a:cubicBezTo>
                    <a:pt x="3265" y="675"/>
                    <a:pt x="3270" y="711"/>
                    <a:pt x="3276" y="732"/>
                  </a:cubicBezTo>
                  <a:cubicBezTo>
                    <a:pt x="3277" y="696"/>
                    <a:pt x="3278" y="686"/>
                    <a:pt x="3279" y="660"/>
                  </a:cubicBezTo>
                  <a:moveTo>
                    <a:pt x="1409" y="629"/>
                  </a:moveTo>
                  <a:cubicBezTo>
                    <a:pt x="1395" y="629"/>
                    <a:pt x="1395" y="629"/>
                    <a:pt x="1395" y="629"/>
                  </a:cubicBezTo>
                  <a:cubicBezTo>
                    <a:pt x="1395" y="634"/>
                    <a:pt x="1401" y="639"/>
                    <a:pt x="1401" y="645"/>
                  </a:cubicBezTo>
                  <a:cubicBezTo>
                    <a:pt x="1402" y="634"/>
                    <a:pt x="1408" y="635"/>
                    <a:pt x="1409" y="629"/>
                  </a:cubicBezTo>
                  <a:moveTo>
                    <a:pt x="408" y="632"/>
                  </a:moveTo>
                  <a:cubicBezTo>
                    <a:pt x="408" y="626"/>
                    <a:pt x="416" y="606"/>
                    <a:pt x="402" y="611"/>
                  </a:cubicBezTo>
                  <a:cubicBezTo>
                    <a:pt x="408" y="621"/>
                    <a:pt x="401" y="621"/>
                    <a:pt x="408" y="632"/>
                  </a:cubicBezTo>
                  <a:moveTo>
                    <a:pt x="1517" y="650"/>
                  </a:moveTo>
                  <a:cubicBezTo>
                    <a:pt x="1518" y="645"/>
                    <a:pt x="1524" y="646"/>
                    <a:pt x="1524" y="646"/>
                  </a:cubicBezTo>
                  <a:cubicBezTo>
                    <a:pt x="1518" y="645"/>
                    <a:pt x="1525" y="630"/>
                    <a:pt x="1511" y="635"/>
                  </a:cubicBezTo>
                  <a:cubicBezTo>
                    <a:pt x="1518" y="640"/>
                    <a:pt x="1511" y="640"/>
                    <a:pt x="1511" y="650"/>
                  </a:cubicBezTo>
                  <a:lnTo>
                    <a:pt x="1517" y="650"/>
                  </a:lnTo>
                  <a:close/>
                  <a:moveTo>
                    <a:pt x="2675" y="682"/>
                  </a:moveTo>
                  <a:cubicBezTo>
                    <a:pt x="2668" y="676"/>
                    <a:pt x="2676" y="651"/>
                    <a:pt x="2669" y="661"/>
                  </a:cubicBezTo>
                  <a:cubicBezTo>
                    <a:pt x="2669" y="666"/>
                    <a:pt x="2661" y="681"/>
                    <a:pt x="2675" y="682"/>
                  </a:cubicBezTo>
                  <a:moveTo>
                    <a:pt x="1366" y="653"/>
                  </a:moveTo>
                  <a:cubicBezTo>
                    <a:pt x="1367" y="648"/>
                    <a:pt x="1374" y="633"/>
                    <a:pt x="1361" y="632"/>
                  </a:cubicBezTo>
                  <a:cubicBezTo>
                    <a:pt x="1367" y="643"/>
                    <a:pt x="1360" y="648"/>
                    <a:pt x="1366" y="653"/>
                  </a:cubicBezTo>
                  <a:moveTo>
                    <a:pt x="3140" y="710"/>
                  </a:moveTo>
                  <a:cubicBezTo>
                    <a:pt x="3133" y="700"/>
                    <a:pt x="3141" y="684"/>
                    <a:pt x="3127" y="679"/>
                  </a:cubicBezTo>
                  <a:cubicBezTo>
                    <a:pt x="3134" y="689"/>
                    <a:pt x="3126" y="710"/>
                    <a:pt x="3140" y="710"/>
                  </a:cubicBezTo>
                  <a:moveTo>
                    <a:pt x="2826" y="679"/>
                  </a:moveTo>
                  <a:cubicBezTo>
                    <a:pt x="2825" y="684"/>
                    <a:pt x="2826" y="669"/>
                    <a:pt x="2819" y="674"/>
                  </a:cubicBezTo>
                  <a:cubicBezTo>
                    <a:pt x="2831" y="705"/>
                    <a:pt x="2816" y="730"/>
                    <a:pt x="2835" y="762"/>
                  </a:cubicBezTo>
                  <a:cubicBezTo>
                    <a:pt x="2830" y="726"/>
                    <a:pt x="2831" y="705"/>
                    <a:pt x="2826" y="679"/>
                  </a:cubicBezTo>
                  <a:moveTo>
                    <a:pt x="3244" y="684"/>
                  </a:moveTo>
                  <a:cubicBezTo>
                    <a:pt x="3243" y="695"/>
                    <a:pt x="3242" y="710"/>
                    <a:pt x="3249" y="721"/>
                  </a:cubicBezTo>
                  <a:cubicBezTo>
                    <a:pt x="3249" y="716"/>
                    <a:pt x="3257" y="690"/>
                    <a:pt x="3244" y="684"/>
                  </a:cubicBezTo>
                  <a:moveTo>
                    <a:pt x="3393" y="723"/>
                  </a:moveTo>
                  <a:cubicBezTo>
                    <a:pt x="3386" y="712"/>
                    <a:pt x="3387" y="697"/>
                    <a:pt x="3380" y="696"/>
                  </a:cubicBezTo>
                  <a:cubicBezTo>
                    <a:pt x="3387" y="707"/>
                    <a:pt x="3379" y="722"/>
                    <a:pt x="3393" y="723"/>
                  </a:cubicBezTo>
                  <a:moveTo>
                    <a:pt x="1428" y="656"/>
                  </a:moveTo>
                  <a:cubicBezTo>
                    <a:pt x="1421" y="661"/>
                    <a:pt x="1414" y="671"/>
                    <a:pt x="1427" y="672"/>
                  </a:cubicBezTo>
                  <a:cubicBezTo>
                    <a:pt x="1427" y="672"/>
                    <a:pt x="1427" y="667"/>
                    <a:pt x="1434" y="667"/>
                  </a:cubicBezTo>
                  <a:cubicBezTo>
                    <a:pt x="1435" y="662"/>
                    <a:pt x="1428" y="661"/>
                    <a:pt x="1428" y="656"/>
                  </a:cubicBezTo>
                  <a:moveTo>
                    <a:pt x="407" y="642"/>
                  </a:moveTo>
                  <a:cubicBezTo>
                    <a:pt x="399" y="667"/>
                    <a:pt x="419" y="668"/>
                    <a:pt x="407" y="642"/>
                  </a:cubicBezTo>
                  <a:moveTo>
                    <a:pt x="448" y="654"/>
                  </a:moveTo>
                  <a:cubicBezTo>
                    <a:pt x="461" y="655"/>
                    <a:pt x="447" y="659"/>
                    <a:pt x="447" y="665"/>
                  </a:cubicBezTo>
                  <a:cubicBezTo>
                    <a:pt x="461" y="665"/>
                    <a:pt x="461" y="665"/>
                    <a:pt x="461" y="665"/>
                  </a:cubicBezTo>
                  <a:cubicBezTo>
                    <a:pt x="461" y="655"/>
                    <a:pt x="454" y="655"/>
                    <a:pt x="461" y="650"/>
                  </a:cubicBezTo>
                  <a:cubicBezTo>
                    <a:pt x="455" y="649"/>
                    <a:pt x="448" y="649"/>
                    <a:pt x="448" y="654"/>
                  </a:cubicBezTo>
                  <a:moveTo>
                    <a:pt x="3472" y="784"/>
                  </a:moveTo>
                  <a:cubicBezTo>
                    <a:pt x="3473" y="758"/>
                    <a:pt x="3474" y="737"/>
                    <a:pt x="3475" y="717"/>
                  </a:cubicBezTo>
                  <a:cubicBezTo>
                    <a:pt x="3462" y="716"/>
                    <a:pt x="3462" y="716"/>
                    <a:pt x="3462" y="716"/>
                  </a:cubicBezTo>
                  <a:cubicBezTo>
                    <a:pt x="3454" y="731"/>
                    <a:pt x="3467" y="742"/>
                    <a:pt x="3467" y="752"/>
                  </a:cubicBezTo>
                  <a:cubicBezTo>
                    <a:pt x="3466" y="763"/>
                    <a:pt x="3451" y="783"/>
                    <a:pt x="3472" y="784"/>
                  </a:cubicBezTo>
                  <a:moveTo>
                    <a:pt x="3226" y="756"/>
                  </a:moveTo>
                  <a:cubicBezTo>
                    <a:pt x="3225" y="787"/>
                    <a:pt x="3222" y="839"/>
                    <a:pt x="3235" y="850"/>
                  </a:cubicBezTo>
                  <a:cubicBezTo>
                    <a:pt x="3236" y="829"/>
                    <a:pt x="3246" y="778"/>
                    <a:pt x="3226" y="756"/>
                  </a:cubicBezTo>
                  <a:moveTo>
                    <a:pt x="3315" y="760"/>
                  </a:moveTo>
                  <a:cubicBezTo>
                    <a:pt x="3308" y="765"/>
                    <a:pt x="3308" y="775"/>
                    <a:pt x="3307" y="781"/>
                  </a:cubicBezTo>
                  <a:cubicBezTo>
                    <a:pt x="3314" y="781"/>
                    <a:pt x="3315" y="760"/>
                    <a:pt x="3315" y="760"/>
                  </a:cubicBezTo>
                  <a:moveTo>
                    <a:pt x="3479" y="919"/>
                  </a:moveTo>
                  <a:cubicBezTo>
                    <a:pt x="3473" y="908"/>
                    <a:pt x="3487" y="888"/>
                    <a:pt x="3473" y="892"/>
                  </a:cubicBezTo>
                  <a:cubicBezTo>
                    <a:pt x="3480" y="893"/>
                    <a:pt x="3465" y="918"/>
                    <a:pt x="3479" y="919"/>
                  </a:cubicBezTo>
                  <a:moveTo>
                    <a:pt x="3481" y="1012"/>
                  </a:moveTo>
                  <a:cubicBezTo>
                    <a:pt x="3487" y="1033"/>
                    <a:pt x="3481" y="1007"/>
                    <a:pt x="3482" y="986"/>
                  </a:cubicBezTo>
                  <a:cubicBezTo>
                    <a:pt x="3477" y="960"/>
                    <a:pt x="3485" y="934"/>
                    <a:pt x="3472" y="918"/>
                  </a:cubicBezTo>
                  <a:cubicBezTo>
                    <a:pt x="3470" y="954"/>
                    <a:pt x="3469" y="970"/>
                    <a:pt x="3475" y="991"/>
                  </a:cubicBezTo>
                  <a:cubicBezTo>
                    <a:pt x="3475" y="991"/>
                    <a:pt x="3469" y="985"/>
                    <a:pt x="3476" y="986"/>
                  </a:cubicBezTo>
                  <a:cubicBezTo>
                    <a:pt x="3475" y="996"/>
                    <a:pt x="3475" y="1006"/>
                    <a:pt x="3481" y="1012"/>
                  </a:cubicBezTo>
                  <a:moveTo>
                    <a:pt x="2573" y="925"/>
                  </a:moveTo>
                  <a:cubicBezTo>
                    <a:pt x="2581" y="915"/>
                    <a:pt x="2581" y="910"/>
                    <a:pt x="2574" y="905"/>
                  </a:cubicBezTo>
                  <a:cubicBezTo>
                    <a:pt x="2574" y="910"/>
                    <a:pt x="2567" y="925"/>
                    <a:pt x="2573" y="925"/>
                  </a:cubicBezTo>
                  <a:moveTo>
                    <a:pt x="2579" y="946"/>
                  </a:moveTo>
                  <a:cubicBezTo>
                    <a:pt x="2580" y="941"/>
                    <a:pt x="2587" y="926"/>
                    <a:pt x="2580" y="926"/>
                  </a:cubicBezTo>
                  <a:cubicBezTo>
                    <a:pt x="2580" y="936"/>
                    <a:pt x="2566" y="940"/>
                    <a:pt x="2579" y="946"/>
                  </a:cubicBezTo>
                  <a:moveTo>
                    <a:pt x="3701" y="1007"/>
                  </a:moveTo>
                  <a:cubicBezTo>
                    <a:pt x="3702" y="992"/>
                    <a:pt x="3702" y="981"/>
                    <a:pt x="3696" y="971"/>
                  </a:cubicBezTo>
                  <a:cubicBezTo>
                    <a:pt x="3695" y="981"/>
                    <a:pt x="3688" y="996"/>
                    <a:pt x="3701" y="1007"/>
                  </a:cubicBezTo>
                  <a:moveTo>
                    <a:pt x="3508" y="1163"/>
                  </a:moveTo>
                  <a:cubicBezTo>
                    <a:pt x="3508" y="1153"/>
                    <a:pt x="3516" y="1143"/>
                    <a:pt x="3509" y="1137"/>
                  </a:cubicBezTo>
                  <a:cubicBezTo>
                    <a:pt x="3509" y="1143"/>
                    <a:pt x="3501" y="1158"/>
                    <a:pt x="3508" y="1163"/>
                  </a:cubicBezTo>
                  <a:moveTo>
                    <a:pt x="161" y="2291"/>
                  </a:moveTo>
                  <a:cubicBezTo>
                    <a:pt x="153" y="2295"/>
                    <a:pt x="146" y="2305"/>
                    <a:pt x="146" y="2316"/>
                  </a:cubicBezTo>
                  <a:cubicBezTo>
                    <a:pt x="160" y="2311"/>
                    <a:pt x="167" y="2291"/>
                    <a:pt x="161" y="2291"/>
                  </a:cubicBezTo>
                  <a:moveTo>
                    <a:pt x="65" y="2291"/>
                  </a:moveTo>
                  <a:cubicBezTo>
                    <a:pt x="71" y="2307"/>
                    <a:pt x="56" y="2327"/>
                    <a:pt x="76" y="2328"/>
                  </a:cubicBezTo>
                  <a:cubicBezTo>
                    <a:pt x="77" y="2318"/>
                    <a:pt x="85" y="2302"/>
                    <a:pt x="98" y="2313"/>
                  </a:cubicBezTo>
                  <a:cubicBezTo>
                    <a:pt x="85" y="2302"/>
                    <a:pt x="85" y="2297"/>
                    <a:pt x="65" y="2291"/>
                  </a:cubicBezTo>
                  <a:moveTo>
                    <a:pt x="214" y="2319"/>
                  </a:moveTo>
                  <a:cubicBezTo>
                    <a:pt x="214" y="2330"/>
                    <a:pt x="193" y="2334"/>
                    <a:pt x="206" y="2339"/>
                  </a:cubicBezTo>
                  <a:cubicBezTo>
                    <a:pt x="206" y="2334"/>
                    <a:pt x="228" y="2320"/>
                    <a:pt x="214" y="2319"/>
                  </a:cubicBezTo>
                  <a:moveTo>
                    <a:pt x="124" y="2341"/>
                  </a:moveTo>
                  <a:cubicBezTo>
                    <a:pt x="104" y="2329"/>
                    <a:pt x="96" y="2344"/>
                    <a:pt x="89" y="2349"/>
                  </a:cubicBezTo>
                  <a:cubicBezTo>
                    <a:pt x="89" y="2354"/>
                    <a:pt x="109" y="2366"/>
                    <a:pt x="102" y="2376"/>
                  </a:cubicBezTo>
                  <a:cubicBezTo>
                    <a:pt x="109" y="2371"/>
                    <a:pt x="109" y="2371"/>
                    <a:pt x="122" y="2372"/>
                  </a:cubicBezTo>
                  <a:cubicBezTo>
                    <a:pt x="122" y="2372"/>
                    <a:pt x="110" y="2350"/>
                    <a:pt x="124" y="2341"/>
                  </a:cubicBezTo>
                  <a:moveTo>
                    <a:pt x="357" y="2347"/>
                  </a:moveTo>
                  <a:cubicBezTo>
                    <a:pt x="356" y="2357"/>
                    <a:pt x="342" y="2357"/>
                    <a:pt x="342" y="2372"/>
                  </a:cubicBezTo>
                  <a:cubicBezTo>
                    <a:pt x="355" y="2373"/>
                    <a:pt x="370" y="2353"/>
                    <a:pt x="357" y="2347"/>
                  </a:cubicBezTo>
                  <a:moveTo>
                    <a:pt x="239" y="2362"/>
                  </a:moveTo>
                  <a:cubicBezTo>
                    <a:pt x="238" y="2382"/>
                    <a:pt x="204" y="2391"/>
                    <a:pt x="209" y="2412"/>
                  </a:cubicBezTo>
                  <a:cubicBezTo>
                    <a:pt x="249" y="2440"/>
                    <a:pt x="300" y="2386"/>
                    <a:pt x="260" y="2363"/>
                  </a:cubicBezTo>
                  <a:lnTo>
                    <a:pt x="239" y="2362"/>
                  </a:lnTo>
                  <a:close/>
                  <a:moveTo>
                    <a:pt x="2677" y="2431"/>
                  </a:moveTo>
                  <a:cubicBezTo>
                    <a:pt x="2677" y="2436"/>
                    <a:pt x="2663" y="2430"/>
                    <a:pt x="2663" y="2441"/>
                  </a:cubicBezTo>
                  <a:cubicBezTo>
                    <a:pt x="2670" y="2441"/>
                    <a:pt x="2683" y="2442"/>
                    <a:pt x="2684" y="2437"/>
                  </a:cubicBezTo>
                  <a:cubicBezTo>
                    <a:pt x="2677" y="2436"/>
                    <a:pt x="2677" y="2431"/>
                    <a:pt x="2677" y="2431"/>
                  </a:cubicBezTo>
                  <a:moveTo>
                    <a:pt x="1957" y="2432"/>
                  </a:moveTo>
                  <a:cubicBezTo>
                    <a:pt x="1956" y="2442"/>
                    <a:pt x="1943" y="2436"/>
                    <a:pt x="1949" y="2447"/>
                  </a:cubicBezTo>
                  <a:cubicBezTo>
                    <a:pt x="1956" y="2447"/>
                    <a:pt x="1956" y="2442"/>
                    <a:pt x="1964" y="2437"/>
                  </a:cubicBezTo>
                  <a:cubicBezTo>
                    <a:pt x="1964" y="2437"/>
                    <a:pt x="1964" y="2437"/>
                    <a:pt x="1964" y="2432"/>
                  </a:cubicBezTo>
                  <a:lnTo>
                    <a:pt x="1957" y="2432"/>
                  </a:lnTo>
                  <a:close/>
                  <a:moveTo>
                    <a:pt x="2854" y="2466"/>
                  </a:moveTo>
                  <a:cubicBezTo>
                    <a:pt x="2853" y="2471"/>
                    <a:pt x="2852" y="2502"/>
                    <a:pt x="2859" y="2497"/>
                  </a:cubicBezTo>
                  <a:cubicBezTo>
                    <a:pt x="2853" y="2486"/>
                    <a:pt x="2861" y="2461"/>
                    <a:pt x="2854" y="2466"/>
                  </a:cubicBezTo>
                  <a:moveTo>
                    <a:pt x="2364" y="2529"/>
                  </a:moveTo>
                  <a:cubicBezTo>
                    <a:pt x="2370" y="2530"/>
                    <a:pt x="2378" y="2515"/>
                    <a:pt x="2371" y="2514"/>
                  </a:cubicBezTo>
                  <a:cubicBezTo>
                    <a:pt x="2371" y="2519"/>
                    <a:pt x="2357" y="2519"/>
                    <a:pt x="2364" y="2529"/>
                  </a:cubicBezTo>
                  <a:moveTo>
                    <a:pt x="2405" y="2516"/>
                  </a:moveTo>
                  <a:cubicBezTo>
                    <a:pt x="2392" y="2515"/>
                    <a:pt x="2391" y="2526"/>
                    <a:pt x="2391" y="2531"/>
                  </a:cubicBezTo>
                  <a:cubicBezTo>
                    <a:pt x="2405" y="2531"/>
                    <a:pt x="2405" y="2521"/>
                    <a:pt x="2405" y="2516"/>
                  </a:cubicBezTo>
                  <a:moveTo>
                    <a:pt x="2829" y="2537"/>
                  </a:moveTo>
                  <a:cubicBezTo>
                    <a:pt x="2836" y="2542"/>
                    <a:pt x="2835" y="2553"/>
                    <a:pt x="2842" y="2558"/>
                  </a:cubicBezTo>
                  <a:cubicBezTo>
                    <a:pt x="2843" y="2548"/>
                    <a:pt x="2856" y="2554"/>
                    <a:pt x="2857" y="2543"/>
                  </a:cubicBezTo>
                  <a:cubicBezTo>
                    <a:pt x="2850" y="2538"/>
                    <a:pt x="2843" y="2538"/>
                    <a:pt x="2829" y="2537"/>
                  </a:cubicBezTo>
                  <a:moveTo>
                    <a:pt x="2630" y="2558"/>
                  </a:moveTo>
                  <a:cubicBezTo>
                    <a:pt x="2629" y="2563"/>
                    <a:pt x="2622" y="2563"/>
                    <a:pt x="2622" y="2568"/>
                  </a:cubicBezTo>
                  <a:cubicBezTo>
                    <a:pt x="2629" y="2568"/>
                    <a:pt x="2629" y="2568"/>
                    <a:pt x="2636" y="2569"/>
                  </a:cubicBezTo>
                  <a:cubicBezTo>
                    <a:pt x="2636" y="2558"/>
                    <a:pt x="2636" y="2564"/>
                    <a:pt x="2636" y="2558"/>
                  </a:cubicBezTo>
                  <a:lnTo>
                    <a:pt x="2630" y="2558"/>
                  </a:lnTo>
                  <a:close/>
                  <a:moveTo>
                    <a:pt x="2759" y="2575"/>
                  </a:moveTo>
                  <a:cubicBezTo>
                    <a:pt x="2766" y="2580"/>
                    <a:pt x="2779" y="2586"/>
                    <a:pt x="2779" y="2576"/>
                  </a:cubicBezTo>
                  <a:cubicBezTo>
                    <a:pt x="2773" y="2570"/>
                    <a:pt x="2773" y="2570"/>
                    <a:pt x="2759" y="2570"/>
                  </a:cubicBezTo>
                  <a:cubicBezTo>
                    <a:pt x="2759" y="2570"/>
                    <a:pt x="2759" y="2575"/>
                    <a:pt x="2759" y="2575"/>
                  </a:cubicBezTo>
                  <a:moveTo>
                    <a:pt x="2937" y="2579"/>
                  </a:moveTo>
                  <a:cubicBezTo>
                    <a:pt x="2937" y="2589"/>
                    <a:pt x="2916" y="2593"/>
                    <a:pt x="2936" y="2599"/>
                  </a:cubicBezTo>
                  <a:cubicBezTo>
                    <a:pt x="2937" y="2589"/>
                    <a:pt x="2943" y="2589"/>
                    <a:pt x="2944" y="2584"/>
                  </a:cubicBezTo>
                  <a:cubicBezTo>
                    <a:pt x="2937" y="2584"/>
                    <a:pt x="2944" y="2574"/>
                    <a:pt x="2937" y="2579"/>
                  </a:cubicBezTo>
                  <a:moveTo>
                    <a:pt x="3444" y="2588"/>
                  </a:moveTo>
                  <a:cubicBezTo>
                    <a:pt x="3450" y="2599"/>
                    <a:pt x="3437" y="2598"/>
                    <a:pt x="3430" y="2598"/>
                  </a:cubicBezTo>
                  <a:cubicBezTo>
                    <a:pt x="3429" y="2618"/>
                    <a:pt x="3457" y="2610"/>
                    <a:pt x="3470" y="2620"/>
                  </a:cubicBezTo>
                  <a:cubicBezTo>
                    <a:pt x="3471" y="2605"/>
                    <a:pt x="3457" y="2594"/>
                    <a:pt x="3444" y="2588"/>
                  </a:cubicBezTo>
                  <a:moveTo>
                    <a:pt x="3217" y="2603"/>
                  </a:moveTo>
                  <a:cubicBezTo>
                    <a:pt x="3217" y="2608"/>
                    <a:pt x="3238" y="2604"/>
                    <a:pt x="3245" y="2594"/>
                  </a:cubicBezTo>
                  <a:cubicBezTo>
                    <a:pt x="3231" y="2593"/>
                    <a:pt x="3218" y="2592"/>
                    <a:pt x="3217" y="2603"/>
                  </a:cubicBezTo>
                  <a:moveTo>
                    <a:pt x="3401" y="2622"/>
                  </a:moveTo>
                  <a:cubicBezTo>
                    <a:pt x="3408" y="2628"/>
                    <a:pt x="3429" y="2624"/>
                    <a:pt x="3429" y="2613"/>
                  </a:cubicBezTo>
                  <a:cubicBezTo>
                    <a:pt x="3422" y="2608"/>
                    <a:pt x="3401" y="2617"/>
                    <a:pt x="3401" y="2622"/>
                  </a:cubicBezTo>
                  <a:moveTo>
                    <a:pt x="630" y="22"/>
                  </a:moveTo>
                  <a:cubicBezTo>
                    <a:pt x="636" y="32"/>
                    <a:pt x="636" y="27"/>
                    <a:pt x="642" y="43"/>
                  </a:cubicBezTo>
                  <a:cubicBezTo>
                    <a:pt x="636" y="43"/>
                    <a:pt x="636" y="43"/>
                    <a:pt x="635" y="48"/>
                  </a:cubicBezTo>
                  <a:cubicBezTo>
                    <a:pt x="635" y="48"/>
                    <a:pt x="635" y="53"/>
                    <a:pt x="642" y="53"/>
                  </a:cubicBezTo>
                  <a:cubicBezTo>
                    <a:pt x="642" y="48"/>
                    <a:pt x="635" y="48"/>
                    <a:pt x="642" y="43"/>
                  </a:cubicBezTo>
                  <a:cubicBezTo>
                    <a:pt x="642" y="58"/>
                    <a:pt x="628" y="53"/>
                    <a:pt x="649" y="59"/>
                  </a:cubicBezTo>
                  <a:cubicBezTo>
                    <a:pt x="635" y="58"/>
                    <a:pt x="641" y="69"/>
                    <a:pt x="641" y="74"/>
                  </a:cubicBezTo>
                  <a:cubicBezTo>
                    <a:pt x="648" y="74"/>
                    <a:pt x="648" y="69"/>
                    <a:pt x="655" y="69"/>
                  </a:cubicBezTo>
                  <a:cubicBezTo>
                    <a:pt x="655" y="64"/>
                    <a:pt x="656" y="54"/>
                    <a:pt x="649" y="48"/>
                  </a:cubicBezTo>
                  <a:cubicBezTo>
                    <a:pt x="656" y="54"/>
                    <a:pt x="650" y="38"/>
                    <a:pt x="650" y="33"/>
                  </a:cubicBezTo>
                  <a:cubicBezTo>
                    <a:pt x="650" y="33"/>
                    <a:pt x="650" y="38"/>
                    <a:pt x="650" y="38"/>
                  </a:cubicBezTo>
                  <a:cubicBezTo>
                    <a:pt x="650" y="33"/>
                    <a:pt x="643" y="33"/>
                    <a:pt x="643" y="27"/>
                  </a:cubicBezTo>
                  <a:cubicBezTo>
                    <a:pt x="651" y="17"/>
                    <a:pt x="651" y="12"/>
                    <a:pt x="651" y="7"/>
                  </a:cubicBezTo>
                  <a:cubicBezTo>
                    <a:pt x="638" y="-3"/>
                    <a:pt x="644" y="7"/>
                    <a:pt x="630" y="16"/>
                  </a:cubicBezTo>
                  <a:cubicBezTo>
                    <a:pt x="637" y="17"/>
                    <a:pt x="644" y="17"/>
                    <a:pt x="643" y="22"/>
                  </a:cubicBezTo>
                  <a:cubicBezTo>
                    <a:pt x="637" y="22"/>
                    <a:pt x="637" y="17"/>
                    <a:pt x="630" y="22"/>
                  </a:cubicBezTo>
                  <a:moveTo>
                    <a:pt x="650" y="33"/>
                  </a:moveTo>
                  <a:cubicBezTo>
                    <a:pt x="650" y="33"/>
                    <a:pt x="657" y="33"/>
                    <a:pt x="657" y="33"/>
                  </a:cubicBezTo>
                  <a:cubicBezTo>
                    <a:pt x="650" y="33"/>
                    <a:pt x="650" y="33"/>
                    <a:pt x="650" y="33"/>
                  </a:cubicBezTo>
                  <a:moveTo>
                    <a:pt x="615" y="42"/>
                  </a:moveTo>
                  <a:cubicBezTo>
                    <a:pt x="622" y="37"/>
                    <a:pt x="622" y="37"/>
                    <a:pt x="622" y="37"/>
                  </a:cubicBezTo>
                  <a:cubicBezTo>
                    <a:pt x="615" y="47"/>
                    <a:pt x="621" y="52"/>
                    <a:pt x="614" y="62"/>
                  </a:cubicBezTo>
                  <a:cubicBezTo>
                    <a:pt x="621" y="63"/>
                    <a:pt x="628" y="63"/>
                    <a:pt x="635" y="63"/>
                  </a:cubicBezTo>
                  <a:cubicBezTo>
                    <a:pt x="621" y="57"/>
                    <a:pt x="635" y="53"/>
                    <a:pt x="635" y="53"/>
                  </a:cubicBezTo>
                  <a:cubicBezTo>
                    <a:pt x="628" y="53"/>
                    <a:pt x="622" y="47"/>
                    <a:pt x="622" y="47"/>
                  </a:cubicBezTo>
                  <a:cubicBezTo>
                    <a:pt x="629" y="47"/>
                    <a:pt x="642" y="43"/>
                    <a:pt x="636" y="37"/>
                  </a:cubicBezTo>
                  <a:cubicBezTo>
                    <a:pt x="629" y="42"/>
                    <a:pt x="629" y="42"/>
                    <a:pt x="629" y="42"/>
                  </a:cubicBezTo>
                  <a:cubicBezTo>
                    <a:pt x="629" y="32"/>
                    <a:pt x="622" y="32"/>
                    <a:pt x="623" y="26"/>
                  </a:cubicBezTo>
                  <a:cubicBezTo>
                    <a:pt x="630" y="27"/>
                    <a:pt x="623" y="21"/>
                    <a:pt x="623" y="16"/>
                  </a:cubicBezTo>
                  <a:cubicBezTo>
                    <a:pt x="623" y="16"/>
                    <a:pt x="631" y="6"/>
                    <a:pt x="617" y="5"/>
                  </a:cubicBezTo>
                  <a:cubicBezTo>
                    <a:pt x="616" y="21"/>
                    <a:pt x="616" y="21"/>
                    <a:pt x="616" y="21"/>
                  </a:cubicBezTo>
                  <a:cubicBezTo>
                    <a:pt x="623" y="26"/>
                    <a:pt x="615" y="42"/>
                    <a:pt x="615" y="42"/>
                  </a:cubicBezTo>
                  <a:moveTo>
                    <a:pt x="656" y="54"/>
                  </a:moveTo>
                  <a:cubicBezTo>
                    <a:pt x="669" y="55"/>
                    <a:pt x="669" y="55"/>
                    <a:pt x="676" y="65"/>
                  </a:cubicBezTo>
                  <a:cubicBezTo>
                    <a:pt x="676" y="55"/>
                    <a:pt x="689" y="66"/>
                    <a:pt x="683" y="60"/>
                  </a:cubicBezTo>
                  <a:cubicBezTo>
                    <a:pt x="683" y="60"/>
                    <a:pt x="676" y="60"/>
                    <a:pt x="676" y="55"/>
                  </a:cubicBezTo>
                  <a:cubicBezTo>
                    <a:pt x="676" y="55"/>
                    <a:pt x="683" y="55"/>
                    <a:pt x="683" y="55"/>
                  </a:cubicBezTo>
                  <a:cubicBezTo>
                    <a:pt x="676" y="55"/>
                    <a:pt x="676" y="50"/>
                    <a:pt x="676" y="50"/>
                  </a:cubicBezTo>
                  <a:cubicBezTo>
                    <a:pt x="676" y="50"/>
                    <a:pt x="683" y="50"/>
                    <a:pt x="683" y="45"/>
                  </a:cubicBezTo>
                  <a:cubicBezTo>
                    <a:pt x="677" y="39"/>
                    <a:pt x="671" y="24"/>
                    <a:pt x="678" y="14"/>
                  </a:cubicBezTo>
                  <a:cubicBezTo>
                    <a:pt x="664" y="13"/>
                    <a:pt x="677" y="39"/>
                    <a:pt x="670" y="39"/>
                  </a:cubicBezTo>
                  <a:cubicBezTo>
                    <a:pt x="670" y="34"/>
                    <a:pt x="664" y="23"/>
                    <a:pt x="663" y="34"/>
                  </a:cubicBezTo>
                  <a:cubicBezTo>
                    <a:pt x="663" y="34"/>
                    <a:pt x="670" y="49"/>
                    <a:pt x="656" y="54"/>
                  </a:cubicBezTo>
                  <a:moveTo>
                    <a:pt x="874" y="80"/>
                  </a:moveTo>
                  <a:cubicBezTo>
                    <a:pt x="867" y="70"/>
                    <a:pt x="875" y="49"/>
                    <a:pt x="877" y="23"/>
                  </a:cubicBezTo>
                  <a:cubicBezTo>
                    <a:pt x="869" y="28"/>
                    <a:pt x="861" y="69"/>
                    <a:pt x="874" y="80"/>
                  </a:cubicBezTo>
                  <a:moveTo>
                    <a:pt x="821" y="41"/>
                  </a:moveTo>
                  <a:cubicBezTo>
                    <a:pt x="814" y="46"/>
                    <a:pt x="813" y="57"/>
                    <a:pt x="820" y="57"/>
                  </a:cubicBezTo>
                  <a:cubicBezTo>
                    <a:pt x="827" y="47"/>
                    <a:pt x="828" y="42"/>
                    <a:pt x="828" y="26"/>
                  </a:cubicBezTo>
                  <a:cubicBezTo>
                    <a:pt x="814" y="31"/>
                    <a:pt x="814" y="46"/>
                    <a:pt x="821" y="41"/>
                  </a:cubicBezTo>
                  <a:moveTo>
                    <a:pt x="534" y="22"/>
                  </a:moveTo>
                  <a:cubicBezTo>
                    <a:pt x="534" y="27"/>
                    <a:pt x="534" y="27"/>
                    <a:pt x="533" y="32"/>
                  </a:cubicBezTo>
                  <a:cubicBezTo>
                    <a:pt x="532" y="58"/>
                    <a:pt x="540" y="38"/>
                    <a:pt x="534" y="22"/>
                  </a:cubicBezTo>
                  <a:moveTo>
                    <a:pt x="710" y="57"/>
                  </a:moveTo>
                  <a:cubicBezTo>
                    <a:pt x="696" y="61"/>
                    <a:pt x="697" y="40"/>
                    <a:pt x="705" y="36"/>
                  </a:cubicBezTo>
                  <a:cubicBezTo>
                    <a:pt x="684" y="40"/>
                    <a:pt x="704" y="51"/>
                    <a:pt x="690" y="61"/>
                  </a:cubicBezTo>
                  <a:cubicBezTo>
                    <a:pt x="690" y="56"/>
                    <a:pt x="690" y="56"/>
                    <a:pt x="690" y="61"/>
                  </a:cubicBezTo>
                  <a:cubicBezTo>
                    <a:pt x="689" y="66"/>
                    <a:pt x="717" y="57"/>
                    <a:pt x="710" y="57"/>
                  </a:cubicBezTo>
                  <a:moveTo>
                    <a:pt x="919" y="134"/>
                  </a:moveTo>
                  <a:cubicBezTo>
                    <a:pt x="905" y="134"/>
                    <a:pt x="926" y="129"/>
                    <a:pt x="926" y="124"/>
                  </a:cubicBezTo>
                  <a:cubicBezTo>
                    <a:pt x="920" y="119"/>
                    <a:pt x="919" y="129"/>
                    <a:pt x="912" y="129"/>
                  </a:cubicBezTo>
                  <a:cubicBezTo>
                    <a:pt x="927" y="119"/>
                    <a:pt x="914" y="103"/>
                    <a:pt x="920" y="108"/>
                  </a:cubicBezTo>
                  <a:cubicBezTo>
                    <a:pt x="914" y="98"/>
                    <a:pt x="915" y="82"/>
                    <a:pt x="915" y="77"/>
                  </a:cubicBezTo>
                  <a:cubicBezTo>
                    <a:pt x="915" y="82"/>
                    <a:pt x="895" y="71"/>
                    <a:pt x="902" y="61"/>
                  </a:cubicBezTo>
                  <a:cubicBezTo>
                    <a:pt x="896" y="55"/>
                    <a:pt x="888" y="71"/>
                    <a:pt x="888" y="65"/>
                  </a:cubicBezTo>
                  <a:cubicBezTo>
                    <a:pt x="895" y="61"/>
                    <a:pt x="882" y="50"/>
                    <a:pt x="882" y="50"/>
                  </a:cubicBezTo>
                  <a:cubicBezTo>
                    <a:pt x="882" y="60"/>
                    <a:pt x="881" y="65"/>
                    <a:pt x="881" y="75"/>
                  </a:cubicBezTo>
                  <a:cubicBezTo>
                    <a:pt x="929" y="78"/>
                    <a:pt x="885" y="127"/>
                    <a:pt x="919" y="134"/>
                  </a:cubicBezTo>
                  <a:moveTo>
                    <a:pt x="694" y="108"/>
                  </a:moveTo>
                  <a:cubicBezTo>
                    <a:pt x="701" y="103"/>
                    <a:pt x="702" y="82"/>
                    <a:pt x="702" y="77"/>
                  </a:cubicBezTo>
                  <a:cubicBezTo>
                    <a:pt x="695" y="82"/>
                    <a:pt x="703" y="67"/>
                    <a:pt x="703" y="67"/>
                  </a:cubicBezTo>
                  <a:cubicBezTo>
                    <a:pt x="675" y="76"/>
                    <a:pt x="701" y="98"/>
                    <a:pt x="694" y="108"/>
                  </a:cubicBezTo>
                  <a:moveTo>
                    <a:pt x="1414" y="112"/>
                  </a:moveTo>
                  <a:cubicBezTo>
                    <a:pt x="1428" y="108"/>
                    <a:pt x="1401" y="96"/>
                    <a:pt x="1415" y="92"/>
                  </a:cubicBezTo>
                  <a:cubicBezTo>
                    <a:pt x="1394" y="91"/>
                    <a:pt x="1421" y="113"/>
                    <a:pt x="1414" y="112"/>
                  </a:cubicBezTo>
                  <a:moveTo>
                    <a:pt x="841" y="187"/>
                  </a:moveTo>
                  <a:cubicBezTo>
                    <a:pt x="854" y="193"/>
                    <a:pt x="847" y="213"/>
                    <a:pt x="853" y="224"/>
                  </a:cubicBezTo>
                  <a:cubicBezTo>
                    <a:pt x="853" y="224"/>
                    <a:pt x="846" y="224"/>
                    <a:pt x="846" y="224"/>
                  </a:cubicBezTo>
                  <a:cubicBezTo>
                    <a:pt x="853" y="224"/>
                    <a:pt x="860" y="224"/>
                    <a:pt x="860" y="219"/>
                  </a:cubicBezTo>
                  <a:cubicBezTo>
                    <a:pt x="855" y="188"/>
                    <a:pt x="849" y="172"/>
                    <a:pt x="864" y="142"/>
                  </a:cubicBezTo>
                  <a:cubicBezTo>
                    <a:pt x="878" y="137"/>
                    <a:pt x="870" y="153"/>
                    <a:pt x="884" y="153"/>
                  </a:cubicBezTo>
                  <a:cubicBezTo>
                    <a:pt x="884" y="143"/>
                    <a:pt x="871" y="142"/>
                    <a:pt x="885" y="138"/>
                  </a:cubicBezTo>
                  <a:cubicBezTo>
                    <a:pt x="878" y="132"/>
                    <a:pt x="871" y="142"/>
                    <a:pt x="871" y="137"/>
                  </a:cubicBezTo>
                  <a:cubicBezTo>
                    <a:pt x="871" y="132"/>
                    <a:pt x="865" y="126"/>
                    <a:pt x="871" y="127"/>
                  </a:cubicBezTo>
                  <a:cubicBezTo>
                    <a:pt x="878" y="127"/>
                    <a:pt x="878" y="137"/>
                    <a:pt x="885" y="127"/>
                  </a:cubicBezTo>
                  <a:cubicBezTo>
                    <a:pt x="872" y="122"/>
                    <a:pt x="886" y="102"/>
                    <a:pt x="867" y="85"/>
                  </a:cubicBezTo>
                  <a:cubicBezTo>
                    <a:pt x="873" y="91"/>
                    <a:pt x="872" y="106"/>
                    <a:pt x="872" y="116"/>
                  </a:cubicBezTo>
                  <a:cubicBezTo>
                    <a:pt x="859" y="111"/>
                    <a:pt x="865" y="121"/>
                    <a:pt x="865" y="126"/>
                  </a:cubicBezTo>
                  <a:cubicBezTo>
                    <a:pt x="851" y="115"/>
                    <a:pt x="864" y="132"/>
                    <a:pt x="850" y="136"/>
                  </a:cubicBezTo>
                  <a:cubicBezTo>
                    <a:pt x="851" y="131"/>
                    <a:pt x="851" y="126"/>
                    <a:pt x="844" y="131"/>
                  </a:cubicBezTo>
                  <a:cubicBezTo>
                    <a:pt x="850" y="136"/>
                    <a:pt x="850" y="152"/>
                    <a:pt x="843" y="156"/>
                  </a:cubicBezTo>
                  <a:cubicBezTo>
                    <a:pt x="842" y="167"/>
                    <a:pt x="855" y="183"/>
                    <a:pt x="841" y="187"/>
                  </a:cubicBezTo>
                  <a:moveTo>
                    <a:pt x="571" y="96"/>
                  </a:moveTo>
                  <a:cubicBezTo>
                    <a:pt x="585" y="92"/>
                    <a:pt x="585" y="92"/>
                    <a:pt x="585" y="92"/>
                  </a:cubicBezTo>
                  <a:cubicBezTo>
                    <a:pt x="592" y="87"/>
                    <a:pt x="579" y="76"/>
                    <a:pt x="572" y="81"/>
                  </a:cubicBezTo>
                  <a:cubicBezTo>
                    <a:pt x="585" y="87"/>
                    <a:pt x="571" y="91"/>
                    <a:pt x="571" y="96"/>
                  </a:cubicBezTo>
                  <a:moveTo>
                    <a:pt x="584" y="123"/>
                  </a:moveTo>
                  <a:cubicBezTo>
                    <a:pt x="584" y="112"/>
                    <a:pt x="585" y="102"/>
                    <a:pt x="571" y="96"/>
                  </a:cubicBezTo>
                  <a:cubicBezTo>
                    <a:pt x="571" y="101"/>
                    <a:pt x="577" y="117"/>
                    <a:pt x="563" y="132"/>
                  </a:cubicBezTo>
                  <a:cubicBezTo>
                    <a:pt x="576" y="138"/>
                    <a:pt x="576" y="133"/>
                    <a:pt x="583" y="143"/>
                  </a:cubicBezTo>
                  <a:cubicBezTo>
                    <a:pt x="583" y="138"/>
                    <a:pt x="583" y="138"/>
                    <a:pt x="583" y="138"/>
                  </a:cubicBezTo>
                  <a:cubicBezTo>
                    <a:pt x="583" y="133"/>
                    <a:pt x="563" y="132"/>
                    <a:pt x="577" y="128"/>
                  </a:cubicBezTo>
                  <a:cubicBezTo>
                    <a:pt x="577" y="128"/>
                    <a:pt x="583" y="128"/>
                    <a:pt x="583" y="128"/>
                  </a:cubicBezTo>
                  <a:cubicBezTo>
                    <a:pt x="570" y="127"/>
                    <a:pt x="570" y="117"/>
                    <a:pt x="584" y="123"/>
                  </a:cubicBezTo>
                  <a:moveTo>
                    <a:pt x="680" y="122"/>
                  </a:moveTo>
                  <a:cubicBezTo>
                    <a:pt x="686" y="123"/>
                    <a:pt x="694" y="113"/>
                    <a:pt x="694" y="118"/>
                  </a:cubicBezTo>
                  <a:cubicBezTo>
                    <a:pt x="694" y="118"/>
                    <a:pt x="693" y="123"/>
                    <a:pt x="693" y="123"/>
                  </a:cubicBezTo>
                  <a:cubicBezTo>
                    <a:pt x="700" y="118"/>
                    <a:pt x="700" y="118"/>
                    <a:pt x="701" y="108"/>
                  </a:cubicBezTo>
                  <a:cubicBezTo>
                    <a:pt x="687" y="112"/>
                    <a:pt x="687" y="112"/>
                    <a:pt x="680" y="122"/>
                  </a:cubicBezTo>
                  <a:moveTo>
                    <a:pt x="833" y="202"/>
                  </a:moveTo>
                  <a:cubicBezTo>
                    <a:pt x="834" y="187"/>
                    <a:pt x="841" y="177"/>
                    <a:pt x="828" y="176"/>
                  </a:cubicBezTo>
                  <a:cubicBezTo>
                    <a:pt x="828" y="171"/>
                    <a:pt x="849" y="172"/>
                    <a:pt x="829" y="156"/>
                  </a:cubicBezTo>
                  <a:cubicBezTo>
                    <a:pt x="836" y="156"/>
                    <a:pt x="836" y="141"/>
                    <a:pt x="823" y="135"/>
                  </a:cubicBezTo>
                  <a:cubicBezTo>
                    <a:pt x="830" y="135"/>
                    <a:pt x="837" y="130"/>
                    <a:pt x="830" y="130"/>
                  </a:cubicBezTo>
                  <a:cubicBezTo>
                    <a:pt x="830" y="135"/>
                    <a:pt x="823" y="135"/>
                    <a:pt x="823" y="135"/>
                  </a:cubicBezTo>
                  <a:cubicBezTo>
                    <a:pt x="829" y="151"/>
                    <a:pt x="813" y="191"/>
                    <a:pt x="833" y="202"/>
                  </a:cubicBezTo>
                  <a:moveTo>
                    <a:pt x="2917" y="223"/>
                  </a:moveTo>
                  <a:cubicBezTo>
                    <a:pt x="2917" y="213"/>
                    <a:pt x="2924" y="208"/>
                    <a:pt x="2932" y="203"/>
                  </a:cubicBezTo>
                  <a:cubicBezTo>
                    <a:pt x="2931" y="208"/>
                    <a:pt x="2931" y="224"/>
                    <a:pt x="2931" y="213"/>
                  </a:cubicBezTo>
                  <a:cubicBezTo>
                    <a:pt x="2932" y="203"/>
                    <a:pt x="2932" y="203"/>
                    <a:pt x="2932" y="203"/>
                  </a:cubicBezTo>
                  <a:cubicBezTo>
                    <a:pt x="2918" y="202"/>
                    <a:pt x="2933" y="172"/>
                    <a:pt x="2919" y="177"/>
                  </a:cubicBezTo>
                  <a:cubicBezTo>
                    <a:pt x="2925" y="187"/>
                    <a:pt x="2904" y="197"/>
                    <a:pt x="2925" y="203"/>
                  </a:cubicBezTo>
                  <a:cubicBezTo>
                    <a:pt x="2911" y="202"/>
                    <a:pt x="2910" y="218"/>
                    <a:pt x="2904" y="202"/>
                  </a:cubicBezTo>
                  <a:cubicBezTo>
                    <a:pt x="2904" y="212"/>
                    <a:pt x="2904" y="212"/>
                    <a:pt x="2904" y="212"/>
                  </a:cubicBezTo>
                  <a:cubicBezTo>
                    <a:pt x="2917" y="213"/>
                    <a:pt x="2910" y="218"/>
                    <a:pt x="2917" y="223"/>
                  </a:cubicBezTo>
                  <a:moveTo>
                    <a:pt x="510" y="88"/>
                  </a:moveTo>
                  <a:cubicBezTo>
                    <a:pt x="516" y="109"/>
                    <a:pt x="515" y="119"/>
                    <a:pt x="507" y="150"/>
                  </a:cubicBezTo>
                  <a:cubicBezTo>
                    <a:pt x="514" y="150"/>
                    <a:pt x="514" y="150"/>
                    <a:pt x="514" y="150"/>
                  </a:cubicBezTo>
                  <a:cubicBezTo>
                    <a:pt x="513" y="166"/>
                    <a:pt x="520" y="161"/>
                    <a:pt x="521" y="146"/>
                  </a:cubicBezTo>
                  <a:cubicBezTo>
                    <a:pt x="521" y="151"/>
                    <a:pt x="534" y="146"/>
                    <a:pt x="534" y="151"/>
                  </a:cubicBezTo>
                  <a:cubicBezTo>
                    <a:pt x="527" y="151"/>
                    <a:pt x="534" y="162"/>
                    <a:pt x="534" y="162"/>
                  </a:cubicBezTo>
                  <a:cubicBezTo>
                    <a:pt x="534" y="146"/>
                    <a:pt x="534" y="162"/>
                    <a:pt x="548" y="157"/>
                  </a:cubicBezTo>
                  <a:cubicBezTo>
                    <a:pt x="548" y="152"/>
                    <a:pt x="548" y="152"/>
                    <a:pt x="555" y="152"/>
                  </a:cubicBezTo>
                  <a:cubicBezTo>
                    <a:pt x="520" y="156"/>
                    <a:pt x="550" y="111"/>
                    <a:pt x="530" y="94"/>
                  </a:cubicBezTo>
                  <a:cubicBezTo>
                    <a:pt x="530" y="99"/>
                    <a:pt x="523" y="99"/>
                    <a:pt x="523" y="104"/>
                  </a:cubicBezTo>
                  <a:cubicBezTo>
                    <a:pt x="537" y="105"/>
                    <a:pt x="529" y="125"/>
                    <a:pt x="528" y="130"/>
                  </a:cubicBezTo>
                  <a:cubicBezTo>
                    <a:pt x="508" y="135"/>
                    <a:pt x="522" y="120"/>
                    <a:pt x="522" y="115"/>
                  </a:cubicBezTo>
                  <a:cubicBezTo>
                    <a:pt x="523" y="104"/>
                    <a:pt x="517" y="88"/>
                    <a:pt x="510" y="88"/>
                  </a:cubicBezTo>
                  <a:moveTo>
                    <a:pt x="587" y="190"/>
                  </a:moveTo>
                  <a:cubicBezTo>
                    <a:pt x="587" y="190"/>
                    <a:pt x="580" y="190"/>
                    <a:pt x="580" y="190"/>
                  </a:cubicBezTo>
                  <a:cubicBezTo>
                    <a:pt x="587" y="195"/>
                    <a:pt x="594" y="191"/>
                    <a:pt x="601" y="191"/>
                  </a:cubicBezTo>
                  <a:cubicBezTo>
                    <a:pt x="594" y="180"/>
                    <a:pt x="596" y="160"/>
                    <a:pt x="589" y="154"/>
                  </a:cubicBezTo>
                  <a:cubicBezTo>
                    <a:pt x="589" y="159"/>
                    <a:pt x="582" y="154"/>
                    <a:pt x="582" y="159"/>
                  </a:cubicBezTo>
                  <a:cubicBezTo>
                    <a:pt x="602" y="170"/>
                    <a:pt x="581" y="174"/>
                    <a:pt x="587" y="190"/>
                  </a:cubicBezTo>
                  <a:moveTo>
                    <a:pt x="548" y="157"/>
                  </a:moveTo>
                  <a:cubicBezTo>
                    <a:pt x="554" y="168"/>
                    <a:pt x="554" y="168"/>
                    <a:pt x="547" y="178"/>
                  </a:cubicBezTo>
                  <a:cubicBezTo>
                    <a:pt x="560" y="179"/>
                    <a:pt x="561" y="163"/>
                    <a:pt x="548" y="157"/>
                  </a:cubicBezTo>
                  <a:moveTo>
                    <a:pt x="3293" y="237"/>
                  </a:moveTo>
                  <a:cubicBezTo>
                    <a:pt x="3293" y="237"/>
                    <a:pt x="3294" y="231"/>
                    <a:pt x="3286" y="236"/>
                  </a:cubicBezTo>
                  <a:cubicBezTo>
                    <a:pt x="3293" y="242"/>
                    <a:pt x="3279" y="257"/>
                    <a:pt x="3292" y="273"/>
                  </a:cubicBezTo>
                  <a:cubicBezTo>
                    <a:pt x="3293" y="252"/>
                    <a:pt x="3305" y="268"/>
                    <a:pt x="3313" y="258"/>
                  </a:cubicBezTo>
                  <a:cubicBezTo>
                    <a:pt x="3299" y="258"/>
                    <a:pt x="3315" y="222"/>
                    <a:pt x="3300" y="232"/>
                  </a:cubicBezTo>
                  <a:cubicBezTo>
                    <a:pt x="3300" y="232"/>
                    <a:pt x="3301" y="227"/>
                    <a:pt x="3301" y="227"/>
                  </a:cubicBezTo>
                  <a:cubicBezTo>
                    <a:pt x="3308" y="227"/>
                    <a:pt x="3307" y="232"/>
                    <a:pt x="3314" y="227"/>
                  </a:cubicBezTo>
                  <a:cubicBezTo>
                    <a:pt x="3301" y="227"/>
                    <a:pt x="3315" y="212"/>
                    <a:pt x="3308" y="217"/>
                  </a:cubicBezTo>
                  <a:cubicBezTo>
                    <a:pt x="3301" y="227"/>
                    <a:pt x="3294" y="216"/>
                    <a:pt x="3294" y="231"/>
                  </a:cubicBezTo>
                  <a:cubicBezTo>
                    <a:pt x="3287" y="226"/>
                    <a:pt x="3287" y="221"/>
                    <a:pt x="3287" y="221"/>
                  </a:cubicBezTo>
                  <a:cubicBezTo>
                    <a:pt x="3280" y="236"/>
                    <a:pt x="3294" y="221"/>
                    <a:pt x="3293" y="237"/>
                  </a:cubicBezTo>
                  <a:moveTo>
                    <a:pt x="3455" y="296"/>
                  </a:moveTo>
                  <a:cubicBezTo>
                    <a:pt x="3455" y="286"/>
                    <a:pt x="3470" y="271"/>
                    <a:pt x="3476" y="277"/>
                  </a:cubicBezTo>
                  <a:cubicBezTo>
                    <a:pt x="3470" y="271"/>
                    <a:pt x="3477" y="256"/>
                    <a:pt x="3464" y="250"/>
                  </a:cubicBezTo>
                  <a:cubicBezTo>
                    <a:pt x="3470" y="261"/>
                    <a:pt x="3470" y="266"/>
                    <a:pt x="3463" y="271"/>
                  </a:cubicBezTo>
                  <a:cubicBezTo>
                    <a:pt x="3463" y="271"/>
                    <a:pt x="3463" y="266"/>
                    <a:pt x="3456" y="265"/>
                  </a:cubicBezTo>
                  <a:cubicBezTo>
                    <a:pt x="3449" y="270"/>
                    <a:pt x="3476" y="277"/>
                    <a:pt x="3456" y="281"/>
                  </a:cubicBezTo>
                  <a:cubicBezTo>
                    <a:pt x="3449" y="286"/>
                    <a:pt x="3442" y="275"/>
                    <a:pt x="3442" y="280"/>
                  </a:cubicBezTo>
                  <a:cubicBezTo>
                    <a:pt x="3449" y="281"/>
                    <a:pt x="3448" y="301"/>
                    <a:pt x="3455" y="296"/>
                  </a:cubicBezTo>
                  <a:moveTo>
                    <a:pt x="3488" y="324"/>
                  </a:moveTo>
                  <a:cubicBezTo>
                    <a:pt x="3488" y="314"/>
                    <a:pt x="3483" y="293"/>
                    <a:pt x="3496" y="288"/>
                  </a:cubicBezTo>
                  <a:cubicBezTo>
                    <a:pt x="3503" y="299"/>
                    <a:pt x="3496" y="293"/>
                    <a:pt x="3503" y="304"/>
                  </a:cubicBezTo>
                  <a:cubicBezTo>
                    <a:pt x="3488" y="319"/>
                    <a:pt x="3500" y="361"/>
                    <a:pt x="3506" y="377"/>
                  </a:cubicBezTo>
                  <a:cubicBezTo>
                    <a:pt x="3506" y="371"/>
                    <a:pt x="3507" y="356"/>
                    <a:pt x="3513" y="361"/>
                  </a:cubicBezTo>
                  <a:cubicBezTo>
                    <a:pt x="3507" y="346"/>
                    <a:pt x="3515" y="336"/>
                    <a:pt x="3522" y="320"/>
                  </a:cubicBezTo>
                  <a:cubicBezTo>
                    <a:pt x="3515" y="330"/>
                    <a:pt x="3522" y="336"/>
                    <a:pt x="3528" y="341"/>
                  </a:cubicBezTo>
                  <a:cubicBezTo>
                    <a:pt x="3514" y="346"/>
                    <a:pt x="3541" y="358"/>
                    <a:pt x="3527" y="372"/>
                  </a:cubicBezTo>
                  <a:cubicBezTo>
                    <a:pt x="3526" y="378"/>
                    <a:pt x="3534" y="368"/>
                    <a:pt x="3540" y="373"/>
                  </a:cubicBezTo>
                  <a:cubicBezTo>
                    <a:pt x="3533" y="378"/>
                    <a:pt x="3532" y="399"/>
                    <a:pt x="3539" y="394"/>
                  </a:cubicBezTo>
                  <a:cubicBezTo>
                    <a:pt x="3541" y="352"/>
                    <a:pt x="3542" y="337"/>
                    <a:pt x="3537" y="306"/>
                  </a:cubicBezTo>
                  <a:cubicBezTo>
                    <a:pt x="3537" y="306"/>
                    <a:pt x="3536" y="311"/>
                    <a:pt x="3544" y="306"/>
                  </a:cubicBezTo>
                  <a:cubicBezTo>
                    <a:pt x="3530" y="305"/>
                    <a:pt x="3538" y="290"/>
                    <a:pt x="3531" y="285"/>
                  </a:cubicBezTo>
                  <a:cubicBezTo>
                    <a:pt x="3524" y="295"/>
                    <a:pt x="3537" y="300"/>
                    <a:pt x="3530" y="305"/>
                  </a:cubicBezTo>
                  <a:cubicBezTo>
                    <a:pt x="3523" y="300"/>
                    <a:pt x="3524" y="284"/>
                    <a:pt x="3524" y="279"/>
                  </a:cubicBezTo>
                  <a:cubicBezTo>
                    <a:pt x="3519" y="253"/>
                    <a:pt x="3524" y="284"/>
                    <a:pt x="3517" y="294"/>
                  </a:cubicBezTo>
                  <a:cubicBezTo>
                    <a:pt x="3517" y="284"/>
                    <a:pt x="3512" y="253"/>
                    <a:pt x="3505" y="257"/>
                  </a:cubicBezTo>
                  <a:cubicBezTo>
                    <a:pt x="3511" y="263"/>
                    <a:pt x="3504" y="273"/>
                    <a:pt x="3497" y="278"/>
                  </a:cubicBezTo>
                  <a:cubicBezTo>
                    <a:pt x="3497" y="273"/>
                    <a:pt x="3498" y="257"/>
                    <a:pt x="3491" y="267"/>
                  </a:cubicBezTo>
                  <a:cubicBezTo>
                    <a:pt x="3490" y="277"/>
                    <a:pt x="3490" y="283"/>
                    <a:pt x="3476" y="277"/>
                  </a:cubicBezTo>
                  <a:cubicBezTo>
                    <a:pt x="3496" y="288"/>
                    <a:pt x="3468" y="307"/>
                    <a:pt x="3488" y="324"/>
                  </a:cubicBezTo>
                  <a:moveTo>
                    <a:pt x="1537" y="258"/>
                  </a:moveTo>
                  <a:cubicBezTo>
                    <a:pt x="1537" y="253"/>
                    <a:pt x="1537" y="253"/>
                    <a:pt x="1544" y="253"/>
                  </a:cubicBezTo>
                  <a:cubicBezTo>
                    <a:pt x="1544" y="253"/>
                    <a:pt x="1544" y="253"/>
                    <a:pt x="1544" y="258"/>
                  </a:cubicBezTo>
                  <a:cubicBezTo>
                    <a:pt x="1537" y="253"/>
                    <a:pt x="1537" y="258"/>
                    <a:pt x="1530" y="258"/>
                  </a:cubicBezTo>
                  <a:cubicBezTo>
                    <a:pt x="1537" y="263"/>
                    <a:pt x="1529" y="284"/>
                    <a:pt x="1543" y="279"/>
                  </a:cubicBezTo>
                  <a:cubicBezTo>
                    <a:pt x="1536" y="274"/>
                    <a:pt x="1537" y="263"/>
                    <a:pt x="1543" y="264"/>
                  </a:cubicBezTo>
                  <a:cubicBezTo>
                    <a:pt x="1543" y="264"/>
                    <a:pt x="1550" y="264"/>
                    <a:pt x="1550" y="264"/>
                  </a:cubicBezTo>
                  <a:cubicBezTo>
                    <a:pt x="1543" y="269"/>
                    <a:pt x="1549" y="295"/>
                    <a:pt x="1556" y="290"/>
                  </a:cubicBezTo>
                  <a:cubicBezTo>
                    <a:pt x="1562" y="296"/>
                    <a:pt x="1555" y="300"/>
                    <a:pt x="1555" y="306"/>
                  </a:cubicBezTo>
                  <a:cubicBezTo>
                    <a:pt x="1562" y="306"/>
                    <a:pt x="1562" y="306"/>
                    <a:pt x="1562" y="306"/>
                  </a:cubicBezTo>
                  <a:cubicBezTo>
                    <a:pt x="1562" y="306"/>
                    <a:pt x="1569" y="301"/>
                    <a:pt x="1569" y="301"/>
                  </a:cubicBezTo>
                  <a:cubicBezTo>
                    <a:pt x="1556" y="290"/>
                    <a:pt x="1564" y="270"/>
                    <a:pt x="1551" y="259"/>
                  </a:cubicBezTo>
                  <a:cubicBezTo>
                    <a:pt x="1551" y="259"/>
                    <a:pt x="1557" y="259"/>
                    <a:pt x="1557" y="264"/>
                  </a:cubicBezTo>
                  <a:cubicBezTo>
                    <a:pt x="1558" y="249"/>
                    <a:pt x="1558" y="244"/>
                    <a:pt x="1545" y="233"/>
                  </a:cubicBezTo>
                  <a:cubicBezTo>
                    <a:pt x="1538" y="237"/>
                    <a:pt x="1558" y="244"/>
                    <a:pt x="1544" y="248"/>
                  </a:cubicBezTo>
                  <a:cubicBezTo>
                    <a:pt x="1531" y="242"/>
                    <a:pt x="1545" y="227"/>
                    <a:pt x="1539" y="222"/>
                  </a:cubicBezTo>
                  <a:cubicBezTo>
                    <a:pt x="1524" y="232"/>
                    <a:pt x="1538" y="243"/>
                    <a:pt x="1531" y="247"/>
                  </a:cubicBezTo>
                  <a:cubicBezTo>
                    <a:pt x="1537" y="248"/>
                    <a:pt x="1530" y="258"/>
                    <a:pt x="1537" y="258"/>
                  </a:cubicBezTo>
                  <a:moveTo>
                    <a:pt x="675" y="220"/>
                  </a:moveTo>
                  <a:cubicBezTo>
                    <a:pt x="682" y="221"/>
                    <a:pt x="675" y="220"/>
                    <a:pt x="688" y="221"/>
                  </a:cubicBezTo>
                  <a:cubicBezTo>
                    <a:pt x="681" y="241"/>
                    <a:pt x="700" y="263"/>
                    <a:pt x="679" y="267"/>
                  </a:cubicBezTo>
                  <a:cubicBezTo>
                    <a:pt x="693" y="268"/>
                    <a:pt x="685" y="283"/>
                    <a:pt x="692" y="289"/>
                  </a:cubicBezTo>
                  <a:cubicBezTo>
                    <a:pt x="700" y="263"/>
                    <a:pt x="695" y="232"/>
                    <a:pt x="689" y="206"/>
                  </a:cubicBezTo>
                  <a:cubicBezTo>
                    <a:pt x="689" y="216"/>
                    <a:pt x="675" y="210"/>
                    <a:pt x="675" y="220"/>
                  </a:cubicBezTo>
                  <a:moveTo>
                    <a:pt x="921" y="238"/>
                  </a:moveTo>
                  <a:cubicBezTo>
                    <a:pt x="914" y="243"/>
                    <a:pt x="900" y="237"/>
                    <a:pt x="900" y="242"/>
                  </a:cubicBezTo>
                  <a:cubicBezTo>
                    <a:pt x="900" y="242"/>
                    <a:pt x="907" y="242"/>
                    <a:pt x="907" y="247"/>
                  </a:cubicBezTo>
                  <a:cubicBezTo>
                    <a:pt x="893" y="252"/>
                    <a:pt x="893" y="242"/>
                    <a:pt x="886" y="241"/>
                  </a:cubicBezTo>
                  <a:cubicBezTo>
                    <a:pt x="887" y="236"/>
                    <a:pt x="894" y="226"/>
                    <a:pt x="887" y="221"/>
                  </a:cubicBezTo>
                  <a:cubicBezTo>
                    <a:pt x="880" y="225"/>
                    <a:pt x="880" y="231"/>
                    <a:pt x="880" y="231"/>
                  </a:cubicBezTo>
                  <a:cubicBezTo>
                    <a:pt x="873" y="225"/>
                    <a:pt x="880" y="225"/>
                    <a:pt x="880" y="220"/>
                  </a:cubicBezTo>
                  <a:cubicBezTo>
                    <a:pt x="867" y="220"/>
                    <a:pt x="867" y="220"/>
                    <a:pt x="867" y="220"/>
                  </a:cubicBezTo>
                  <a:cubicBezTo>
                    <a:pt x="866" y="230"/>
                    <a:pt x="866" y="230"/>
                    <a:pt x="846" y="234"/>
                  </a:cubicBezTo>
                  <a:cubicBezTo>
                    <a:pt x="852" y="234"/>
                    <a:pt x="852" y="234"/>
                    <a:pt x="852" y="240"/>
                  </a:cubicBezTo>
                  <a:cubicBezTo>
                    <a:pt x="866" y="235"/>
                    <a:pt x="873" y="230"/>
                    <a:pt x="879" y="241"/>
                  </a:cubicBezTo>
                  <a:cubicBezTo>
                    <a:pt x="873" y="241"/>
                    <a:pt x="873" y="241"/>
                    <a:pt x="866" y="240"/>
                  </a:cubicBezTo>
                  <a:cubicBezTo>
                    <a:pt x="872" y="251"/>
                    <a:pt x="858" y="250"/>
                    <a:pt x="852" y="245"/>
                  </a:cubicBezTo>
                  <a:cubicBezTo>
                    <a:pt x="858" y="255"/>
                    <a:pt x="851" y="255"/>
                    <a:pt x="850" y="276"/>
                  </a:cubicBezTo>
                  <a:cubicBezTo>
                    <a:pt x="857" y="271"/>
                    <a:pt x="864" y="282"/>
                    <a:pt x="871" y="277"/>
                  </a:cubicBezTo>
                  <a:cubicBezTo>
                    <a:pt x="864" y="276"/>
                    <a:pt x="864" y="276"/>
                    <a:pt x="864" y="276"/>
                  </a:cubicBezTo>
                  <a:cubicBezTo>
                    <a:pt x="865" y="261"/>
                    <a:pt x="865" y="261"/>
                    <a:pt x="858" y="266"/>
                  </a:cubicBezTo>
                  <a:cubicBezTo>
                    <a:pt x="858" y="261"/>
                    <a:pt x="851" y="255"/>
                    <a:pt x="858" y="255"/>
                  </a:cubicBezTo>
                  <a:cubicBezTo>
                    <a:pt x="865" y="261"/>
                    <a:pt x="865" y="256"/>
                    <a:pt x="872" y="256"/>
                  </a:cubicBezTo>
                  <a:cubicBezTo>
                    <a:pt x="858" y="266"/>
                    <a:pt x="878" y="277"/>
                    <a:pt x="870" y="287"/>
                  </a:cubicBezTo>
                  <a:cubicBezTo>
                    <a:pt x="871" y="282"/>
                    <a:pt x="864" y="276"/>
                    <a:pt x="864" y="282"/>
                  </a:cubicBezTo>
                  <a:cubicBezTo>
                    <a:pt x="871" y="282"/>
                    <a:pt x="870" y="287"/>
                    <a:pt x="877" y="293"/>
                  </a:cubicBezTo>
                  <a:cubicBezTo>
                    <a:pt x="857" y="286"/>
                    <a:pt x="869" y="308"/>
                    <a:pt x="877" y="298"/>
                  </a:cubicBezTo>
                  <a:cubicBezTo>
                    <a:pt x="863" y="287"/>
                    <a:pt x="883" y="303"/>
                    <a:pt x="883" y="298"/>
                  </a:cubicBezTo>
                  <a:cubicBezTo>
                    <a:pt x="885" y="277"/>
                    <a:pt x="899" y="268"/>
                    <a:pt x="886" y="252"/>
                  </a:cubicBezTo>
                  <a:cubicBezTo>
                    <a:pt x="892" y="257"/>
                    <a:pt x="886" y="252"/>
                    <a:pt x="899" y="252"/>
                  </a:cubicBezTo>
                  <a:cubicBezTo>
                    <a:pt x="899" y="268"/>
                    <a:pt x="899" y="268"/>
                    <a:pt x="898" y="278"/>
                  </a:cubicBezTo>
                  <a:cubicBezTo>
                    <a:pt x="905" y="278"/>
                    <a:pt x="905" y="273"/>
                    <a:pt x="905" y="278"/>
                  </a:cubicBezTo>
                  <a:cubicBezTo>
                    <a:pt x="905" y="278"/>
                    <a:pt x="905" y="284"/>
                    <a:pt x="912" y="279"/>
                  </a:cubicBezTo>
                  <a:cubicBezTo>
                    <a:pt x="912" y="274"/>
                    <a:pt x="898" y="278"/>
                    <a:pt x="906" y="268"/>
                  </a:cubicBezTo>
                  <a:cubicBezTo>
                    <a:pt x="919" y="274"/>
                    <a:pt x="900" y="237"/>
                    <a:pt x="921" y="238"/>
                  </a:cubicBezTo>
                  <a:moveTo>
                    <a:pt x="1911" y="313"/>
                  </a:moveTo>
                  <a:cubicBezTo>
                    <a:pt x="1933" y="298"/>
                    <a:pt x="1913" y="272"/>
                    <a:pt x="1928" y="257"/>
                  </a:cubicBezTo>
                  <a:cubicBezTo>
                    <a:pt x="1927" y="277"/>
                    <a:pt x="1932" y="304"/>
                    <a:pt x="1939" y="309"/>
                  </a:cubicBezTo>
                  <a:cubicBezTo>
                    <a:pt x="1940" y="294"/>
                    <a:pt x="1934" y="278"/>
                    <a:pt x="1941" y="257"/>
                  </a:cubicBezTo>
                  <a:cubicBezTo>
                    <a:pt x="1941" y="263"/>
                    <a:pt x="1941" y="263"/>
                    <a:pt x="1948" y="263"/>
                  </a:cubicBezTo>
                  <a:cubicBezTo>
                    <a:pt x="1948" y="263"/>
                    <a:pt x="1956" y="248"/>
                    <a:pt x="1942" y="247"/>
                  </a:cubicBezTo>
                  <a:cubicBezTo>
                    <a:pt x="1942" y="252"/>
                    <a:pt x="1941" y="257"/>
                    <a:pt x="1935" y="257"/>
                  </a:cubicBezTo>
                  <a:cubicBezTo>
                    <a:pt x="1928" y="252"/>
                    <a:pt x="1935" y="242"/>
                    <a:pt x="1929" y="241"/>
                  </a:cubicBezTo>
                  <a:cubicBezTo>
                    <a:pt x="1928" y="257"/>
                    <a:pt x="1921" y="256"/>
                    <a:pt x="1914" y="251"/>
                  </a:cubicBezTo>
                  <a:cubicBezTo>
                    <a:pt x="1920" y="282"/>
                    <a:pt x="1912" y="292"/>
                    <a:pt x="1911" y="313"/>
                  </a:cubicBezTo>
                  <a:moveTo>
                    <a:pt x="1963" y="372"/>
                  </a:moveTo>
                  <a:cubicBezTo>
                    <a:pt x="1970" y="373"/>
                    <a:pt x="1977" y="378"/>
                    <a:pt x="1976" y="383"/>
                  </a:cubicBezTo>
                  <a:cubicBezTo>
                    <a:pt x="1978" y="358"/>
                    <a:pt x="1993" y="322"/>
                    <a:pt x="1987" y="301"/>
                  </a:cubicBezTo>
                  <a:cubicBezTo>
                    <a:pt x="1987" y="306"/>
                    <a:pt x="1987" y="311"/>
                    <a:pt x="1980" y="311"/>
                  </a:cubicBezTo>
                  <a:cubicBezTo>
                    <a:pt x="1988" y="286"/>
                    <a:pt x="1996" y="271"/>
                    <a:pt x="1976" y="249"/>
                  </a:cubicBezTo>
                  <a:cubicBezTo>
                    <a:pt x="1954" y="284"/>
                    <a:pt x="1980" y="301"/>
                    <a:pt x="1958" y="336"/>
                  </a:cubicBezTo>
                  <a:cubicBezTo>
                    <a:pt x="1972" y="342"/>
                    <a:pt x="1970" y="373"/>
                    <a:pt x="1963" y="372"/>
                  </a:cubicBezTo>
                  <a:moveTo>
                    <a:pt x="3608" y="387"/>
                  </a:moveTo>
                  <a:cubicBezTo>
                    <a:pt x="3609" y="376"/>
                    <a:pt x="3608" y="382"/>
                    <a:pt x="3623" y="372"/>
                  </a:cubicBezTo>
                  <a:cubicBezTo>
                    <a:pt x="3629" y="377"/>
                    <a:pt x="3608" y="392"/>
                    <a:pt x="3628" y="393"/>
                  </a:cubicBezTo>
                  <a:cubicBezTo>
                    <a:pt x="3601" y="402"/>
                    <a:pt x="3618" y="460"/>
                    <a:pt x="3624" y="486"/>
                  </a:cubicBezTo>
                  <a:cubicBezTo>
                    <a:pt x="3632" y="466"/>
                    <a:pt x="3620" y="434"/>
                    <a:pt x="3633" y="445"/>
                  </a:cubicBezTo>
                  <a:cubicBezTo>
                    <a:pt x="3633" y="435"/>
                    <a:pt x="3634" y="424"/>
                    <a:pt x="3627" y="424"/>
                  </a:cubicBezTo>
                  <a:cubicBezTo>
                    <a:pt x="3649" y="399"/>
                    <a:pt x="3616" y="372"/>
                    <a:pt x="3624" y="346"/>
                  </a:cubicBezTo>
                  <a:cubicBezTo>
                    <a:pt x="3630" y="357"/>
                    <a:pt x="3630" y="362"/>
                    <a:pt x="3651" y="358"/>
                  </a:cubicBezTo>
                  <a:cubicBezTo>
                    <a:pt x="3656" y="384"/>
                    <a:pt x="3648" y="415"/>
                    <a:pt x="3661" y="426"/>
                  </a:cubicBezTo>
                  <a:cubicBezTo>
                    <a:pt x="3646" y="446"/>
                    <a:pt x="3658" y="493"/>
                    <a:pt x="3664" y="514"/>
                  </a:cubicBezTo>
                  <a:cubicBezTo>
                    <a:pt x="3666" y="472"/>
                    <a:pt x="3675" y="416"/>
                    <a:pt x="3657" y="363"/>
                  </a:cubicBezTo>
                  <a:cubicBezTo>
                    <a:pt x="3657" y="363"/>
                    <a:pt x="3664" y="359"/>
                    <a:pt x="3664" y="359"/>
                  </a:cubicBezTo>
                  <a:cubicBezTo>
                    <a:pt x="3658" y="343"/>
                    <a:pt x="3659" y="332"/>
                    <a:pt x="3653" y="311"/>
                  </a:cubicBezTo>
                  <a:cubicBezTo>
                    <a:pt x="3646" y="311"/>
                    <a:pt x="3639" y="311"/>
                    <a:pt x="3633" y="305"/>
                  </a:cubicBezTo>
                  <a:cubicBezTo>
                    <a:pt x="3633" y="300"/>
                    <a:pt x="3647" y="296"/>
                    <a:pt x="3640" y="290"/>
                  </a:cubicBezTo>
                  <a:cubicBezTo>
                    <a:pt x="3626" y="300"/>
                    <a:pt x="3619" y="310"/>
                    <a:pt x="3618" y="320"/>
                  </a:cubicBezTo>
                  <a:cubicBezTo>
                    <a:pt x="3605" y="309"/>
                    <a:pt x="3599" y="298"/>
                    <a:pt x="3593" y="283"/>
                  </a:cubicBezTo>
                  <a:cubicBezTo>
                    <a:pt x="3598" y="319"/>
                    <a:pt x="3589" y="360"/>
                    <a:pt x="3608" y="387"/>
                  </a:cubicBezTo>
                  <a:moveTo>
                    <a:pt x="1904" y="323"/>
                  </a:moveTo>
                  <a:cubicBezTo>
                    <a:pt x="1891" y="307"/>
                    <a:pt x="1913" y="272"/>
                    <a:pt x="1894" y="255"/>
                  </a:cubicBezTo>
                  <a:cubicBezTo>
                    <a:pt x="1899" y="276"/>
                    <a:pt x="1884" y="312"/>
                    <a:pt x="1904" y="323"/>
                  </a:cubicBezTo>
                  <a:moveTo>
                    <a:pt x="2796" y="315"/>
                  </a:moveTo>
                  <a:cubicBezTo>
                    <a:pt x="2796" y="305"/>
                    <a:pt x="2790" y="289"/>
                    <a:pt x="2797" y="279"/>
                  </a:cubicBezTo>
                  <a:cubicBezTo>
                    <a:pt x="2784" y="279"/>
                    <a:pt x="2789" y="320"/>
                    <a:pt x="2796" y="315"/>
                  </a:cubicBezTo>
                  <a:moveTo>
                    <a:pt x="652" y="261"/>
                  </a:moveTo>
                  <a:cubicBezTo>
                    <a:pt x="653" y="250"/>
                    <a:pt x="646" y="245"/>
                    <a:pt x="646" y="240"/>
                  </a:cubicBezTo>
                  <a:cubicBezTo>
                    <a:pt x="646" y="245"/>
                    <a:pt x="646" y="240"/>
                    <a:pt x="640" y="239"/>
                  </a:cubicBezTo>
                  <a:cubicBezTo>
                    <a:pt x="611" y="254"/>
                    <a:pt x="639" y="245"/>
                    <a:pt x="632" y="260"/>
                  </a:cubicBezTo>
                  <a:cubicBezTo>
                    <a:pt x="646" y="255"/>
                    <a:pt x="645" y="266"/>
                    <a:pt x="652" y="261"/>
                  </a:cubicBezTo>
                  <a:moveTo>
                    <a:pt x="1165" y="291"/>
                  </a:moveTo>
                  <a:cubicBezTo>
                    <a:pt x="1172" y="287"/>
                    <a:pt x="1171" y="302"/>
                    <a:pt x="1179" y="292"/>
                  </a:cubicBezTo>
                  <a:cubicBezTo>
                    <a:pt x="1172" y="292"/>
                    <a:pt x="1172" y="287"/>
                    <a:pt x="1179" y="287"/>
                  </a:cubicBezTo>
                  <a:cubicBezTo>
                    <a:pt x="1179" y="287"/>
                    <a:pt x="1179" y="292"/>
                    <a:pt x="1179" y="287"/>
                  </a:cubicBezTo>
                  <a:cubicBezTo>
                    <a:pt x="1172" y="287"/>
                    <a:pt x="1186" y="277"/>
                    <a:pt x="1172" y="281"/>
                  </a:cubicBezTo>
                  <a:cubicBezTo>
                    <a:pt x="1180" y="271"/>
                    <a:pt x="1173" y="261"/>
                    <a:pt x="1174" y="256"/>
                  </a:cubicBezTo>
                  <a:cubicBezTo>
                    <a:pt x="1160" y="255"/>
                    <a:pt x="1173" y="271"/>
                    <a:pt x="1166" y="276"/>
                  </a:cubicBezTo>
                  <a:cubicBezTo>
                    <a:pt x="1179" y="277"/>
                    <a:pt x="1165" y="286"/>
                    <a:pt x="1165" y="291"/>
                  </a:cubicBezTo>
                  <a:moveTo>
                    <a:pt x="720" y="269"/>
                  </a:moveTo>
                  <a:cubicBezTo>
                    <a:pt x="721" y="264"/>
                    <a:pt x="728" y="249"/>
                    <a:pt x="715" y="248"/>
                  </a:cubicBezTo>
                  <a:cubicBezTo>
                    <a:pt x="721" y="259"/>
                    <a:pt x="707" y="263"/>
                    <a:pt x="720" y="269"/>
                  </a:cubicBezTo>
                  <a:moveTo>
                    <a:pt x="1672" y="291"/>
                  </a:moveTo>
                  <a:cubicBezTo>
                    <a:pt x="1673" y="286"/>
                    <a:pt x="1672" y="291"/>
                    <a:pt x="1679" y="291"/>
                  </a:cubicBezTo>
                  <a:cubicBezTo>
                    <a:pt x="1679" y="286"/>
                    <a:pt x="1680" y="276"/>
                    <a:pt x="1673" y="275"/>
                  </a:cubicBezTo>
                  <a:cubicBezTo>
                    <a:pt x="1679" y="286"/>
                    <a:pt x="1666" y="285"/>
                    <a:pt x="1672" y="291"/>
                  </a:cubicBezTo>
                  <a:moveTo>
                    <a:pt x="540" y="307"/>
                  </a:moveTo>
                  <a:cubicBezTo>
                    <a:pt x="547" y="307"/>
                    <a:pt x="554" y="308"/>
                    <a:pt x="554" y="313"/>
                  </a:cubicBezTo>
                  <a:cubicBezTo>
                    <a:pt x="547" y="307"/>
                    <a:pt x="553" y="333"/>
                    <a:pt x="566" y="339"/>
                  </a:cubicBezTo>
                  <a:cubicBezTo>
                    <a:pt x="554" y="302"/>
                    <a:pt x="555" y="282"/>
                    <a:pt x="550" y="256"/>
                  </a:cubicBezTo>
                  <a:cubicBezTo>
                    <a:pt x="543" y="255"/>
                    <a:pt x="548" y="292"/>
                    <a:pt x="540" y="307"/>
                  </a:cubicBezTo>
                  <a:moveTo>
                    <a:pt x="1067" y="328"/>
                  </a:moveTo>
                  <a:cubicBezTo>
                    <a:pt x="1067" y="328"/>
                    <a:pt x="1067" y="333"/>
                    <a:pt x="1067" y="333"/>
                  </a:cubicBezTo>
                  <a:cubicBezTo>
                    <a:pt x="1067" y="333"/>
                    <a:pt x="1067" y="333"/>
                    <a:pt x="1067" y="328"/>
                  </a:cubicBezTo>
                  <a:moveTo>
                    <a:pt x="1075" y="313"/>
                  </a:moveTo>
                  <a:cubicBezTo>
                    <a:pt x="1054" y="312"/>
                    <a:pt x="1074" y="323"/>
                    <a:pt x="1067" y="328"/>
                  </a:cubicBezTo>
                  <a:cubicBezTo>
                    <a:pt x="1067" y="328"/>
                    <a:pt x="1074" y="328"/>
                    <a:pt x="1074" y="328"/>
                  </a:cubicBezTo>
                  <a:cubicBezTo>
                    <a:pt x="1067" y="338"/>
                    <a:pt x="1073" y="354"/>
                    <a:pt x="1080" y="344"/>
                  </a:cubicBezTo>
                  <a:cubicBezTo>
                    <a:pt x="1086" y="355"/>
                    <a:pt x="1080" y="354"/>
                    <a:pt x="1072" y="359"/>
                  </a:cubicBezTo>
                  <a:cubicBezTo>
                    <a:pt x="1079" y="360"/>
                    <a:pt x="1086" y="365"/>
                    <a:pt x="1086" y="365"/>
                  </a:cubicBezTo>
                  <a:cubicBezTo>
                    <a:pt x="1080" y="349"/>
                    <a:pt x="1086" y="360"/>
                    <a:pt x="1093" y="355"/>
                  </a:cubicBezTo>
                  <a:cubicBezTo>
                    <a:pt x="1088" y="329"/>
                    <a:pt x="1088" y="313"/>
                    <a:pt x="1076" y="282"/>
                  </a:cubicBezTo>
                  <a:cubicBezTo>
                    <a:pt x="1069" y="287"/>
                    <a:pt x="1063" y="276"/>
                    <a:pt x="1063" y="281"/>
                  </a:cubicBezTo>
                  <a:cubicBezTo>
                    <a:pt x="1083" y="282"/>
                    <a:pt x="1068" y="307"/>
                    <a:pt x="1075" y="313"/>
                  </a:cubicBezTo>
                  <a:moveTo>
                    <a:pt x="1307" y="329"/>
                  </a:moveTo>
                  <a:cubicBezTo>
                    <a:pt x="1300" y="329"/>
                    <a:pt x="1313" y="340"/>
                    <a:pt x="1299" y="345"/>
                  </a:cubicBezTo>
                  <a:cubicBezTo>
                    <a:pt x="1299" y="345"/>
                    <a:pt x="1299" y="345"/>
                    <a:pt x="1299" y="350"/>
                  </a:cubicBezTo>
                  <a:cubicBezTo>
                    <a:pt x="1306" y="345"/>
                    <a:pt x="1313" y="345"/>
                    <a:pt x="1313" y="350"/>
                  </a:cubicBezTo>
                  <a:cubicBezTo>
                    <a:pt x="1313" y="356"/>
                    <a:pt x="1311" y="381"/>
                    <a:pt x="1318" y="387"/>
                  </a:cubicBezTo>
                  <a:cubicBezTo>
                    <a:pt x="1319" y="366"/>
                    <a:pt x="1320" y="340"/>
                    <a:pt x="1307" y="335"/>
                  </a:cubicBezTo>
                  <a:cubicBezTo>
                    <a:pt x="1307" y="324"/>
                    <a:pt x="1315" y="304"/>
                    <a:pt x="1309" y="283"/>
                  </a:cubicBezTo>
                  <a:cubicBezTo>
                    <a:pt x="1309" y="293"/>
                    <a:pt x="1314" y="319"/>
                    <a:pt x="1294" y="318"/>
                  </a:cubicBezTo>
                  <a:cubicBezTo>
                    <a:pt x="1301" y="319"/>
                    <a:pt x="1301" y="314"/>
                    <a:pt x="1294" y="313"/>
                  </a:cubicBezTo>
                  <a:cubicBezTo>
                    <a:pt x="1287" y="328"/>
                    <a:pt x="1301" y="319"/>
                    <a:pt x="1307" y="329"/>
                  </a:cubicBezTo>
                  <a:moveTo>
                    <a:pt x="1554" y="331"/>
                  </a:moveTo>
                  <a:cubicBezTo>
                    <a:pt x="1547" y="331"/>
                    <a:pt x="1561" y="327"/>
                    <a:pt x="1554" y="326"/>
                  </a:cubicBezTo>
                  <a:cubicBezTo>
                    <a:pt x="1540" y="331"/>
                    <a:pt x="1556" y="295"/>
                    <a:pt x="1542" y="289"/>
                  </a:cubicBezTo>
                  <a:cubicBezTo>
                    <a:pt x="1541" y="305"/>
                    <a:pt x="1540" y="326"/>
                    <a:pt x="1547" y="336"/>
                  </a:cubicBezTo>
                  <a:cubicBezTo>
                    <a:pt x="1547" y="331"/>
                    <a:pt x="1554" y="337"/>
                    <a:pt x="1554" y="331"/>
                  </a:cubicBezTo>
                  <a:moveTo>
                    <a:pt x="1616" y="314"/>
                  </a:moveTo>
                  <a:cubicBezTo>
                    <a:pt x="1617" y="309"/>
                    <a:pt x="1624" y="293"/>
                    <a:pt x="1611" y="293"/>
                  </a:cubicBezTo>
                  <a:cubicBezTo>
                    <a:pt x="1617" y="303"/>
                    <a:pt x="1616" y="319"/>
                    <a:pt x="1616" y="314"/>
                  </a:cubicBezTo>
                  <a:moveTo>
                    <a:pt x="3713" y="1856"/>
                  </a:moveTo>
                  <a:cubicBezTo>
                    <a:pt x="3725" y="1764"/>
                    <a:pt x="3717" y="1655"/>
                    <a:pt x="3727" y="1588"/>
                  </a:cubicBezTo>
                  <a:cubicBezTo>
                    <a:pt x="3721" y="1562"/>
                    <a:pt x="3716" y="1520"/>
                    <a:pt x="3732" y="1485"/>
                  </a:cubicBezTo>
                  <a:cubicBezTo>
                    <a:pt x="3713" y="1458"/>
                    <a:pt x="3729" y="1407"/>
                    <a:pt x="3717" y="1370"/>
                  </a:cubicBezTo>
                  <a:cubicBezTo>
                    <a:pt x="3724" y="1360"/>
                    <a:pt x="3725" y="1340"/>
                    <a:pt x="3712" y="1334"/>
                  </a:cubicBezTo>
                  <a:cubicBezTo>
                    <a:pt x="3712" y="1334"/>
                    <a:pt x="3705" y="1339"/>
                    <a:pt x="3705" y="1333"/>
                  </a:cubicBezTo>
                  <a:cubicBezTo>
                    <a:pt x="3706" y="1308"/>
                    <a:pt x="3688" y="1270"/>
                    <a:pt x="3709" y="1251"/>
                  </a:cubicBezTo>
                  <a:cubicBezTo>
                    <a:pt x="3709" y="1251"/>
                    <a:pt x="3709" y="1256"/>
                    <a:pt x="3716" y="1261"/>
                  </a:cubicBezTo>
                  <a:cubicBezTo>
                    <a:pt x="3706" y="1183"/>
                    <a:pt x="3711" y="1080"/>
                    <a:pt x="3700" y="1017"/>
                  </a:cubicBezTo>
                  <a:cubicBezTo>
                    <a:pt x="3692" y="1038"/>
                    <a:pt x="3711" y="1075"/>
                    <a:pt x="3696" y="1095"/>
                  </a:cubicBezTo>
                  <a:cubicBezTo>
                    <a:pt x="3692" y="1038"/>
                    <a:pt x="3687" y="1001"/>
                    <a:pt x="3690" y="955"/>
                  </a:cubicBezTo>
                  <a:cubicBezTo>
                    <a:pt x="3685" y="918"/>
                    <a:pt x="3687" y="877"/>
                    <a:pt x="3682" y="841"/>
                  </a:cubicBezTo>
                  <a:cubicBezTo>
                    <a:pt x="3677" y="799"/>
                    <a:pt x="3665" y="762"/>
                    <a:pt x="3673" y="742"/>
                  </a:cubicBezTo>
                  <a:cubicBezTo>
                    <a:pt x="3646" y="735"/>
                    <a:pt x="3619" y="713"/>
                    <a:pt x="3628" y="683"/>
                  </a:cubicBezTo>
                  <a:cubicBezTo>
                    <a:pt x="3621" y="688"/>
                    <a:pt x="3621" y="677"/>
                    <a:pt x="3614" y="682"/>
                  </a:cubicBezTo>
                  <a:cubicBezTo>
                    <a:pt x="3618" y="734"/>
                    <a:pt x="3610" y="765"/>
                    <a:pt x="3594" y="805"/>
                  </a:cubicBezTo>
                  <a:cubicBezTo>
                    <a:pt x="3588" y="795"/>
                    <a:pt x="3580" y="810"/>
                    <a:pt x="3581" y="805"/>
                  </a:cubicBezTo>
                  <a:cubicBezTo>
                    <a:pt x="3574" y="799"/>
                    <a:pt x="3588" y="784"/>
                    <a:pt x="3575" y="778"/>
                  </a:cubicBezTo>
                  <a:cubicBezTo>
                    <a:pt x="3573" y="815"/>
                    <a:pt x="3586" y="831"/>
                    <a:pt x="3591" y="862"/>
                  </a:cubicBezTo>
                  <a:cubicBezTo>
                    <a:pt x="3592" y="841"/>
                    <a:pt x="3580" y="820"/>
                    <a:pt x="3601" y="811"/>
                  </a:cubicBezTo>
                  <a:cubicBezTo>
                    <a:pt x="3592" y="841"/>
                    <a:pt x="3612" y="863"/>
                    <a:pt x="3577" y="877"/>
                  </a:cubicBezTo>
                  <a:cubicBezTo>
                    <a:pt x="3584" y="872"/>
                    <a:pt x="3578" y="861"/>
                    <a:pt x="3571" y="866"/>
                  </a:cubicBezTo>
                  <a:cubicBezTo>
                    <a:pt x="3584" y="877"/>
                    <a:pt x="3570" y="887"/>
                    <a:pt x="3563" y="892"/>
                  </a:cubicBezTo>
                  <a:cubicBezTo>
                    <a:pt x="3589" y="903"/>
                    <a:pt x="3555" y="907"/>
                    <a:pt x="3561" y="917"/>
                  </a:cubicBezTo>
                  <a:cubicBezTo>
                    <a:pt x="3537" y="859"/>
                    <a:pt x="3567" y="809"/>
                    <a:pt x="3542" y="761"/>
                  </a:cubicBezTo>
                  <a:cubicBezTo>
                    <a:pt x="3541" y="777"/>
                    <a:pt x="3541" y="777"/>
                    <a:pt x="3541" y="777"/>
                  </a:cubicBezTo>
                  <a:cubicBezTo>
                    <a:pt x="3513" y="781"/>
                    <a:pt x="3519" y="801"/>
                    <a:pt x="3505" y="816"/>
                  </a:cubicBezTo>
                  <a:cubicBezTo>
                    <a:pt x="3510" y="837"/>
                    <a:pt x="3528" y="905"/>
                    <a:pt x="3501" y="889"/>
                  </a:cubicBezTo>
                  <a:cubicBezTo>
                    <a:pt x="3493" y="909"/>
                    <a:pt x="3520" y="921"/>
                    <a:pt x="3505" y="935"/>
                  </a:cubicBezTo>
                  <a:cubicBezTo>
                    <a:pt x="3505" y="935"/>
                    <a:pt x="3506" y="930"/>
                    <a:pt x="3499" y="930"/>
                  </a:cubicBezTo>
                  <a:cubicBezTo>
                    <a:pt x="3511" y="956"/>
                    <a:pt x="3490" y="976"/>
                    <a:pt x="3509" y="998"/>
                  </a:cubicBezTo>
                  <a:cubicBezTo>
                    <a:pt x="3510" y="977"/>
                    <a:pt x="3497" y="961"/>
                    <a:pt x="3512" y="946"/>
                  </a:cubicBezTo>
                  <a:cubicBezTo>
                    <a:pt x="3525" y="957"/>
                    <a:pt x="3518" y="957"/>
                    <a:pt x="3511" y="967"/>
                  </a:cubicBezTo>
                  <a:cubicBezTo>
                    <a:pt x="3503" y="987"/>
                    <a:pt x="3516" y="1008"/>
                    <a:pt x="3522" y="1024"/>
                  </a:cubicBezTo>
                  <a:cubicBezTo>
                    <a:pt x="3521" y="1034"/>
                    <a:pt x="3514" y="1039"/>
                    <a:pt x="3514" y="1050"/>
                  </a:cubicBezTo>
                  <a:cubicBezTo>
                    <a:pt x="3520" y="1065"/>
                    <a:pt x="3537" y="1128"/>
                    <a:pt x="3529" y="1154"/>
                  </a:cubicBezTo>
                  <a:cubicBezTo>
                    <a:pt x="3528" y="1180"/>
                    <a:pt x="3514" y="1174"/>
                    <a:pt x="3487" y="1172"/>
                  </a:cubicBezTo>
                  <a:cubicBezTo>
                    <a:pt x="3488" y="1141"/>
                    <a:pt x="3485" y="1074"/>
                    <a:pt x="3486" y="1043"/>
                  </a:cubicBezTo>
                  <a:cubicBezTo>
                    <a:pt x="3466" y="1042"/>
                    <a:pt x="3467" y="1027"/>
                    <a:pt x="3467" y="1016"/>
                  </a:cubicBezTo>
                  <a:cubicBezTo>
                    <a:pt x="3447" y="1005"/>
                    <a:pt x="3462" y="975"/>
                    <a:pt x="3457" y="948"/>
                  </a:cubicBezTo>
                  <a:cubicBezTo>
                    <a:pt x="3430" y="937"/>
                    <a:pt x="3445" y="912"/>
                    <a:pt x="3433" y="885"/>
                  </a:cubicBezTo>
                  <a:cubicBezTo>
                    <a:pt x="3439" y="886"/>
                    <a:pt x="3439" y="886"/>
                    <a:pt x="3439" y="891"/>
                  </a:cubicBezTo>
                  <a:cubicBezTo>
                    <a:pt x="3436" y="813"/>
                    <a:pt x="3411" y="760"/>
                    <a:pt x="3429" y="678"/>
                  </a:cubicBezTo>
                  <a:cubicBezTo>
                    <a:pt x="3394" y="687"/>
                    <a:pt x="3428" y="699"/>
                    <a:pt x="3406" y="723"/>
                  </a:cubicBezTo>
                  <a:cubicBezTo>
                    <a:pt x="3413" y="724"/>
                    <a:pt x="3420" y="719"/>
                    <a:pt x="3420" y="724"/>
                  </a:cubicBezTo>
                  <a:cubicBezTo>
                    <a:pt x="3399" y="728"/>
                    <a:pt x="3413" y="729"/>
                    <a:pt x="3412" y="739"/>
                  </a:cubicBezTo>
                  <a:cubicBezTo>
                    <a:pt x="3377" y="763"/>
                    <a:pt x="3421" y="838"/>
                    <a:pt x="3400" y="858"/>
                  </a:cubicBezTo>
                  <a:cubicBezTo>
                    <a:pt x="3411" y="900"/>
                    <a:pt x="3408" y="956"/>
                    <a:pt x="3406" y="998"/>
                  </a:cubicBezTo>
                  <a:cubicBezTo>
                    <a:pt x="3400" y="997"/>
                    <a:pt x="3400" y="992"/>
                    <a:pt x="3393" y="992"/>
                  </a:cubicBezTo>
                  <a:cubicBezTo>
                    <a:pt x="3395" y="951"/>
                    <a:pt x="3390" y="919"/>
                    <a:pt x="3379" y="867"/>
                  </a:cubicBezTo>
                  <a:cubicBezTo>
                    <a:pt x="3379" y="862"/>
                    <a:pt x="3365" y="861"/>
                    <a:pt x="3365" y="856"/>
                  </a:cubicBezTo>
                  <a:cubicBezTo>
                    <a:pt x="3387" y="841"/>
                    <a:pt x="3354" y="809"/>
                    <a:pt x="3375" y="810"/>
                  </a:cubicBezTo>
                  <a:cubicBezTo>
                    <a:pt x="3375" y="810"/>
                    <a:pt x="3374" y="830"/>
                    <a:pt x="3381" y="826"/>
                  </a:cubicBezTo>
                  <a:cubicBezTo>
                    <a:pt x="3381" y="810"/>
                    <a:pt x="3375" y="805"/>
                    <a:pt x="3382" y="795"/>
                  </a:cubicBezTo>
                  <a:cubicBezTo>
                    <a:pt x="3370" y="773"/>
                    <a:pt x="3371" y="737"/>
                    <a:pt x="3365" y="727"/>
                  </a:cubicBezTo>
                  <a:cubicBezTo>
                    <a:pt x="3372" y="717"/>
                    <a:pt x="3365" y="721"/>
                    <a:pt x="3366" y="711"/>
                  </a:cubicBezTo>
                  <a:cubicBezTo>
                    <a:pt x="3373" y="711"/>
                    <a:pt x="3372" y="717"/>
                    <a:pt x="3373" y="711"/>
                  </a:cubicBezTo>
                  <a:cubicBezTo>
                    <a:pt x="3373" y="706"/>
                    <a:pt x="3366" y="711"/>
                    <a:pt x="3366" y="706"/>
                  </a:cubicBezTo>
                  <a:cubicBezTo>
                    <a:pt x="3373" y="701"/>
                    <a:pt x="3360" y="695"/>
                    <a:pt x="3360" y="685"/>
                  </a:cubicBezTo>
                  <a:cubicBezTo>
                    <a:pt x="3359" y="700"/>
                    <a:pt x="3344" y="726"/>
                    <a:pt x="3343" y="757"/>
                  </a:cubicBezTo>
                  <a:cubicBezTo>
                    <a:pt x="3342" y="777"/>
                    <a:pt x="3355" y="799"/>
                    <a:pt x="3340" y="808"/>
                  </a:cubicBezTo>
                  <a:cubicBezTo>
                    <a:pt x="3340" y="808"/>
                    <a:pt x="3334" y="803"/>
                    <a:pt x="3334" y="803"/>
                  </a:cubicBezTo>
                  <a:cubicBezTo>
                    <a:pt x="3334" y="797"/>
                    <a:pt x="3348" y="793"/>
                    <a:pt x="3335" y="787"/>
                  </a:cubicBezTo>
                  <a:cubicBezTo>
                    <a:pt x="3334" y="792"/>
                    <a:pt x="3327" y="792"/>
                    <a:pt x="3327" y="792"/>
                  </a:cubicBezTo>
                  <a:cubicBezTo>
                    <a:pt x="3324" y="864"/>
                    <a:pt x="3326" y="963"/>
                    <a:pt x="3316" y="1029"/>
                  </a:cubicBezTo>
                  <a:cubicBezTo>
                    <a:pt x="3309" y="1029"/>
                    <a:pt x="3302" y="1024"/>
                    <a:pt x="3303" y="1018"/>
                  </a:cubicBezTo>
                  <a:cubicBezTo>
                    <a:pt x="3323" y="1025"/>
                    <a:pt x="3291" y="982"/>
                    <a:pt x="3311" y="977"/>
                  </a:cubicBezTo>
                  <a:cubicBezTo>
                    <a:pt x="3305" y="972"/>
                    <a:pt x="3299" y="956"/>
                    <a:pt x="3292" y="961"/>
                  </a:cubicBezTo>
                  <a:cubicBezTo>
                    <a:pt x="3289" y="1007"/>
                    <a:pt x="3307" y="1076"/>
                    <a:pt x="3297" y="1132"/>
                  </a:cubicBezTo>
                  <a:cubicBezTo>
                    <a:pt x="3290" y="1002"/>
                    <a:pt x="3288" y="904"/>
                    <a:pt x="3274" y="769"/>
                  </a:cubicBezTo>
                  <a:cubicBezTo>
                    <a:pt x="3265" y="799"/>
                    <a:pt x="3271" y="820"/>
                    <a:pt x="3262" y="861"/>
                  </a:cubicBezTo>
                  <a:cubicBezTo>
                    <a:pt x="3250" y="824"/>
                    <a:pt x="3259" y="794"/>
                    <a:pt x="3246" y="772"/>
                  </a:cubicBezTo>
                  <a:cubicBezTo>
                    <a:pt x="3237" y="813"/>
                    <a:pt x="3242" y="855"/>
                    <a:pt x="3254" y="897"/>
                  </a:cubicBezTo>
                  <a:cubicBezTo>
                    <a:pt x="3240" y="891"/>
                    <a:pt x="3246" y="907"/>
                    <a:pt x="3240" y="901"/>
                  </a:cubicBezTo>
                  <a:cubicBezTo>
                    <a:pt x="3200" y="863"/>
                    <a:pt x="3219" y="766"/>
                    <a:pt x="3207" y="739"/>
                  </a:cubicBezTo>
                  <a:cubicBezTo>
                    <a:pt x="3200" y="744"/>
                    <a:pt x="3192" y="754"/>
                    <a:pt x="3185" y="759"/>
                  </a:cubicBezTo>
                  <a:cubicBezTo>
                    <a:pt x="3171" y="758"/>
                    <a:pt x="3179" y="743"/>
                    <a:pt x="3172" y="743"/>
                  </a:cubicBezTo>
                  <a:cubicBezTo>
                    <a:pt x="3178" y="764"/>
                    <a:pt x="3163" y="789"/>
                    <a:pt x="3162" y="810"/>
                  </a:cubicBezTo>
                  <a:cubicBezTo>
                    <a:pt x="3148" y="809"/>
                    <a:pt x="3149" y="799"/>
                    <a:pt x="3150" y="783"/>
                  </a:cubicBezTo>
                  <a:cubicBezTo>
                    <a:pt x="3143" y="783"/>
                    <a:pt x="3143" y="788"/>
                    <a:pt x="3136" y="788"/>
                  </a:cubicBezTo>
                  <a:cubicBezTo>
                    <a:pt x="3128" y="798"/>
                    <a:pt x="3142" y="798"/>
                    <a:pt x="3141" y="814"/>
                  </a:cubicBezTo>
                  <a:cubicBezTo>
                    <a:pt x="3135" y="808"/>
                    <a:pt x="3134" y="813"/>
                    <a:pt x="3127" y="818"/>
                  </a:cubicBezTo>
                  <a:cubicBezTo>
                    <a:pt x="3128" y="808"/>
                    <a:pt x="3114" y="807"/>
                    <a:pt x="3114" y="802"/>
                  </a:cubicBezTo>
                  <a:cubicBezTo>
                    <a:pt x="3131" y="746"/>
                    <a:pt x="3099" y="693"/>
                    <a:pt x="3101" y="657"/>
                  </a:cubicBezTo>
                  <a:cubicBezTo>
                    <a:pt x="3093" y="677"/>
                    <a:pt x="3092" y="703"/>
                    <a:pt x="3084" y="718"/>
                  </a:cubicBezTo>
                  <a:cubicBezTo>
                    <a:pt x="3077" y="717"/>
                    <a:pt x="3092" y="703"/>
                    <a:pt x="3078" y="697"/>
                  </a:cubicBezTo>
                  <a:cubicBezTo>
                    <a:pt x="3064" y="722"/>
                    <a:pt x="3090" y="739"/>
                    <a:pt x="3082" y="769"/>
                  </a:cubicBezTo>
                  <a:cubicBezTo>
                    <a:pt x="3075" y="774"/>
                    <a:pt x="3067" y="784"/>
                    <a:pt x="3074" y="790"/>
                  </a:cubicBezTo>
                  <a:cubicBezTo>
                    <a:pt x="3081" y="790"/>
                    <a:pt x="3081" y="790"/>
                    <a:pt x="3081" y="790"/>
                  </a:cubicBezTo>
                  <a:cubicBezTo>
                    <a:pt x="3085" y="842"/>
                    <a:pt x="3090" y="889"/>
                    <a:pt x="3086" y="951"/>
                  </a:cubicBezTo>
                  <a:cubicBezTo>
                    <a:pt x="3080" y="945"/>
                    <a:pt x="3079" y="956"/>
                    <a:pt x="3066" y="955"/>
                  </a:cubicBezTo>
                  <a:cubicBezTo>
                    <a:pt x="3067" y="934"/>
                    <a:pt x="3061" y="908"/>
                    <a:pt x="3062" y="887"/>
                  </a:cubicBezTo>
                  <a:cubicBezTo>
                    <a:pt x="3048" y="887"/>
                    <a:pt x="3056" y="872"/>
                    <a:pt x="3057" y="861"/>
                  </a:cubicBezTo>
                  <a:cubicBezTo>
                    <a:pt x="3051" y="830"/>
                    <a:pt x="3053" y="789"/>
                    <a:pt x="3048" y="763"/>
                  </a:cubicBezTo>
                  <a:cubicBezTo>
                    <a:pt x="3048" y="763"/>
                    <a:pt x="3055" y="763"/>
                    <a:pt x="3055" y="758"/>
                  </a:cubicBezTo>
                  <a:cubicBezTo>
                    <a:pt x="3036" y="731"/>
                    <a:pt x="3045" y="680"/>
                    <a:pt x="3047" y="638"/>
                  </a:cubicBezTo>
                  <a:cubicBezTo>
                    <a:pt x="3048" y="623"/>
                    <a:pt x="3049" y="607"/>
                    <a:pt x="3035" y="602"/>
                  </a:cubicBezTo>
                  <a:cubicBezTo>
                    <a:pt x="3041" y="623"/>
                    <a:pt x="3018" y="678"/>
                    <a:pt x="3039" y="659"/>
                  </a:cubicBezTo>
                  <a:cubicBezTo>
                    <a:pt x="3032" y="663"/>
                    <a:pt x="3045" y="674"/>
                    <a:pt x="3038" y="679"/>
                  </a:cubicBezTo>
                  <a:cubicBezTo>
                    <a:pt x="3031" y="679"/>
                    <a:pt x="3032" y="669"/>
                    <a:pt x="3032" y="669"/>
                  </a:cubicBezTo>
                  <a:cubicBezTo>
                    <a:pt x="3031" y="689"/>
                    <a:pt x="3030" y="715"/>
                    <a:pt x="3028" y="741"/>
                  </a:cubicBezTo>
                  <a:cubicBezTo>
                    <a:pt x="3022" y="730"/>
                    <a:pt x="3016" y="714"/>
                    <a:pt x="3023" y="699"/>
                  </a:cubicBezTo>
                  <a:cubicBezTo>
                    <a:pt x="3008" y="730"/>
                    <a:pt x="3027" y="762"/>
                    <a:pt x="3019" y="792"/>
                  </a:cubicBezTo>
                  <a:cubicBezTo>
                    <a:pt x="3018" y="818"/>
                    <a:pt x="3009" y="843"/>
                    <a:pt x="3022" y="870"/>
                  </a:cubicBezTo>
                  <a:cubicBezTo>
                    <a:pt x="3015" y="870"/>
                    <a:pt x="3015" y="875"/>
                    <a:pt x="3008" y="874"/>
                  </a:cubicBezTo>
                  <a:cubicBezTo>
                    <a:pt x="3002" y="859"/>
                    <a:pt x="3018" y="818"/>
                    <a:pt x="2998" y="801"/>
                  </a:cubicBezTo>
                  <a:cubicBezTo>
                    <a:pt x="3005" y="797"/>
                    <a:pt x="3014" y="761"/>
                    <a:pt x="3000" y="755"/>
                  </a:cubicBezTo>
                  <a:cubicBezTo>
                    <a:pt x="3008" y="730"/>
                    <a:pt x="2997" y="688"/>
                    <a:pt x="2991" y="661"/>
                  </a:cubicBezTo>
                  <a:cubicBezTo>
                    <a:pt x="2984" y="661"/>
                    <a:pt x="2989" y="698"/>
                    <a:pt x="2976" y="681"/>
                  </a:cubicBezTo>
                  <a:cubicBezTo>
                    <a:pt x="2988" y="729"/>
                    <a:pt x="2985" y="790"/>
                    <a:pt x="2977" y="816"/>
                  </a:cubicBezTo>
                  <a:cubicBezTo>
                    <a:pt x="2977" y="816"/>
                    <a:pt x="2977" y="811"/>
                    <a:pt x="2984" y="811"/>
                  </a:cubicBezTo>
                  <a:cubicBezTo>
                    <a:pt x="2983" y="832"/>
                    <a:pt x="2989" y="837"/>
                    <a:pt x="2975" y="852"/>
                  </a:cubicBezTo>
                  <a:cubicBezTo>
                    <a:pt x="2988" y="853"/>
                    <a:pt x="2987" y="873"/>
                    <a:pt x="2981" y="873"/>
                  </a:cubicBezTo>
                  <a:cubicBezTo>
                    <a:pt x="2949" y="820"/>
                    <a:pt x="2972" y="774"/>
                    <a:pt x="2947" y="721"/>
                  </a:cubicBezTo>
                  <a:cubicBezTo>
                    <a:pt x="2962" y="701"/>
                    <a:pt x="2963" y="665"/>
                    <a:pt x="2944" y="638"/>
                  </a:cubicBezTo>
                  <a:cubicBezTo>
                    <a:pt x="2935" y="695"/>
                    <a:pt x="2947" y="721"/>
                    <a:pt x="2944" y="788"/>
                  </a:cubicBezTo>
                  <a:cubicBezTo>
                    <a:pt x="2937" y="788"/>
                    <a:pt x="2936" y="798"/>
                    <a:pt x="2929" y="803"/>
                  </a:cubicBezTo>
                  <a:cubicBezTo>
                    <a:pt x="2930" y="783"/>
                    <a:pt x="2924" y="777"/>
                    <a:pt x="2924" y="762"/>
                  </a:cubicBezTo>
                  <a:cubicBezTo>
                    <a:pt x="2904" y="755"/>
                    <a:pt x="2926" y="736"/>
                    <a:pt x="2912" y="735"/>
                  </a:cubicBezTo>
                  <a:cubicBezTo>
                    <a:pt x="2924" y="767"/>
                    <a:pt x="2902" y="802"/>
                    <a:pt x="2914" y="823"/>
                  </a:cubicBezTo>
                  <a:cubicBezTo>
                    <a:pt x="2914" y="823"/>
                    <a:pt x="2922" y="818"/>
                    <a:pt x="2922" y="818"/>
                  </a:cubicBezTo>
                  <a:cubicBezTo>
                    <a:pt x="2900" y="838"/>
                    <a:pt x="2919" y="875"/>
                    <a:pt x="2904" y="890"/>
                  </a:cubicBezTo>
                  <a:cubicBezTo>
                    <a:pt x="2899" y="869"/>
                    <a:pt x="2893" y="843"/>
                    <a:pt x="2894" y="817"/>
                  </a:cubicBezTo>
                  <a:cubicBezTo>
                    <a:pt x="2894" y="817"/>
                    <a:pt x="2901" y="817"/>
                    <a:pt x="2901" y="817"/>
                  </a:cubicBezTo>
                  <a:cubicBezTo>
                    <a:pt x="2895" y="796"/>
                    <a:pt x="2896" y="786"/>
                    <a:pt x="2903" y="771"/>
                  </a:cubicBezTo>
                  <a:cubicBezTo>
                    <a:pt x="2904" y="766"/>
                    <a:pt x="2904" y="761"/>
                    <a:pt x="2904" y="755"/>
                  </a:cubicBezTo>
                  <a:cubicBezTo>
                    <a:pt x="2890" y="760"/>
                    <a:pt x="2890" y="760"/>
                    <a:pt x="2891" y="750"/>
                  </a:cubicBezTo>
                  <a:cubicBezTo>
                    <a:pt x="2899" y="714"/>
                    <a:pt x="2880" y="682"/>
                    <a:pt x="2889" y="651"/>
                  </a:cubicBezTo>
                  <a:cubicBezTo>
                    <a:pt x="2888" y="656"/>
                    <a:pt x="2888" y="656"/>
                    <a:pt x="2889" y="651"/>
                  </a:cubicBezTo>
                  <a:cubicBezTo>
                    <a:pt x="2884" y="615"/>
                    <a:pt x="2879" y="578"/>
                    <a:pt x="2880" y="547"/>
                  </a:cubicBezTo>
                  <a:cubicBezTo>
                    <a:pt x="2880" y="542"/>
                    <a:pt x="2874" y="542"/>
                    <a:pt x="2867" y="541"/>
                  </a:cubicBezTo>
                  <a:cubicBezTo>
                    <a:pt x="2852" y="572"/>
                    <a:pt x="2869" y="635"/>
                    <a:pt x="2854" y="660"/>
                  </a:cubicBezTo>
                  <a:cubicBezTo>
                    <a:pt x="2854" y="655"/>
                    <a:pt x="2861" y="650"/>
                    <a:pt x="2862" y="645"/>
                  </a:cubicBezTo>
                  <a:cubicBezTo>
                    <a:pt x="2855" y="644"/>
                    <a:pt x="2855" y="649"/>
                    <a:pt x="2848" y="649"/>
                  </a:cubicBezTo>
                  <a:cubicBezTo>
                    <a:pt x="2849" y="618"/>
                    <a:pt x="2851" y="592"/>
                    <a:pt x="2838" y="571"/>
                  </a:cubicBezTo>
                  <a:cubicBezTo>
                    <a:pt x="2845" y="566"/>
                    <a:pt x="2845" y="571"/>
                    <a:pt x="2852" y="572"/>
                  </a:cubicBezTo>
                  <a:cubicBezTo>
                    <a:pt x="2852" y="567"/>
                    <a:pt x="2845" y="556"/>
                    <a:pt x="2853" y="551"/>
                  </a:cubicBezTo>
                  <a:cubicBezTo>
                    <a:pt x="2846" y="551"/>
                    <a:pt x="2846" y="546"/>
                    <a:pt x="2839" y="550"/>
                  </a:cubicBezTo>
                  <a:cubicBezTo>
                    <a:pt x="2831" y="571"/>
                    <a:pt x="2824" y="581"/>
                    <a:pt x="2829" y="602"/>
                  </a:cubicBezTo>
                  <a:cubicBezTo>
                    <a:pt x="2830" y="586"/>
                    <a:pt x="2849" y="613"/>
                    <a:pt x="2829" y="617"/>
                  </a:cubicBezTo>
                  <a:cubicBezTo>
                    <a:pt x="2829" y="612"/>
                    <a:pt x="2829" y="607"/>
                    <a:pt x="2822" y="606"/>
                  </a:cubicBezTo>
                  <a:cubicBezTo>
                    <a:pt x="2821" y="632"/>
                    <a:pt x="2827" y="658"/>
                    <a:pt x="2833" y="674"/>
                  </a:cubicBezTo>
                  <a:cubicBezTo>
                    <a:pt x="2833" y="669"/>
                    <a:pt x="2827" y="658"/>
                    <a:pt x="2834" y="659"/>
                  </a:cubicBezTo>
                  <a:cubicBezTo>
                    <a:pt x="2839" y="685"/>
                    <a:pt x="2838" y="706"/>
                    <a:pt x="2844" y="727"/>
                  </a:cubicBezTo>
                  <a:cubicBezTo>
                    <a:pt x="2858" y="712"/>
                    <a:pt x="2832" y="690"/>
                    <a:pt x="2846" y="685"/>
                  </a:cubicBezTo>
                  <a:cubicBezTo>
                    <a:pt x="2846" y="680"/>
                    <a:pt x="2846" y="680"/>
                    <a:pt x="2846" y="680"/>
                  </a:cubicBezTo>
                  <a:cubicBezTo>
                    <a:pt x="2840" y="669"/>
                    <a:pt x="2854" y="665"/>
                    <a:pt x="2861" y="660"/>
                  </a:cubicBezTo>
                  <a:cubicBezTo>
                    <a:pt x="2853" y="675"/>
                    <a:pt x="2880" y="697"/>
                    <a:pt x="2852" y="701"/>
                  </a:cubicBezTo>
                  <a:cubicBezTo>
                    <a:pt x="2872" y="712"/>
                    <a:pt x="2871" y="738"/>
                    <a:pt x="2857" y="748"/>
                  </a:cubicBezTo>
                  <a:cubicBezTo>
                    <a:pt x="2843" y="742"/>
                    <a:pt x="2843" y="747"/>
                    <a:pt x="2837" y="737"/>
                  </a:cubicBezTo>
                  <a:cubicBezTo>
                    <a:pt x="2829" y="747"/>
                    <a:pt x="2849" y="763"/>
                    <a:pt x="2835" y="773"/>
                  </a:cubicBezTo>
                  <a:cubicBezTo>
                    <a:pt x="2795" y="750"/>
                    <a:pt x="2812" y="684"/>
                    <a:pt x="2814" y="642"/>
                  </a:cubicBezTo>
                  <a:cubicBezTo>
                    <a:pt x="2814" y="647"/>
                    <a:pt x="2814" y="647"/>
                    <a:pt x="2807" y="647"/>
                  </a:cubicBezTo>
                  <a:cubicBezTo>
                    <a:pt x="2808" y="626"/>
                    <a:pt x="2816" y="606"/>
                    <a:pt x="2802" y="595"/>
                  </a:cubicBezTo>
                  <a:cubicBezTo>
                    <a:pt x="2809" y="601"/>
                    <a:pt x="2802" y="605"/>
                    <a:pt x="2795" y="610"/>
                  </a:cubicBezTo>
                  <a:cubicBezTo>
                    <a:pt x="2808" y="616"/>
                    <a:pt x="2793" y="636"/>
                    <a:pt x="2786" y="641"/>
                  </a:cubicBezTo>
                  <a:cubicBezTo>
                    <a:pt x="2787" y="631"/>
                    <a:pt x="2781" y="620"/>
                    <a:pt x="2781" y="615"/>
                  </a:cubicBezTo>
                  <a:cubicBezTo>
                    <a:pt x="2773" y="625"/>
                    <a:pt x="2775" y="604"/>
                    <a:pt x="2768" y="604"/>
                  </a:cubicBezTo>
                  <a:cubicBezTo>
                    <a:pt x="2760" y="614"/>
                    <a:pt x="2774" y="620"/>
                    <a:pt x="2767" y="619"/>
                  </a:cubicBezTo>
                  <a:cubicBezTo>
                    <a:pt x="2760" y="614"/>
                    <a:pt x="2766" y="640"/>
                    <a:pt x="2752" y="634"/>
                  </a:cubicBezTo>
                  <a:cubicBezTo>
                    <a:pt x="2753" y="624"/>
                    <a:pt x="2754" y="608"/>
                    <a:pt x="2754" y="603"/>
                  </a:cubicBezTo>
                  <a:cubicBezTo>
                    <a:pt x="2754" y="608"/>
                    <a:pt x="2747" y="608"/>
                    <a:pt x="2740" y="608"/>
                  </a:cubicBezTo>
                  <a:cubicBezTo>
                    <a:pt x="2728" y="581"/>
                    <a:pt x="2730" y="540"/>
                    <a:pt x="2710" y="513"/>
                  </a:cubicBezTo>
                  <a:cubicBezTo>
                    <a:pt x="2725" y="503"/>
                    <a:pt x="2719" y="482"/>
                    <a:pt x="2706" y="471"/>
                  </a:cubicBezTo>
                  <a:cubicBezTo>
                    <a:pt x="2713" y="472"/>
                    <a:pt x="2719" y="472"/>
                    <a:pt x="2720" y="462"/>
                  </a:cubicBezTo>
                  <a:cubicBezTo>
                    <a:pt x="2706" y="466"/>
                    <a:pt x="2714" y="451"/>
                    <a:pt x="2707" y="451"/>
                  </a:cubicBezTo>
                  <a:cubicBezTo>
                    <a:pt x="2714" y="441"/>
                    <a:pt x="2710" y="394"/>
                    <a:pt x="2696" y="388"/>
                  </a:cubicBezTo>
                  <a:cubicBezTo>
                    <a:pt x="2710" y="528"/>
                    <a:pt x="2711" y="642"/>
                    <a:pt x="2711" y="777"/>
                  </a:cubicBezTo>
                  <a:cubicBezTo>
                    <a:pt x="2698" y="771"/>
                    <a:pt x="2712" y="767"/>
                    <a:pt x="2691" y="766"/>
                  </a:cubicBezTo>
                  <a:cubicBezTo>
                    <a:pt x="2683" y="796"/>
                    <a:pt x="2694" y="848"/>
                    <a:pt x="2686" y="869"/>
                  </a:cubicBezTo>
                  <a:cubicBezTo>
                    <a:pt x="2693" y="874"/>
                    <a:pt x="2690" y="916"/>
                    <a:pt x="2683" y="931"/>
                  </a:cubicBezTo>
                  <a:cubicBezTo>
                    <a:pt x="2685" y="884"/>
                    <a:pt x="2682" y="807"/>
                    <a:pt x="2670" y="775"/>
                  </a:cubicBezTo>
                  <a:cubicBezTo>
                    <a:pt x="2670" y="780"/>
                    <a:pt x="2663" y="780"/>
                    <a:pt x="2656" y="785"/>
                  </a:cubicBezTo>
                  <a:cubicBezTo>
                    <a:pt x="2656" y="774"/>
                    <a:pt x="2657" y="754"/>
                    <a:pt x="2657" y="764"/>
                  </a:cubicBezTo>
                  <a:cubicBezTo>
                    <a:pt x="2649" y="779"/>
                    <a:pt x="2662" y="806"/>
                    <a:pt x="2647" y="825"/>
                  </a:cubicBezTo>
                  <a:cubicBezTo>
                    <a:pt x="2642" y="789"/>
                    <a:pt x="2631" y="742"/>
                    <a:pt x="2632" y="711"/>
                  </a:cubicBezTo>
                  <a:cubicBezTo>
                    <a:pt x="2633" y="695"/>
                    <a:pt x="2648" y="675"/>
                    <a:pt x="2641" y="660"/>
                  </a:cubicBezTo>
                  <a:cubicBezTo>
                    <a:pt x="2642" y="654"/>
                    <a:pt x="2635" y="644"/>
                    <a:pt x="2636" y="639"/>
                  </a:cubicBezTo>
                  <a:cubicBezTo>
                    <a:pt x="2625" y="576"/>
                    <a:pt x="2628" y="519"/>
                    <a:pt x="2617" y="467"/>
                  </a:cubicBezTo>
                  <a:cubicBezTo>
                    <a:pt x="2603" y="477"/>
                    <a:pt x="2623" y="488"/>
                    <a:pt x="2602" y="497"/>
                  </a:cubicBezTo>
                  <a:cubicBezTo>
                    <a:pt x="2615" y="508"/>
                    <a:pt x="2607" y="529"/>
                    <a:pt x="2613" y="544"/>
                  </a:cubicBezTo>
                  <a:cubicBezTo>
                    <a:pt x="2598" y="575"/>
                    <a:pt x="2608" y="637"/>
                    <a:pt x="2613" y="679"/>
                  </a:cubicBezTo>
                  <a:cubicBezTo>
                    <a:pt x="2609" y="767"/>
                    <a:pt x="2611" y="850"/>
                    <a:pt x="2615" y="917"/>
                  </a:cubicBezTo>
                  <a:cubicBezTo>
                    <a:pt x="2586" y="941"/>
                    <a:pt x="2611" y="989"/>
                    <a:pt x="2617" y="1021"/>
                  </a:cubicBezTo>
                  <a:cubicBezTo>
                    <a:pt x="2610" y="1025"/>
                    <a:pt x="2603" y="1025"/>
                    <a:pt x="2603" y="1030"/>
                  </a:cubicBezTo>
                  <a:cubicBezTo>
                    <a:pt x="2602" y="1046"/>
                    <a:pt x="2608" y="1067"/>
                    <a:pt x="2587" y="1071"/>
                  </a:cubicBezTo>
                  <a:cubicBezTo>
                    <a:pt x="2582" y="1029"/>
                    <a:pt x="2591" y="993"/>
                    <a:pt x="2579" y="946"/>
                  </a:cubicBezTo>
                  <a:cubicBezTo>
                    <a:pt x="2571" y="967"/>
                    <a:pt x="2584" y="998"/>
                    <a:pt x="2569" y="1008"/>
                  </a:cubicBezTo>
                  <a:cubicBezTo>
                    <a:pt x="2561" y="904"/>
                    <a:pt x="2572" y="817"/>
                    <a:pt x="2549" y="733"/>
                  </a:cubicBezTo>
                  <a:cubicBezTo>
                    <a:pt x="2547" y="764"/>
                    <a:pt x="2560" y="790"/>
                    <a:pt x="2545" y="810"/>
                  </a:cubicBezTo>
                  <a:cubicBezTo>
                    <a:pt x="2531" y="809"/>
                    <a:pt x="2531" y="809"/>
                    <a:pt x="2531" y="809"/>
                  </a:cubicBezTo>
                  <a:cubicBezTo>
                    <a:pt x="2532" y="789"/>
                    <a:pt x="2540" y="779"/>
                    <a:pt x="2527" y="763"/>
                  </a:cubicBezTo>
                  <a:cubicBezTo>
                    <a:pt x="2525" y="788"/>
                    <a:pt x="2531" y="809"/>
                    <a:pt x="2530" y="830"/>
                  </a:cubicBezTo>
                  <a:cubicBezTo>
                    <a:pt x="2530" y="835"/>
                    <a:pt x="2536" y="851"/>
                    <a:pt x="2515" y="855"/>
                  </a:cubicBezTo>
                  <a:cubicBezTo>
                    <a:pt x="2496" y="818"/>
                    <a:pt x="2520" y="767"/>
                    <a:pt x="2501" y="720"/>
                  </a:cubicBezTo>
                  <a:cubicBezTo>
                    <a:pt x="2501" y="735"/>
                    <a:pt x="2488" y="714"/>
                    <a:pt x="2487" y="724"/>
                  </a:cubicBezTo>
                  <a:cubicBezTo>
                    <a:pt x="2479" y="760"/>
                    <a:pt x="2498" y="787"/>
                    <a:pt x="2476" y="822"/>
                  </a:cubicBezTo>
                  <a:cubicBezTo>
                    <a:pt x="2476" y="812"/>
                    <a:pt x="2476" y="807"/>
                    <a:pt x="2470" y="806"/>
                  </a:cubicBezTo>
                  <a:cubicBezTo>
                    <a:pt x="2483" y="807"/>
                    <a:pt x="2480" y="745"/>
                    <a:pt x="2472" y="760"/>
                  </a:cubicBezTo>
                  <a:cubicBezTo>
                    <a:pt x="2472" y="750"/>
                    <a:pt x="2473" y="729"/>
                    <a:pt x="2467" y="729"/>
                  </a:cubicBezTo>
                  <a:cubicBezTo>
                    <a:pt x="2466" y="744"/>
                    <a:pt x="2472" y="755"/>
                    <a:pt x="2465" y="765"/>
                  </a:cubicBezTo>
                  <a:cubicBezTo>
                    <a:pt x="2465" y="760"/>
                    <a:pt x="2465" y="754"/>
                    <a:pt x="2458" y="759"/>
                  </a:cubicBezTo>
                  <a:cubicBezTo>
                    <a:pt x="2450" y="785"/>
                    <a:pt x="2476" y="807"/>
                    <a:pt x="2448" y="821"/>
                  </a:cubicBezTo>
                  <a:cubicBezTo>
                    <a:pt x="2462" y="821"/>
                    <a:pt x="2441" y="826"/>
                    <a:pt x="2462" y="832"/>
                  </a:cubicBezTo>
                  <a:cubicBezTo>
                    <a:pt x="2448" y="836"/>
                    <a:pt x="2454" y="852"/>
                    <a:pt x="2467" y="863"/>
                  </a:cubicBezTo>
                  <a:cubicBezTo>
                    <a:pt x="2467" y="858"/>
                    <a:pt x="2460" y="852"/>
                    <a:pt x="2467" y="853"/>
                  </a:cubicBezTo>
                  <a:cubicBezTo>
                    <a:pt x="2474" y="853"/>
                    <a:pt x="2466" y="873"/>
                    <a:pt x="2460" y="863"/>
                  </a:cubicBezTo>
                  <a:cubicBezTo>
                    <a:pt x="2458" y="909"/>
                    <a:pt x="2477" y="926"/>
                    <a:pt x="2448" y="960"/>
                  </a:cubicBezTo>
                  <a:cubicBezTo>
                    <a:pt x="2435" y="944"/>
                    <a:pt x="2443" y="919"/>
                    <a:pt x="2444" y="898"/>
                  </a:cubicBezTo>
                  <a:cubicBezTo>
                    <a:pt x="2438" y="888"/>
                    <a:pt x="2432" y="877"/>
                    <a:pt x="2432" y="867"/>
                  </a:cubicBezTo>
                  <a:cubicBezTo>
                    <a:pt x="2433" y="861"/>
                    <a:pt x="2440" y="857"/>
                    <a:pt x="2440" y="846"/>
                  </a:cubicBezTo>
                  <a:cubicBezTo>
                    <a:pt x="2441" y="831"/>
                    <a:pt x="2429" y="799"/>
                    <a:pt x="2436" y="799"/>
                  </a:cubicBezTo>
                  <a:cubicBezTo>
                    <a:pt x="2429" y="794"/>
                    <a:pt x="2429" y="789"/>
                    <a:pt x="2423" y="783"/>
                  </a:cubicBezTo>
                  <a:cubicBezTo>
                    <a:pt x="2430" y="784"/>
                    <a:pt x="2430" y="784"/>
                    <a:pt x="2430" y="784"/>
                  </a:cubicBezTo>
                  <a:cubicBezTo>
                    <a:pt x="2423" y="783"/>
                    <a:pt x="2431" y="753"/>
                    <a:pt x="2417" y="762"/>
                  </a:cubicBezTo>
                  <a:cubicBezTo>
                    <a:pt x="2424" y="757"/>
                    <a:pt x="2424" y="752"/>
                    <a:pt x="2425" y="747"/>
                  </a:cubicBezTo>
                  <a:cubicBezTo>
                    <a:pt x="2411" y="736"/>
                    <a:pt x="2432" y="732"/>
                    <a:pt x="2412" y="726"/>
                  </a:cubicBezTo>
                  <a:cubicBezTo>
                    <a:pt x="2419" y="726"/>
                    <a:pt x="2412" y="716"/>
                    <a:pt x="2413" y="710"/>
                  </a:cubicBezTo>
                  <a:cubicBezTo>
                    <a:pt x="2419" y="716"/>
                    <a:pt x="2426" y="716"/>
                    <a:pt x="2426" y="711"/>
                  </a:cubicBezTo>
                  <a:cubicBezTo>
                    <a:pt x="2406" y="700"/>
                    <a:pt x="2420" y="706"/>
                    <a:pt x="2420" y="695"/>
                  </a:cubicBezTo>
                  <a:cubicBezTo>
                    <a:pt x="2413" y="695"/>
                    <a:pt x="2413" y="700"/>
                    <a:pt x="2406" y="700"/>
                  </a:cubicBezTo>
                  <a:cubicBezTo>
                    <a:pt x="2407" y="684"/>
                    <a:pt x="2415" y="664"/>
                    <a:pt x="2408" y="664"/>
                  </a:cubicBezTo>
                  <a:cubicBezTo>
                    <a:pt x="2415" y="659"/>
                    <a:pt x="2415" y="664"/>
                    <a:pt x="2422" y="664"/>
                  </a:cubicBezTo>
                  <a:cubicBezTo>
                    <a:pt x="2396" y="627"/>
                    <a:pt x="2414" y="555"/>
                    <a:pt x="2389" y="502"/>
                  </a:cubicBezTo>
                  <a:cubicBezTo>
                    <a:pt x="2382" y="502"/>
                    <a:pt x="2375" y="507"/>
                    <a:pt x="2368" y="501"/>
                  </a:cubicBezTo>
                  <a:cubicBezTo>
                    <a:pt x="2368" y="496"/>
                    <a:pt x="2376" y="486"/>
                    <a:pt x="2362" y="480"/>
                  </a:cubicBezTo>
                  <a:cubicBezTo>
                    <a:pt x="2362" y="485"/>
                    <a:pt x="2355" y="495"/>
                    <a:pt x="2354" y="511"/>
                  </a:cubicBezTo>
                  <a:cubicBezTo>
                    <a:pt x="2354" y="511"/>
                    <a:pt x="2347" y="510"/>
                    <a:pt x="2340" y="510"/>
                  </a:cubicBezTo>
                  <a:cubicBezTo>
                    <a:pt x="2336" y="603"/>
                    <a:pt x="2360" y="672"/>
                    <a:pt x="2350" y="723"/>
                  </a:cubicBezTo>
                  <a:cubicBezTo>
                    <a:pt x="2344" y="722"/>
                    <a:pt x="2344" y="722"/>
                    <a:pt x="2337" y="722"/>
                  </a:cubicBezTo>
                  <a:cubicBezTo>
                    <a:pt x="2319" y="654"/>
                    <a:pt x="2337" y="572"/>
                    <a:pt x="2313" y="504"/>
                  </a:cubicBezTo>
                  <a:cubicBezTo>
                    <a:pt x="2325" y="535"/>
                    <a:pt x="2311" y="555"/>
                    <a:pt x="2309" y="581"/>
                  </a:cubicBezTo>
                  <a:cubicBezTo>
                    <a:pt x="2323" y="577"/>
                    <a:pt x="2323" y="592"/>
                    <a:pt x="2315" y="597"/>
                  </a:cubicBezTo>
                  <a:cubicBezTo>
                    <a:pt x="2315" y="597"/>
                    <a:pt x="2316" y="587"/>
                    <a:pt x="2309" y="586"/>
                  </a:cubicBezTo>
                  <a:cubicBezTo>
                    <a:pt x="2308" y="602"/>
                    <a:pt x="2308" y="602"/>
                    <a:pt x="2322" y="602"/>
                  </a:cubicBezTo>
                  <a:cubicBezTo>
                    <a:pt x="2322" y="613"/>
                    <a:pt x="2314" y="618"/>
                    <a:pt x="2308" y="617"/>
                  </a:cubicBezTo>
                  <a:cubicBezTo>
                    <a:pt x="2306" y="643"/>
                    <a:pt x="2324" y="701"/>
                    <a:pt x="2310" y="710"/>
                  </a:cubicBezTo>
                  <a:cubicBezTo>
                    <a:pt x="2315" y="752"/>
                    <a:pt x="2312" y="799"/>
                    <a:pt x="2310" y="850"/>
                  </a:cubicBezTo>
                  <a:cubicBezTo>
                    <a:pt x="2303" y="839"/>
                    <a:pt x="2313" y="788"/>
                    <a:pt x="2291" y="808"/>
                  </a:cubicBezTo>
                  <a:cubicBezTo>
                    <a:pt x="2283" y="704"/>
                    <a:pt x="2293" y="632"/>
                    <a:pt x="2277" y="533"/>
                  </a:cubicBezTo>
                  <a:cubicBezTo>
                    <a:pt x="2269" y="558"/>
                    <a:pt x="2281" y="595"/>
                    <a:pt x="2273" y="621"/>
                  </a:cubicBezTo>
                  <a:cubicBezTo>
                    <a:pt x="2273" y="621"/>
                    <a:pt x="2273" y="615"/>
                    <a:pt x="2267" y="615"/>
                  </a:cubicBezTo>
                  <a:cubicBezTo>
                    <a:pt x="2272" y="636"/>
                    <a:pt x="2266" y="625"/>
                    <a:pt x="2265" y="646"/>
                  </a:cubicBezTo>
                  <a:cubicBezTo>
                    <a:pt x="2263" y="677"/>
                    <a:pt x="2262" y="713"/>
                    <a:pt x="2261" y="729"/>
                  </a:cubicBezTo>
                  <a:cubicBezTo>
                    <a:pt x="2241" y="707"/>
                    <a:pt x="2251" y="661"/>
                    <a:pt x="2252" y="640"/>
                  </a:cubicBezTo>
                  <a:cubicBezTo>
                    <a:pt x="2252" y="640"/>
                    <a:pt x="2258" y="651"/>
                    <a:pt x="2258" y="641"/>
                  </a:cubicBezTo>
                  <a:cubicBezTo>
                    <a:pt x="2238" y="634"/>
                    <a:pt x="2260" y="610"/>
                    <a:pt x="2261" y="594"/>
                  </a:cubicBezTo>
                  <a:cubicBezTo>
                    <a:pt x="2247" y="593"/>
                    <a:pt x="2248" y="583"/>
                    <a:pt x="2241" y="583"/>
                  </a:cubicBezTo>
                  <a:cubicBezTo>
                    <a:pt x="2240" y="588"/>
                    <a:pt x="2240" y="593"/>
                    <a:pt x="2240" y="593"/>
                  </a:cubicBezTo>
                  <a:cubicBezTo>
                    <a:pt x="2234" y="588"/>
                    <a:pt x="2234" y="588"/>
                    <a:pt x="2234" y="588"/>
                  </a:cubicBezTo>
                  <a:cubicBezTo>
                    <a:pt x="2235" y="567"/>
                    <a:pt x="2229" y="541"/>
                    <a:pt x="2223" y="525"/>
                  </a:cubicBezTo>
                  <a:cubicBezTo>
                    <a:pt x="2216" y="530"/>
                    <a:pt x="2228" y="556"/>
                    <a:pt x="2208" y="560"/>
                  </a:cubicBezTo>
                  <a:cubicBezTo>
                    <a:pt x="2208" y="555"/>
                    <a:pt x="2201" y="555"/>
                    <a:pt x="2201" y="550"/>
                  </a:cubicBezTo>
                  <a:cubicBezTo>
                    <a:pt x="2207" y="576"/>
                    <a:pt x="2178" y="600"/>
                    <a:pt x="2198" y="607"/>
                  </a:cubicBezTo>
                  <a:cubicBezTo>
                    <a:pt x="2197" y="643"/>
                    <a:pt x="2203" y="659"/>
                    <a:pt x="2194" y="694"/>
                  </a:cubicBezTo>
                  <a:cubicBezTo>
                    <a:pt x="2195" y="679"/>
                    <a:pt x="2188" y="668"/>
                    <a:pt x="2182" y="663"/>
                  </a:cubicBezTo>
                  <a:cubicBezTo>
                    <a:pt x="2182" y="663"/>
                    <a:pt x="2188" y="668"/>
                    <a:pt x="2182" y="668"/>
                  </a:cubicBezTo>
                  <a:cubicBezTo>
                    <a:pt x="2149" y="630"/>
                    <a:pt x="2180" y="559"/>
                    <a:pt x="2155" y="516"/>
                  </a:cubicBezTo>
                  <a:cubicBezTo>
                    <a:pt x="2155" y="511"/>
                    <a:pt x="2169" y="512"/>
                    <a:pt x="2162" y="506"/>
                  </a:cubicBezTo>
                  <a:cubicBezTo>
                    <a:pt x="2149" y="506"/>
                    <a:pt x="2149" y="506"/>
                    <a:pt x="2149" y="506"/>
                  </a:cubicBezTo>
                  <a:cubicBezTo>
                    <a:pt x="2148" y="521"/>
                    <a:pt x="2160" y="543"/>
                    <a:pt x="2140" y="536"/>
                  </a:cubicBezTo>
                  <a:cubicBezTo>
                    <a:pt x="2160" y="553"/>
                    <a:pt x="2139" y="567"/>
                    <a:pt x="2111" y="576"/>
                  </a:cubicBezTo>
                  <a:cubicBezTo>
                    <a:pt x="2091" y="565"/>
                    <a:pt x="2099" y="529"/>
                    <a:pt x="2100" y="509"/>
                  </a:cubicBezTo>
                  <a:cubicBezTo>
                    <a:pt x="2087" y="508"/>
                    <a:pt x="2087" y="508"/>
                    <a:pt x="2087" y="508"/>
                  </a:cubicBezTo>
                  <a:cubicBezTo>
                    <a:pt x="2086" y="523"/>
                    <a:pt x="2093" y="524"/>
                    <a:pt x="2078" y="539"/>
                  </a:cubicBezTo>
                  <a:cubicBezTo>
                    <a:pt x="2085" y="539"/>
                    <a:pt x="2092" y="544"/>
                    <a:pt x="2092" y="550"/>
                  </a:cubicBezTo>
                  <a:cubicBezTo>
                    <a:pt x="2085" y="549"/>
                    <a:pt x="2084" y="554"/>
                    <a:pt x="2084" y="554"/>
                  </a:cubicBezTo>
                  <a:cubicBezTo>
                    <a:pt x="2071" y="549"/>
                    <a:pt x="2085" y="534"/>
                    <a:pt x="2072" y="528"/>
                  </a:cubicBezTo>
                  <a:cubicBezTo>
                    <a:pt x="2072" y="533"/>
                    <a:pt x="2072" y="533"/>
                    <a:pt x="2065" y="533"/>
                  </a:cubicBezTo>
                  <a:cubicBezTo>
                    <a:pt x="2073" y="518"/>
                    <a:pt x="2052" y="517"/>
                    <a:pt x="2060" y="496"/>
                  </a:cubicBezTo>
                  <a:cubicBezTo>
                    <a:pt x="2046" y="496"/>
                    <a:pt x="2046" y="490"/>
                    <a:pt x="2040" y="485"/>
                  </a:cubicBezTo>
                  <a:cubicBezTo>
                    <a:pt x="2049" y="449"/>
                    <a:pt x="2036" y="423"/>
                    <a:pt x="2046" y="366"/>
                  </a:cubicBezTo>
                  <a:cubicBezTo>
                    <a:pt x="2032" y="365"/>
                    <a:pt x="2032" y="365"/>
                    <a:pt x="2032" y="365"/>
                  </a:cubicBezTo>
                  <a:cubicBezTo>
                    <a:pt x="2025" y="370"/>
                    <a:pt x="2031" y="381"/>
                    <a:pt x="2024" y="381"/>
                  </a:cubicBezTo>
                  <a:cubicBezTo>
                    <a:pt x="2005" y="364"/>
                    <a:pt x="2027" y="339"/>
                    <a:pt x="2013" y="328"/>
                  </a:cubicBezTo>
                  <a:cubicBezTo>
                    <a:pt x="2013" y="344"/>
                    <a:pt x="2011" y="380"/>
                    <a:pt x="2024" y="396"/>
                  </a:cubicBezTo>
                  <a:cubicBezTo>
                    <a:pt x="2024" y="391"/>
                    <a:pt x="2017" y="385"/>
                    <a:pt x="2031" y="386"/>
                  </a:cubicBezTo>
                  <a:cubicBezTo>
                    <a:pt x="2031" y="396"/>
                    <a:pt x="2023" y="401"/>
                    <a:pt x="2023" y="412"/>
                  </a:cubicBezTo>
                  <a:cubicBezTo>
                    <a:pt x="2023" y="412"/>
                    <a:pt x="2030" y="407"/>
                    <a:pt x="2030" y="412"/>
                  </a:cubicBezTo>
                  <a:cubicBezTo>
                    <a:pt x="2028" y="443"/>
                    <a:pt x="2041" y="464"/>
                    <a:pt x="2019" y="494"/>
                  </a:cubicBezTo>
                  <a:cubicBezTo>
                    <a:pt x="2005" y="493"/>
                    <a:pt x="2005" y="493"/>
                    <a:pt x="2005" y="493"/>
                  </a:cubicBezTo>
                  <a:cubicBezTo>
                    <a:pt x="2006" y="483"/>
                    <a:pt x="2006" y="478"/>
                    <a:pt x="1999" y="488"/>
                  </a:cubicBezTo>
                  <a:cubicBezTo>
                    <a:pt x="2006" y="468"/>
                    <a:pt x="2009" y="421"/>
                    <a:pt x="2003" y="400"/>
                  </a:cubicBezTo>
                  <a:cubicBezTo>
                    <a:pt x="1988" y="415"/>
                    <a:pt x="1991" y="374"/>
                    <a:pt x="1983" y="384"/>
                  </a:cubicBezTo>
                  <a:cubicBezTo>
                    <a:pt x="1975" y="409"/>
                    <a:pt x="1975" y="414"/>
                    <a:pt x="1981" y="435"/>
                  </a:cubicBezTo>
                  <a:cubicBezTo>
                    <a:pt x="1967" y="435"/>
                    <a:pt x="1987" y="451"/>
                    <a:pt x="1966" y="445"/>
                  </a:cubicBezTo>
                  <a:cubicBezTo>
                    <a:pt x="1965" y="466"/>
                    <a:pt x="1965" y="466"/>
                    <a:pt x="1965" y="466"/>
                  </a:cubicBezTo>
                  <a:cubicBezTo>
                    <a:pt x="1979" y="466"/>
                    <a:pt x="1985" y="477"/>
                    <a:pt x="1999" y="478"/>
                  </a:cubicBezTo>
                  <a:cubicBezTo>
                    <a:pt x="1983" y="523"/>
                    <a:pt x="1995" y="555"/>
                    <a:pt x="1959" y="595"/>
                  </a:cubicBezTo>
                  <a:cubicBezTo>
                    <a:pt x="1933" y="573"/>
                    <a:pt x="1968" y="543"/>
                    <a:pt x="1957" y="507"/>
                  </a:cubicBezTo>
                  <a:cubicBezTo>
                    <a:pt x="1956" y="512"/>
                    <a:pt x="1949" y="511"/>
                    <a:pt x="1949" y="511"/>
                  </a:cubicBezTo>
                  <a:cubicBezTo>
                    <a:pt x="1964" y="491"/>
                    <a:pt x="1953" y="439"/>
                    <a:pt x="1950" y="491"/>
                  </a:cubicBezTo>
                  <a:cubicBezTo>
                    <a:pt x="1951" y="486"/>
                    <a:pt x="1958" y="476"/>
                    <a:pt x="1944" y="475"/>
                  </a:cubicBezTo>
                  <a:cubicBezTo>
                    <a:pt x="1929" y="510"/>
                    <a:pt x="1912" y="567"/>
                    <a:pt x="1924" y="603"/>
                  </a:cubicBezTo>
                  <a:cubicBezTo>
                    <a:pt x="1882" y="622"/>
                    <a:pt x="1920" y="691"/>
                    <a:pt x="1904" y="732"/>
                  </a:cubicBezTo>
                  <a:cubicBezTo>
                    <a:pt x="1911" y="727"/>
                    <a:pt x="1898" y="721"/>
                    <a:pt x="1892" y="710"/>
                  </a:cubicBezTo>
                  <a:cubicBezTo>
                    <a:pt x="1892" y="710"/>
                    <a:pt x="1901" y="664"/>
                    <a:pt x="1899" y="690"/>
                  </a:cubicBezTo>
                  <a:cubicBezTo>
                    <a:pt x="1908" y="665"/>
                    <a:pt x="1888" y="653"/>
                    <a:pt x="1902" y="644"/>
                  </a:cubicBezTo>
                  <a:cubicBezTo>
                    <a:pt x="1902" y="638"/>
                    <a:pt x="1895" y="648"/>
                    <a:pt x="1895" y="643"/>
                  </a:cubicBezTo>
                  <a:cubicBezTo>
                    <a:pt x="1902" y="628"/>
                    <a:pt x="1890" y="612"/>
                    <a:pt x="1891" y="591"/>
                  </a:cubicBezTo>
                  <a:cubicBezTo>
                    <a:pt x="1884" y="581"/>
                    <a:pt x="1890" y="607"/>
                    <a:pt x="1883" y="601"/>
                  </a:cubicBezTo>
                  <a:cubicBezTo>
                    <a:pt x="1890" y="612"/>
                    <a:pt x="1889" y="627"/>
                    <a:pt x="1882" y="632"/>
                  </a:cubicBezTo>
                  <a:cubicBezTo>
                    <a:pt x="1882" y="627"/>
                    <a:pt x="1868" y="642"/>
                    <a:pt x="1867" y="647"/>
                  </a:cubicBezTo>
                  <a:cubicBezTo>
                    <a:pt x="1854" y="636"/>
                    <a:pt x="1882" y="632"/>
                    <a:pt x="1868" y="632"/>
                  </a:cubicBezTo>
                  <a:cubicBezTo>
                    <a:pt x="1861" y="631"/>
                    <a:pt x="1869" y="616"/>
                    <a:pt x="1855" y="626"/>
                  </a:cubicBezTo>
                  <a:cubicBezTo>
                    <a:pt x="1869" y="616"/>
                    <a:pt x="1848" y="615"/>
                    <a:pt x="1849" y="610"/>
                  </a:cubicBezTo>
                  <a:cubicBezTo>
                    <a:pt x="1850" y="589"/>
                    <a:pt x="1878" y="570"/>
                    <a:pt x="1858" y="553"/>
                  </a:cubicBezTo>
                  <a:cubicBezTo>
                    <a:pt x="1851" y="558"/>
                    <a:pt x="1851" y="558"/>
                    <a:pt x="1851" y="558"/>
                  </a:cubicBezTo>
                  <a:cubicBezTo>
                    <a:pt x="1840" y="506"/>
                    <a:pt x="1856" y="455"/>
                    <a:pt x="1839" y="397"/>
                  </a:cubicBezTo>
                  <a:cubicBezTo>
                    <a:pt x="1831" y="407"/>
                    <a:pt x="1838" y="408"/>
                    <a:pt x="1831" y="418"/>
                  </a:cubicBezTo>
                  <a:cubicBezTo>
                    <a:pt x="1831" y="412"/>
                    <a:pt x="1831" y="407"/>
                    <a:pt x="1824" y="412"/>
                  </a:cubicBezTo>
                  <a:cubicBezTo>
                    <a:pt x="1817" y="417"/>
                    <a:pt x="1849" y="460"/>
                    <a:pt x="1814" y="468"/>
                  </a:cubicBezTo>
                  <a:cubicBezTo>
                    <a:pt x="1815" y="463"/>
                    <a:pt x="1815" y="448"/>
                    <a:pt x="1808" y="458"/>
                  </a:cubicBezTo>
                  <a:cubicBezTo>
                    <a:pt x="1814" y="479"/>
                    <a:pt x="1800" y="478"/>
                    <a:pt x="1806" y="494"/>
                  </a:cubicBezTo>
                  <a:cubicBezTo>
                    <a:pt x="1800" y="483"/>
                    <a:pt x="1786" y="498"/>
                    <a:pt x="1792" y="504"/>
                  </a:cubicBezTo>
                  <a:cubicBezTo>
                    <a:pt x="1792" y="498"/>
                    <a:pt x="1799" y="499"/>
                    <a:pt x="1799" y="499"/>
                  </a:cubicBezTo>
                  <a:cubicBezTo>
                    <a:pt x="1798" y="525"/>
                    <a:pt x="1790" y="550"/>
                    <a:pt x="1796" y="566"/>
                  </a:cubicBezTo>
                  <a:cubicBezTo>
                    <a:pt x="1795" y="581"/>
                    <a:pt x="1802" y="582"/>
                    <a:pt x="1809" y="582"/>
                  </a:cubicBezTo>
                  <a:cubicBezTo>
                    <a:pt x="1795" y="587"/>
                    <a:pt x="1801" y="608"/>
                    <a:pt x="1808" y="608"/>
                  </a:cubicBezTo>
                  <a:cubicBezTo>
                    <a:pt x="1808" y="598"/>
                    <a:pt x="1809" y="582"/>
                    <a:pt x="1809" y="577"/>
                  </a:cubicBezTo>
                  <a:cubicBezTo>
                    <a:pt x="1822" y="593"/>
                    <a:pt x="1827" y="630"/>
                    <a:pt x="1805" y="649"/>
                  </a:cubicBezTo>
                  <a:cubicBezTo>
                    <a:pt x="1806" y="644"/>
                    <a:pt x="1813" y="629"/>
                    <a:pt x="1806" y="634"/>
                  </a:cubicBezTo>
                  <a:cubicBezTo>
                    <a:pt x="1796" y="700"/>
                    <a:pt x="1812" y="784"/>
                    <a:pt x="1801" y="877"/>
                  </a:cubicBezTo>
                  <a:cubicBezTo>
                    <a:pt x="1789" y="840"/>
                    <a:pt x="1804" y="825"/>
                    <a:pt x="1791" y="809"/>
                  </a:cubicBezTo>
                  <a:cubicBezTo>
                    <a:pt x="1790" y="814"/>
                    <a:pt x="1796" y="830"/>
                    <a:pt x="1789" y="835"/>
                  </a:cubicBezTo>
                  <a:cubicBezTo>
                    <a:pt x="1767" y="735"/>
                    <a:pt x="1772" y="632"/>
                    <a:pt x="1769" y="549"/>
                  </a:cubicBezTo>
                  <a:cubicBezTo>
                    <a:pt x="1762" y="554"/>
                    <a:pt x="1769" y="559"/>
                    <a:pt x="1755" y="559"/>
                  </a:cubicBezTo>
                  <a:cubicBezTo>
                    <a:pt x="1765" y="497"/>
                    <a:pt x="1745" y="481"/>
                    <a:pt x="1742" y="413"/>
                  </a:cubicBezTo>
                  <a:cubicBezTo>
                    <a:pt x="1741" y="429"/>
                    <a:pt x="1739" y="460"/>
                    <a:pt x="1746" y="475"/>
                  </a:cubicBezTo>
                  <a:cubicBezTo>
                    <a:pt x="1739" y="475"/>
                    <a:pt x="1739" y="470"/>
                    <a:pt x="1732" y="470"/>
                  </a:cubicBezTo>
                  <a:cubicBezTo>
                    <a:pt x="1737" y="516"/>
                    <a:pt x="1736" y="527"/>
                    <a:pt x="1741" y="558"/>
                  </a:cubicBezTo>
                  <a:cubicBezTo>
                    <a:pt x="1749" y="538"/>
                    <a:pt x="1737" y="501"/>
                    <a:pt x="1752" y="486"/>
                  </a:cubicBezTo>
                  <a:cubicBezTo>
                    <a:pt x="1751" y="512"/>
                    <a:pt x="1748" y="558"/>
                    <a:pt x="1761" y="575"/>
                  </a:cubicBezTo>
                  <a:cubicBezTo>
                    <a:pt x="1753" y="605"/>
                    <a:pt x="1777" y="663"/>
                    <a:pt x="1748" y="703"/>
                  </a:cubicBezTo>
                  <a:cubicBezTo>
                    <a:pt x="1752" y="755"/>
                    <a:pt x="1715" y="805"/>
                    <a:pt x="1726" y="863"/>
                  </a:cubicBezTo>
                  <a:cubicBezTo>
                    <a:pt x="1705" y="882"/>
                    <a:pt x="1714" y="841"/>
                    <a:pt x="1708" y="820"/>
                  </a:cubicBezTo>
                  <a:cubicBezTo>
                    <a:pt x="1709" y="789"/>
                    <a:pt x="1704" y="753"/>
                    <a:pt x="1705" y="737"/>
                  </a:cubicBezTo>
                  <a:cubicBezTo>
                    <a:pt x="1705" y="737"/>
                    <a:pt x="1705" y="742"/>
                    <a:pt x="1705" y="737"/>
                  </a:cubicBezTo>
                  <a:cubicBezTo>
                    <a:pt x="1699" y="716"/>
                    <a:pt x="1701" y="685"/>
                    <a:pt x="1695" y="664"/>
                  </a:cubicBezTo>
                  <a:cubicBezTo>
                    <a:pt x="1684" y="747"/>
                    <a:pt x="1695" y="804"/>
                    <a:pt x="1691" y="882"/>
                  </a:cubicBezTo>
                  <a:cubicBezTo>
                    <a:pt x="1678" y="871"/>
                    <a:pt x="1690" y="897"/>
                    <a:pt x="1677" y="891"/>
                  </a:cubicBezTo>
                  <a:cubicBezTo>
                    <a:pt x="1691" y="887"/>
                    <a:pt x="1678" y="865"/>
                    <a:pt x="1691" y="876"/>
                  </a:cubicBezTo>
                  <a:cubicBezTo>
                    <a:pt x="1692" y="866"/>
                    <a:pt x="1685" y="866"/>
                    <a:pt x="1685" y="861"/>
                  </a:cubicBezTo>
                  <a:cubicBezTo>
                    <a:pt x="1680" y="829"/>
                    <a:pt x="1686" y="855"/>
                    <a:pt x="1685" y="871"/>
                  </a:cubicBezTo>
                  <a:cubicBezTo>
                    <a:pt x="1672" y="855"/>
                    <a:pt x="1686" y="840"/>
                    <a:pt x="1673" y="834"/>
                  </a:cubicBezTo>
                  <a:cubicBezTo>
                    <a:pt x="1665" y="854"/>
                    <a:pt x="1684" y="881"/>
                    <a:pt x="1662" y="906"/>
                  </a:cubicBezTo>
                  <a:cubicBezTo>
                    <a:pt x="1663" y="896"/>
                    <a:pt x="1670" y="891"/>
                    <a:pt x="1664" y="880"/>
                  </a:cubicBezTo>
                  <a:cubicBezTo>
                    <a:pt x="1663" y="885"/>
                    <a:pt x="1663" y="890"/>
                    <a:pt x="1656" y="890"/>
                  </a:cubicBezTo>
                  <a:cubicBezTo>
                    <a:pt x="1657" y="885"/>
                    <a:pt x="1650" y="879"/>
                    <a:pt x="1657" y="875"/>
                  </a:cubicBezTo>
                  <a:cubicBezTo>
                    <a:pt x="1664" y="875"/>
                    <a:pt x="1664" y="880"/>
                    <a:pt x="1664" y="880"/>
                  </a:cubicBezTo>
                  <a:cubicBezTo>
                    <a:pt x="1658" y="864"/>
                    <a:pt x="1673" y="824"/>
                    <a:pt x="1661" y="797"/>
                  </a:cubicBezTo>
                  <a:cubicBezTo>
                    <a:pt x="1654" y="802"/>
                    <a:pt x="1661" y="802"/>
                    <a:pt x="1654" y="807"/>
                  </a:cubicBezTo>
                  <a:cubicBezTo>
                    <a:pt x="1654" y="802"/>
                    <a:pt x="1640" y="801"/>
                    <a:pt x="1647" y="797"/>
                  </a:cubicBezTo>
                  <a:cubicBezTo>
                    <a:pt x="1648" y="781"/>
                    <a:pt x="1637" y="729"/>
                    <a:pt x="1618" y="697"/>
                  </a:cubicBezTo>
                  <a:cubicBezTo>
                    <a:pt x="1631" y="703"/>
                    <a:pt x="1625" y="692"/>
                    <a:pt x="1625" y="687"/>
                  </a:cubicBezTo>
                  <a:cubicBezTo>
                    <a:pt x="1618" y="686"/>
                    <a:pt x="1612" y="681"/>
                    <a:pt x="1612" y="676"/>
                  </a:cubicBezTo>
                  <a:cubicBezTo>
                    <a:pt x="1616" y="604"/>
                    <a:pt x="1591" y="551"/>
                    <a:pt x="1601" y="484"/>
                  </a:cubicBezTo>
                  <a:cubicBezTo>
                    <a:pt x="1614" y="500"/>
                    <a:pt x="1613" y="521"/>
                    <a:pt x="1612" y="536"/>
                  </a:cubicBezTo>
                  <a:cubicBezTo>
                    <a:pt x="1612" y="536"/>
                    <a:pt x="1618" y="552"/>
                    <a:pt x="1618" y="552"/>
                  </a:cubicBezTo>
                  <a:cubicBezTo>
                    <a:pt x="1626" y="542"/>
                    <a:pt x="1620" y="526"/>
                    <a:pt x="1620" y="511"/>
                  </a:cubicBezTo>
                  <a:cubicBezTo>
                    <a:pt x="1621" y="490"/>
                    <a:pt x="1588" y="468"/>
                    <a:pt x="1590" y="437"/>
                  </a:cubicBezTo>
                  <a:cubicBezTo>
                    <a:pt x="1576" y="436"/>
                    <a:pt x="1576" y="436"/>
                    <a:pt x="1576" y="436"/>
                  </a:cubicBezTo>
                  <a:cubicBezTo>
                    <a:pt x="1574" y="472"/>
                    <a:pt x="1587" y="483"/>
                    <a:pt x="1593" y="509"/>
                  </a:cubicBezTo>
                  <a:cubicBezTo>
                    <a:pt x="1586" y="514"/>
                    <a:pt x="1586" y="514"/>
                    <a:pt x="1585" y="524"/>
                  </a:cubicBezTo>
                  <a:cubicBezTo>
                    <a:pt x="1568" y="596"/>
                    <a:pt x="1612" y="671"/>
                    <a:pt x="1576" y="710"/>
                  </a:cubicBezTo>
                  <a:cubicBezTo>
                    <a:pt x="1556" y="709"/>
                    <a:pt x="1565" y="663"/>
                    <a:pt x="1570" y="689"/>
                  </a:cubicBezTo>
                  <a:cubicBezTo>
                    <a:pt x="1578" y="664"/>
                    <a:pt x="1565" y="663"/>
                    <a:pt x="1573" y="632"/>
                  </a:cubicBezTo>
                  <a:cubicBezTo>
                    <a:pt x="1566" y="632"/>
                    <a:pt x="1552" y="637"/>
                    <a:pt x="1560" y="627"/>
                  </a:cubicBezTo>
                  <a:cubicBezTo>
                    <a:pt x="1560" y="621"/>
                    <a:pt x="1566" y="632"/>
                    <a:pt x="1573" y="627"/>
                  </a:cubicBezTo>
                  <a:cubicBezTo>
                    <a:pt x="1588" y="602"/>
                    <a:pt x="1570" y="560"/>
                    <a:pt x="1571" y="539"/>
                  </a:cubicBezTo>
                  <a:cubicBezTo>
                    <a:pt x="1571" y="544"/>
                    <a:pt x="1570" y="550"/>
                    <a:pt x="1564" y="544"/>
                  </a:cubicBezTo>
                  <a:cubicBezTo>
                    <a:pt x="1558" y="523"/>
                    <a:pt x="1579" y="524"/>
                    <a:pt x="1573" y="503"/>
                  </a:cubicBezTo>
                  <a:cubicBezTo>
                    <a:pt x="1552" y="512"/>
                    <a:pt x="1560" y="477"/>
                    <a:pt x="1547" y="471"/>
                  </a:cubicBezTo>
                  <a:cubicBezTo>
                    <a:pt x="1546" y="491"/>
                    <a:pt x="1551" y="523"/>
                    <a:pt x="1550" y="549"/>
                  </a:cubicBezTo>
                  <a:cubicBezTo>
                    <a:pt x="1543" y="543"/>
                    <a:pt x="1536" y="548"/>
                    <a:pt x="1530" y="542"/>
                  </a:cubicBezTo>
                  <a:cubicBezTo>
                    <a:pt x="1510" y="515"/>
                    <a:pt x="1526" y="485"/>
                    <a:pt x="1513" y="464"/>
                  </a:cubicBezTo>
                  <a:cubicBezTo>
                    <a:pt x="1498" y="484"/>
                    <a:pt x="1518" y="506"/>
                    <a:pt x="1517" y="526"/>
                  </a:cubicBezTo>
                  <a:cubicBezTo>
                    <a:pt x="1516" y="536"/>
                    <a:pt x="1502" y="546"/>
                    <a:pt x="1501" y="556"/>
                  </a:cubicBezTo>
                  <a:cubicBezTo>
                    <a:pt x="1501" y="556"/>
                    <a:pt x="1508" y="562"/>
                    <a:pt x="1508" y="567"/>
                  </a:cubicBezTo>
                  <a:cubicBezTo>
                    <a:pt x="1514" y="573"/>
                    <a:pt x="1494" y="577"/>
                    <a:pt x="1507" y="583"/>
                  </a:cubicBezTo>
                  <a:cubicBezTo>
                    <a:pt x="1514" y="583"/>
                    <a:pt x="1513" y="609"/>
                    <a:pt x="1512" y="629"/>
                  </a:cubicBezTo>
                  <a:cubicBezTo>
                    <a:pt x="1532" y="630"/>
                    <a:pt x="1512" y="619"/>
                    <a:pt x="1526" y="615"/>
                  </a:cubicBezTo>
                  <a:cubicBezTo>
                    <a:pt x="1538" y="651"/>
                    <a:pt x="1518" y="645"/>
                    <a:pt x="1503" y="665"/>
                  </a:cubicBezTo>
                  <a:cubicBezTo>
                    <a:pt x="1523" y="671"/>
                    <a:pt x="1509" y="691"/>
                    <a:pt x="1508" y="702"/>
                  </a:cubicBezTo>
                  <a:cubicBezTo>
                    <a:pt x="1501" y="706"/>
                    <a:pt x="1495" y="696"/>
                    <a:pt x="1495" y="691"/>
                  </a:cubicBezTo>
                  <a:cubicBezTo>
                    <a:pt x="1485" y="618"/>
                    <a:pt x="1501" y="556"/>
                    <a:pt x="1485" y="483"/>
                  </a:cubicBezTo>
                  <a:cubicBezTo>
                    <a:pt x="1477" y="503"/>
                    <a:pt x="1496" y="525"/>
                    <a:pt x="1482" y="535"/>
                  </a:cubicBezTo>
                  <a:cubicBezTo>
                    <a:pt x="1469" y="529"/>
                    <a:pt x="1477" y="503"/>
                    <a:pt x="1456" y="497"/>
                  </a:cubicBezTo>
                  <a:cubicBezTo>
                    <a:pt x="1455" y="523"/>
                    <a:pt x="1461" y="549"/>
                    <a:pt x="1446" y="569"/>
                  </a:cubicBezTo>
                  <a:cubicBezTo>
                    <a:pt x="1440" y="559"/>
                    <a:pt x="1454" y="554"/>
                    <a:pt x="1447" y="549"/>
                  </a:cubicBezTo>
                  <a:cubicBezTo>
                    <a:pt x="1433" y="553"/>
                    <a:pt x="1432" y="584"/>
                    <a:pt x="1446" y="574"/>
                  </a:cubicBezTo>
                  <a:cubicBezTo>
                    <a:pt x="1431" y="589"/>
                    <a:pt x="1436" y="626"/>
                    <a:pt x="1450" y="637"/>
                  </a:cubicBezTo>
                  <a:cubicBezTo>
                    <a:pt x="1428" y="651"/>
                    <a:pt x="1435" y="662"/>
                    <a:pt x="1440" y="683"/>
                  </a:cubicBezTo>
                  <a:cubicBezTo>
                    <a:pt x="1434" y="682"/>
                    <a:pt x="1427" y="677"/>
                    <a:pt x="1420" y="677"/>
                  </a:cubicBezTo>
                  <a:cubicBezTo>
                    <a:pt x="1420" y="687"/>
                    <a:pt x="1426" y="692"/>
                    <a:pt x="1412" y="697"/>
                  </a:cubicBezTo>
                  <a:cubicBezTo>
                    <a:pt x="1419" y="697"/>
                    <a:pt x="1419" y="697"/>
                    <a:pt x="1426" y="703"/>
                  </a:cubicBezTo>
                  <a:cubicBezTo>
                    <a:pt x="1405" y="697"/>
                    <a:pt x="1425" y="713"/>
                    <a:pt x="1411" y="718"/>
                  </a:cubicBezTo>
                  <a:cubicBezTo>
                    <a:pt x="1411" y="712"/>
                    <a:pt x="1412" y="702"/>
                    <a:pt x="1405" y="707"/>
                  </a:cubicBezTo>
                  <a:cubicBezTo>
                    <a:pt x="1398" y="717"/>
                    <a:pt x="1410" y="738"/>
                    <a:pt x="1396" y="748"/>
                  </a:cubicBezTo>
                  <a:cubicBezTo>
                    <a:pt x="1398" y="717"/>
                    <a:pt x="1399" y="696"/>
                    <a:pt x="1393" y="675"/>
                  </a:cubicBezTo>
                  <a:cubicBezTo>
                    <a:pt x="1392" y="680"/>
                    <a:pt x="1392" y="686"/>
                    <a:pt x="1385" y="685"/>
                  </a:cubicBezTo>
                  <a:cubicBezTo>
                    <a:pt x="1384" y="721"/>
                    <a:pt x="1396" y="753"/>
                    <a:pt x="1381" y="783"/>
                  </a:cubicBezTo>
                  <a:cubicBezTo>
                    <a:pt x="1375" y="762"/>
                    <a:pt x="1368" y="752"/>
                    <a:pt x="1363" y="726"/>
                  </a:cubicBezTo>
                  <a:cubicBezTo>
                    <a:pt x="1349" y="730"/>
                    <a:pt x="1348" y="751"/>
                    <a:pt x="1341" y="761"/>
                  </a:cubicBezTo>
                  <a:cubicBezTo>
                    <a:pt x="1334" y="750"/>
                    <a:pt x="1334" y="750"/>
                    <a:pt x="1327" y="760"/>
                  </a:cubicBezTo>
                  <a:cubicBezTo>
                    <a:pt x="1327" y="750"/>
                    <a:pt x="1321" y="744"/>
                    <a:pt x="1322" y="729"/>
                  </a:cubicBezTo>
                  <a:cubicBezTo>
                    <a:pt x="1288" y="722"/>
                    <a:pt x="1317" y="687"/>
                    <a:pt x="1297" y="676"/>
                  </a:cubicBezTo>
                  <a:cubicBezTo>
                    <a:pt x="1296" y="681"/>
                    <a:pt x="1289" y="691"/>
                    <a:pt x="1295" y="701"/>
                  </a:cubicBezTo>
                  <a:cubicBezTo>
                    <a:pt x="1282" y="706"/>
                    <a:pt x="1275" y="700"/>
                    <a:pt x="1268" y="710"/>
                  </a:cubicBezTo>
                  <a:cubicBezTo>
                    <a:pt x="1247" y="704"/>
                    <a:pt x="1241" y="688"/>
                    <a:pt x="1255" y="679"/>
                  </a:cubicBezTo>
                  <a:cubicBezTo>
                    <a:pt x="1249" y="678"/>
                    <a:pt x="1249" y="678"/>
                    <a:pt x="1242" y="678"/>
                  </a:cubicBezTo>
                  <a:cubicBezTo>
                    <a:pt x="1235" y="673"/>
                    <a:pt x="1242" y="668"/>
                    <a:pt x="1250" y="658"/>
                  </a:cubicBezTo>
                  <a:cubicBezTo>
                    <a:pt x="1249" y="663"/>
                    <a:pt x="1249" y="678"/>
                    <a:pt x="1249" y="668"/>
                  </a:cubicBezTo>
                  <a:cubicBezTo>
                    <a:pt x="1250" y="658"/>
                    <a:pt x="1257" y="643"/>
                    <a:pt x="1244" y="632"/>
                  </a:cubicBezTo>
                  <a:cubicBezTo>
                    <a:pt x="1258" y="632"/>
                    <a:pt x="1258" y="622"/>
                    <a:pt x="1251" y="622"/>
                  </a:cubicBezTo>
                  <a:cubicBezTo>
                    <a:pt x="1251" y="622"/>
                    <a:pt x="1251" y="627"/>
                    <a:pt x="1244" y="626"/>
                  </a:cubicBezTo>
                  <a:cubicBezTo>
                    <a:pt x="1245" y="611"/>
                    <a:pt x="1253" y="591"/>
                    <a:pt x="1240" y="580"/>
                  </a:cubicBezTo>
                  <a:cubicBezTo>
                    <a:pt x="1239" y="595"/>
                    <a:pt x="1238" y="605"/>
                    <a:pt x="1238" y="611"/>
                  </a:cubicBezTo>
                  <a:cubicBezTo>
                    <a:pt x="1232" y="595"/>
                    <a:pt x="1233" y="579"/>
                    <a:pt x="1212" y="578"/>
                  </a:cubicBezTo>
                  <a:cubicBezTo>
                    <a:pt x="1219" y="589"/>
                    <a:pt x="1204" y="604"/>
                    <a:pt x="1218" y="604"/>
                  </a:cubicBezTo>
                  <a:cubicBezTo>
                    <a:pt x="1218" y="599"/>
                    <a:pt x="1218" y="594"/>
                    <a:pt x="1218" y="594"/>
                  </a:cubicBezTo>
                  <a:cubicBezTo>
                    <a:pt x="1225" y="610"/>
                    <a:pt x="1224" y="615"/>
                    <a:pt x="1216" y="635"/>
                  </a:cubicBezTo>
                  <a:cubicBezTo>
                    <a:pt x="1217" y="625"/>
                    <a:pt x="1224" y="615"/>
                    <a:pt x="1211" y="609"/>
                  </a:cubicBezTo>
                  <a:cubicBezTo>
                    <a:pt x="1223" y="636"/>
                    <a:pt x="1202" y="655"/>
                    <a:pt x="1222" y="667"/>
                  </a:cubicBezTo>
                  <a:cubicBezTo>
                    <a:pt x="1208" y="666"/>
                    <a:pt x="1221" y="677"/>
                    <a:pt x="1214" y="687"/>
                  </a:cubicBezTo>
                  <a:cubicBezTo>
                    <a:pt x="1194" y="665"/>
                    <a:pt x="1190" y="619"/>
                    <a:pt x="1198" y="593"/>
                  </a:cubicBezTo>
                  <a:cubicBezTo>
                    <a:pt x="1186" y="567"/>
                    <a:pt x="1202" y="521"/>
                    <a:pt x="1176" y="478"/>
                  </a:cubicBezTo>
                  <a:cubicBezTo>
                    <a:pt x="1182" y="494"/>
                    <a:pt x="1182" y="499"/>
                    <a:pt x="1169" y="493"/>
                  </a:cubicBezTo>
                  <a:cubicBezTo>
                    <a:pt x="1194" y="531"/>
                    <a:pt x="1171" y="587"/>
                    <a:pt x="1190" y="624"/>
                  </a:cubicBezTo>
                  <a:cubicBezTo>
                    <a:pt x="1175" y="649"/>
                    <a:pt x="1194" y="681"/>
                    <a:pt x="1186" y="701"/>
                  </a:cubicBezTo>
                  <a:cubicBezTo>
                    <a:pt x="1152" y="684"/>
                    <a:pt x="1154" y="658"/>
                    <a:pt x="1155" y="622"/>
                  </a:cubicBezTo>
                  <a:cubicBezTo>
                    <a:pt x="1149" y="622"/>
                    <a:pt x="1149" y="622"/>
                    <a:pt x="1142" y="616"/>
                  </a:cubicBezTo>
                  <a:cubicBezTo>
                    <a:pt x="1163" y="607"/>
                    <a:pt x="1144" y="580"/>
                    <a:pt x="1172" y="571"/>
                  </a:cubicBezTo>
                  <a:cubicBezTo>
                    <a:pt x="1172" y="566"/>
                    <a:pt x="1158" y="570"/>
                    <a:pt x="1158" y="565"/>
                  </a:cubicBezTo>
                  <a:cubicBezTo>
                    <a:pt x="1165" y="566"/>
                    <a:pt x="1165" y="566"/>
                    <a:pt x="1172" y="561"/>
                  </a:cubicBezTo>
                  <a:cubicBezTo>
                    <a:pt x="1165" y="560"/>
                    <a:pt x="1168" y="499"/>
                    <a:pt x="1162" y="488"/>
                  </a:cubicBezTo>
                  <a:cubicBezTo>
                    <a:pt x="1162" y="493"/>
                    <a:pt x="1162" y="483"/>
                    <a:pt x="1156" y="477"/>
                  </a:cubicBezTo>
                  <a:cubicBezTo>
                    <a:pt x="1163" y="478"/>
                    <a:pt x="1163" y="478"/>
                    <a:pt x="1163" y="472"/>
                  </a:cubicBezTo>
                  <a:cubicBezTo>
                    <a:pt x="1164" y="452"/>
                    <a:pt x="1157" y="446"/>
                    <a:pt x="1157" y="446"/>
                  </a:cubicBezTo>
                  <a:cubicBezTo>
                    <a:pt x="1158" y="436"/>
                    <a:pt x="1166" y="416"/>
                    <a:pt x="1158" y="436"/>
                  </a:cubicBezTo>
                  <a:cubicBezTo>
                    <a:pt x="1150" y="461"/>
                    <a:pt x="1162" y="488"/>
                    <a:pt x="1148" y="498"/>
                  </a:cubicBezTo>
                  <a:cubicBezTo>
                    <a:pt x="1142" y="471"/>
                    <a:pt x="1151" y="436"/>
                    <a:pt x="1138" y="425"/>
                  </a:cubicBezTo>
                  <a:cubicBezTo>
                    <a:pt x="1128" y="481"/>
                    <a:pt x="1128" y="486"/>
                    <a:pt x="1125" y="553"/>
                  </a:cubicBezTo>
                  <a:cubicBezTo>
                    <a:pt x="1111" y="547"/>
                    <a:pt x="1110" y="573"/>
                    <a:pt x="1117" y="574"/>
                  </a:cubicBezTo>
                  <a:cubicBezTo>
                    <a:pt x="1117" y="568"/>
                    <a:pt x="1117" y="568"/>
                    <a:pt x="1124" y="569"/>
                  </a:cubicBezTo>
                  <a:cubicBezTo>
                    <a:pt x="1129" y="600"/>
                    <a:pt x="1140" y="652"/>
                    <a:pt x="1118" y="677"/>
                  </a:cubicBezTo>
                  <a:cubicBezTo>
                    <a:pt x="1119" y="657"/>
                    <a:pt x="1128" y="631"/>
                    <a:pt x="1108" y="620"/>
                  </a:cubicBezTo>
                  <a:cubicBezTo>
                    <a:pt x="1105" y="661"/>
                    <a:pt x="1123" y="724"/>
                    <a:pt x="1107" y="770"/>
                  </a:cubicBezTo>
                  <a:cubicBezTo>
                    <a:pt x="1089" y="722"/>
                    <a:pt x="1105" y="661"/>
                    <a:pt x="1087" y="619"/>
                  </a:cubicBezTo>
                  <a:cubicBezTo>
                    <a:pt x="1066" y="623"/>
                    <a:pt x="1066" y="623"/>
                    <a:pt x="1066" y="623"/>
                  </a:cubicBezTo>
                  <a:cubicBezTo>
                    <a:pt x="1053" y="607"/>
                    <a:pt x="1068" y="592"/>
                    <a:pt x="1055" y="576"/>
                  </a:cubicBezTo>
                  <a:cubicBezTo>
                    <a:pt x="1054" y="586"/>
                    <a:pt x="1054" y="596"/>
                    <a:pt x="1047" y="596"/>
                  </a:cubicBezTo>
                  <a:cubicBezTo>
                    <a:pt x="1053" y="617"/>
                    <a:pt x="1038" y="632"/>
                    <a:pt x="1024" y="647"/>
                  </a:cubicBezTo>
                  <a:cubicBezTo>
                    <a:pt x="1003" y="646"/>
                    <a:pt x="1012" y="615"/>
                    <a:pt x="1018" y="626"/>
                  </a:cubicBezTo>
                  <a:cubicBezTo>
                    <a:pt x="1032" y="626"/>
                    <a:pt x="1012" y="615"/>
                    <a:pt x="1012" y="610"/>
                  </a:cubicBezTo>
                  <a:cubicBezTo>
                    <a:pt x="1019" y="610"/>
                    <a:pt x="1019" y="615"/>
                    <a:pt x="1025" y="616"/>
                  </a:cubicBezTo>
                  <a:cubicBezTo>
                    <a:pt x="1026" y="610"/>
                    <a:pt x="1013" y="599"/>
                    <a:pt x="1020" y="595"/>
                  </a:cubicBezTo>
                  <a:cubicBezTo>
                    <a:pt x="1026" y="595"/>
                    <a:pt x="1019" y="600"/>
                    <a:pt x="1026" y="600"/>
                  </a:cubicBezTo>
                  <a:cubicBezTo>
                    <a:pt x="1029" y="554"/>
                    <a:pt x="1010" y="522"/>
                    <a:pt x="1012" y="465"/>
                  </a:cubicBezTo>
                  <a:cubicBezTo>
                    <a:pt x="1012" y="465"/>
                    <a:pt x="1005" y="465"/>
                    <a:pt x="1006" y="459"/>
                  </a:cubicBezTo>
                  <a:cubicBezTo>
                    <a:pt x="1020" y="450"/>
                    <a:pt x="1015" y="418"/>
                    <a:pt x="1001" y="407"/>
                  </a:cubicBezTo>
                  <a:cubicBezTo>
                    <a:pt x="1001" y="418"/>
                    <a:pt x="1000" y="428"/>
                    <a:pt x="1007" y="434"/>
                  </a:cubicBezTo>
                  <a:cubicBezTo>
                    <a:pt x="993" y="433"/>
                    <a:pt x="1011" y="501"/>
                    <a:pt x="991" y="490"/>
                  </a:cubicBezTo>
                  <a:cubicBezTo>
                    <a:pt x="990" y="510"/>
                    <a:pt x="996" y="521"/>
                    <a:pt x="995" y="536"/>
                  </a:cubicBezTo>
                  <a:cubicBezTo>
                    <a:pt x="988" y="541"/>
                    <a:pt x="988" y="536"/>
                    <a:pt x="981" y="541"/>
                  </a:cubicBezTo>
                  <a:cubicBezTo>
                    <a:pt x="988" y="541"/>
                    <a:pt x="981" y="551"/>
                    <a:pt x="987" y="557"/>
                  </a:cubicBezTo>
                  <a:cubicBezTo>
                    <a:pt x="974" y="546"/>
                    <a:pt x="986" y="572"/>
                    <a:pt x="980" y="572"/>
                  </a:cubicBezTo>
                  <a:cubicBezTo>
                    <a:pt x="980" y="567"/>
                    <a:pt x="980" y="556"/>
                    <a:pt x="974" y="556"/>
                  </a:cubicBezTo>
                  <a:cubicBezTo>
                    <a:pt x="966" y="566"/>
                    <a:pt x="972" y="577"/>
                    <a:pt x="966" y="576"/>
                  </a:cubicBezTo>
                  <a:cubicBezTo>
                    <a:pt x="966" y="576"/>
                    <a:pt x="959" y="571"/>
                    <a:pt x="959" y="571"/>
                  </a:cubicBezTo>
                  <a:cubicBezTo>
                    <a:pt x="960" y="561"/>
                    <a:pt x="960" y="550"/>
                    <a:pt x="960" y="550"/>
                  </a:cubicBezTo>
                  <a:cubicBezTo>
                    <a:pt x="974" y="546"/>
                    <a:pt x="966" y="561"/>
                    <a:pt x="974" y="551"/>
                  </a:cubicBezTo>
                  <a:cubicBezTo>
                    <a:pt x="967" y="551"/>
                    <a:pt x="967" y="540"/>
                    <a:pt x="961" y="540"/>
                  </a:cubicBezTo>
                  <a:cubicBezTo>
                    <a:pt x="955" y="519"/>
                    <a:pt x="969" y="504"/>
                    <a:pt x="956" y="493"/>
                  </a:cubicBezTo>
                  <a:cubicBezTo>
                    <a:pt x="971" y="478"/>
                    <a:pt x="964" y="473"/>
                    <a:pt x="965" y="447"/>
                  </a:cubicBezTo>
                  <a:cubicBezTo>
                    <a:pt x="945" y="446"/>
                    <a:pt x="964" y="463"/>
                    <a:pt x="951" y="462"/>
                  </a:cubicBezTo>
                  <a:cubicBezTo>
                    <a:pt x="958" y="447"/>
                    <a:pt x="938" y="435"/>
                    <a:pt x="952" y="431"/>
                  </a:cubicBezTo>
                  <a:cubicBezTo>
                    <a:pt x="959" y="431"/>
                    <a:pt x="952" y="446"/>
                    <a:pt x="958" y="447"/>
                  </a:cubicBezTo>
                  <a:cubicBezTo>
                    <a:pt x="966" y="432"/>
                    <a:pt x="954" y="405"/>
                    <a:pt x="974" y="401"/>
                  </a:cubicBezTo>
                  <a:cubicBezTo>
                    <a:pt x="981" y="406"/>
                    <a:pt x="974" y="401"/>
                    <a:pt x="981" y="401"/>
                  </a:cubicBezTo>
                  <a:cubicBezTo>
                    <a:pt x="981" y="412"/>
                    <a:pt x="967" y="421"/>
                    <a:pt x="987" y="422"/>
                  </a:cubicBezTo>
                  <a:cubicBezTo>
                    <a:pt x="980" y="417"/>
                    <a:pt x="988" y="412"/>
                    <a:pt x="995" y="407"/>
                  </a:cubicBezTo>
                  <a:cubicBezTo>
                    <a:pt x="981" y="406"/>
                    <a:pt x="989" y="391"/>
                    <a:pt x="982" y="386"/>
                  </a:cubicBezTo>
                  <a:cubicBezTo>
                    <a:pt x="995" y="392"/>
                    <a:pt x="996" y="381"/>
                    <a:pt x="989" y="376"/>
                  </a:cubicBezTo>
                  <a:cubicBezTo>
                    <a:pt x="989" y="386"/>
                    <a:pt x="975" y="380"/>
                    <a:pt x="976" y="375"/>
                  </a:cubicBezTo>
                  <a:cubicBezTo>
                    <a:pt x="961" y="385"/>
                    <a:pt x="975" y="391"/>
                    <a:pt x="975" y="396"/>
                  </a:cubicBezTo>
                  <a:cubicBezTo>
                    <a:pt x="968" y="395"/>
                    <a:pt x="968" y="401"/>
                    <a:pt x="968" y="401"/>
                  </a:cubicBezTo>
                  <a:cubicBezTo>
                    <a:pt x="954" y="390"/>
                    <a:pt x="976" y="375"/>
                    <a:pt x="962" y="369"/>
                  </a:cubicBezTo>
                  <a:cubicBezTo>
                    <a:pt x="954" y="395"/>
                    <a:pt x="954" y="405"/>
                    <a:pt x="953" y="426"/>
                  </a:cubicBezTo>
                  <a:cubicBezTo>
                    <a:pt x="940" y="399"/>
                    <a:pt x="948" y="384"/>
                    <a:pt x="942" y="368"/>
                  </a:cubicBezTo>
                  <a:cubicBezTo>
                    <a:pt x="948" y="374"/>
                    <a:pt x="941" y="373"/>
                    <a:pt x="935" y="373"/>
                  </a:cubicBezTo>
                  <a:cubicBezTo>
                    <a:pt x="935" y="368"/>
                    <a:pt x="921" y="362"/>
                    <a:pt x="921" y="372"/>
                  </a:cubicBezTo>
                  <a:cubicBezTo>
                    <a:pt x="935" y="368"/>
                    <a:pt x="920" y="383"/>
                    <a:pt x="920" y="393"/>
                  </a:cubicBezTo>
                  <a:cubicBezTo>
                    <a:pt x="908" y="361"/>
                    <a:pt x="924" y="305"/>
                    <a:pt x="898" y="283"/>
                  </a:cubicBezTo>
                  <a:cubicBezTo>
                    <a:pt x="917" y="320"/>
                    <a:pt x="887" y="371"/>
                    <a:pt x="898" y="413"/>
                  </a:cubicBezTo>
                  <a:cubicBezTo>
                    <a:pt x="885" y="407"/>
                    <a:pt x="898" y="423"/>
                    <a:pt x="891" y="423"/>
                  </a:cubicBezTo>
                  <a:cubicBezTo>
                    <a:pt x="893" y="392"/>
                    <a:pt x="873" y="370"/>
                    <a:pt x="888" y="345"/>
                  </a:cubicBezTo>
                  <a:cubicBezTo>
                    <a:pt x="875" y="339"/>
                    <a:pt x="875" y="329"/>
                    <a:pt x="876" y="318"/>
                  </a:cubicBezTo>
                  <a:cubicBezTo>
                    <a:pt x="855" y="328"/>
                    <a:pt x="859" y="369"/>
                    <a:pt x="873" y="380"/>
                  </a:cubicBezTo>
                  <a:cubicBezTo>
                    <a:pt x="852" y="379"/>
                    <a:pt x="864" y="406"/>
                    <a:pt x="871" y="411"/>
                  </a:cubicBezTo>
                  <a:cubicBezTo>
                    <a:pt x="850" y="415"/>
                    <a:pt x="876" y="443"/>
                    <a:pt x="849" y="446"/>
                  </a:cubicBezTo>
                  <a:cubicBezTo>
                    <a:pt x="838" y="389"/>
                    <a:pt x="846" y="364"/>
                    <a:pt x="841" y="322"/>
                  </a:cubicBezTo>
                  <a:cubicBezTo>
                    <a:pt x="820" y="336"/>
                    <a:pt x="832" y="373"/>
                    <a:pt x="831" y="394"/>
                  </a:cubicBezTo>
                  <a:cubicBezTo>
                    <a:pt x="828" y="440"/>
                    <a:pt x="832" y="497"/>
                    <a:pt x="817" y="538"/>
                  </a:cubicBezTo>
                  <a:cubicBezTo>
                    <a:pt x="804" y="527"/>
                    <a:pt x="811" y="507"/>
                    <a:pt x="811" y="512"/>
                  </a:cubicBezTo>
                  <a:cubicBezTo>
                    <a:pt x="804" y="511"/>
                    <a:pt x="811" y="517"/>
                    <a:pt x="804" y="517"/>
                  </a:cubicBezTo>
                  <a:cubicBezTo>
                    <a:pt x="777" y="505"/>
                    <a:pt x="805" y="491"/>
                    <a:pt x="786" y="474"/>
                  </a:cubicBezTo>
                  <a:cubicBezTo>
                    <a:pt x="784" y="500"/>
                    <a:pt x="791" y="511"/>
                    <a:pt x="776" y="531"/>
                  </a:cubicBezTo>
                  <a:cubicBezTo>
                    <a:pt x="772" y="469"/>
                    <a:pt x="777" y="365"/>
                    <a:pt x="754" y="292"/>
                  </a:cubicBezTo>
                  <a:cubicBezTo>
                    <a:pt x="746" y="296"/>
                    <a:pt x="760" y="302"/>
                    <a:pt x="746" y="307"/>
                  </a:cubicBezTo>
                  <a:cubicBezTo>
                    <a:pt x="746" y="302"/>
                    <a:pt x="746" y="302"/>
                    <a:pt x="739" y="306"/>
                  </a:cubicBezTo>
                  <a:cubicBezTo>
                    <a:pt x="740" y="291"/>
                    <a:pt x="740" y="286"/>
                    <a:pt x="740" y="286"/>
                  </a:cubicBezTo>
                  <a:cubicBezTo>
                    <a:pt x="734" y="265"/>
                    <a:pt x="731" y="322"/>
                    <a:pt x="746" y="312"/>
                  </a:cubicBezTo>
                  <a:cubicBezTo>
                    <a:pt x="745" y="317"/>
                    <a:pt x="745" y="322"/>
                    <a:pt x="738" y="327"/>
                  </a:cubicBezTo>
                  <a:cubicBezTo>
                    <a:pt x="745" y="327"/>
                    <a:pt x="745" y="333"/>
                    <a:pt x="744" y="338"/>
                  </a:cubicBezTo>
                  <a:cubicBezTo>
                    <a:pt x="731" y="332"/>
                    <a:pt x="749" y="374"/>
                    <a:pt x="729" y="368"/>
                  </a:cubicBezTo>
                  <a:cubicBezTo>
                    <a:pt x="736" y="374"/>
                    <a:pt x="735" y="384"/>
                    <a:pt x="728" y="389"/>
                  </a:cubicBezTo>
                  <a:cubicBezTo>
                    <a:pt x="755" y="390"/>
                    <a:pt x="729" y="373"/>
                    <a:pt x="743" y="369"/>
                  </a:cubicBezTo>
                  <a:cubicBezTo>
                    <a:pt x="749" y="385"/>
                    <a:pt x="755" y="400"/>
                    <a:pt x="741" y="415"/>
                  </a:cubicBezTo>
                  <a:cubicBezTo>
                    <a:pt x="727" y="409"/>
                    <a:pt x="735" y="394"/>
                    <a:pt x="721" y="394"/>
                  </a:cubicBezTo>
                  <a:cubicBezTo>
                    <a:pt x="720" y="414"/>
                    <a:pt x="726" y="435"/>
                    <a:pt x="718" y="445"/>
                  </a:cubicBezTo>
                  <a:cubicBezTo>
                    <a:pt x="705" y="434"/>
                    <a:pt x="721" y="394"/>
                    <a:pt x="707" y="398"/>
                  </a:cubicBezTo>
                  <a:cubicBezTo>
                    <a:pt x="707" y="408"/>
                    <a:pt x="698" y="434"/>
                    <a:pt x="712" y="434"/>
                  </a:cubicBezTo>
                  <a:cubicBezTo>
                    <a:pt x="698" y="444"/>
                    <a:pt x="705" y="450"/>
                    <a:pt x="711" y="460"/>
                  </a:cubicBezTo>
                  <a:cubicBezTo>
                    <a:pt x="697" y="454"/>
                    <a:pt x="704" y="465"/>
                    <a:pt x="697" y="465"/>
                  </a:cubicBezTo>
                  <a:cubicBezTo>
                    <a:pt x="696" y="475"/>
                    <a:pt x="702" y="501"/>
                    <a:pt x="689" y="490"/>
                  </a:cubicBezTo>
                  <a:cubicBezTo>
                    <a:pt x="688" y="516"/>
                    <a:pt x="701" y="522"/>
                    <a:pt x="687" y="532"/>
                  </a:cubicBezTo>
                  <a:cubicBezTo>
                    <a:pt x="687" y="526"/>
                    <a:pt x="673" y="531"/>
                    <a:pt x="680" y="521"/>
                  </a:cubicBezTo>
                  <a:cubicBezTo>
                    <a:pt x="675" y="495"/>
                    <a:pt x="676" y="479"/>
                    <a:pt x="670" y="458"/>
                  </a:cubicBezTo>
                  <a:cubicBezTo>
                    <a:pt x="677" y="443"/>
                    <a:pt x="672" y="407"/>
                    <a:pt x="659" y="390"/>
                  </a:cubicBezTo>
                  <a:cubicBezTo>
                    <a:pt x="675" y="360"/>
                    <a:pt x="656" y="323"/>
                    <a:pt x="664" y="303"/>
                  </a:cubicBezTo>
                  <a:cubicBezTo>
                    <a:pt x="664" y="303"/>
                    <a:pt x="664" y="303"/>
                    <a:pt x="664" y="298"/>
                  </a:cubicBezTo>
                  <a:cubicBezTo>
                    <a:pt x="664" y="292"/>
                    <a:pt x="658" y="282"/>
                    <a:pt x="658" y="292"/>
                  </a:cubicBezTo>
                  <a:cubicBezTo>
                    <a:pt x="664" y="303"/>
                    <a:pt x="650" y="312"/>
                    <a:pt x="656" y="318"/>
                  </a:cubicBezTo>
                  <a:cubicBezTo>
                    <a:pt x="656" y="318"/>
                    <a:pt x="656" y="313"/>
                    <a:pt x="656" y="318"/>
                  </a:cubicBezTo>
                  <a:cubicBezTo>
                    <a:pt x="648" y="343"/>
                    <a:pt x="653" y="390"/>
                    <a:pt x="651" y="421"/>
                  </a:cubicBezTo>
                  <a:cubicBezTo>
                    <a:pt x="650" y="452"/>
                    <a:pt x="655" y="478"/>
                    <a:pt x="641" y="493"/>
                  </a:cubicBezTo>
                  <a:cubicBezTo>
                    <a:pt x="634" y="482"/>
                    <a:pt x="636" y="457"/>
                    <a:pt x="637" y="436"/>
                  </a:cubicBezTo>
                  <a:cubicBezTo>
                    <a:pt x="637" y="426"/>
                    <a:pt x="638" y="410"/>
                    <a:pt x="631" y="415"/>
                  </a:cubicBezTo>
                  <a:cubicBezTo>
                    <a:pt x="628" y="467"/>
                    <a:pt x="628" y="467"/>
                    <a:pt x="628" y="467"/>
                  </a:cubicBezTo>
                  <a:cubicBezTo>
                    <a:pt x="621" y="466"/>
                    <a:pt x="614" y="487"/>
                    <a:pt x="620" y="492"/>
                  </a:cubicBezTo>
                  <a:cubicBezTo>
                    <a:pt x="620" y="492"/>
                    <a:pt x="614" y="487"/>
                    <a:pt x="613" y="492"/>
                  </a:cubicBezTo>
                  <a:cubicBezTo>
                    <a:pt x="626" y="518"/>
                    <a:pt x="624" y="554"/>
                    <a:pt x="609" y="579"/>
                  </a:cubicBezTo>
                  <a:cubicBezTo>
                    <a:pt x="604" y="538"/>
                    <a:pt x="613" y="507"/>
                    <a:pt x="601" y="470"/>
                  </a:cubicBezTo>
                  <a:cubicBezTo>
                    <a:pt x="600" y="481"/>
                    <a:pt x="600" y="491"/>
                    <a:pt x="599" y="501"/>
                  </a:cubicBezTo>
                  <a:cubicBezTo>
                    <a:pt x="593" y="496"/>
                    <a:pt x="593" y="491"/>
                    <a:pt x="585" y="501"/>
                  </a:cubicBezTo>
                  <a:cubicBezTo>
                    <a:pt x="592" y="516"/>
                    <a:pt x="571" y="521"/>
                    <a:pt x="584" y="537"/>
                  </a:cubicBezTo>
                  <a:cubicBezTo>
                    <a:pt x="597" y="537"/>
                    <a:pt x="577" y="526"/>
                    <a:pt x="591" y="527"/>
                  </a:cubicBezTo>
                  <a:cubicBezTo>
                    <a:pt x="596" y="558"/>
                    <a:pt x="602" y="584"/>
                    <a:pt x="593" y="620"/>
                  </a:cubicBezTo>
                  <a:cubicBezTo>
                    <a:pt x="600" y="615"/>
                    <a:pt x="593" y="625"/>
                    <a:pt x="593" y="630"/>
                  </a:cubicBezTo>
                  <a:cubicBezTo>
                    <a:pt x="586" y="630"/>
                    <a:pt x="585" y="656"/>
                    <a:pt x="584" y="671"/>
                  </a:cubicBezTo>
                  <a:cubicBezTo>
                    <a:pt x="584" y="671"/>
                    <a:pt x="590" y="687"/>
                    <a:pt x="583" y="687"/>
                  </a:cubicBezTo>
                  <a:cubicBezTo>
                    <a:pt x="590" y="682"/>
                    <a:pt x="570" y="676"/>
                    <a:pt x="576" y="686"/>
                  </a:cubicBezTo>
                  <a:cubicBezTo>
                    <a:pt x="569" y="686"/>
                    <a:pt x="590" y="687"/>
                    <a:pt x="590" y="692"/>
                  </a:cubicBezTo>
                  <a:cubicBezTo>
                    <a:pt x="575" y="702"/>
                    <a:pt x="588" y="718"/>
                    <a:pt x="574" y="738"/>
                  </a:cubicBezTo>
                  <a:cubicBezTo>
                    <a:pt x="574" y="728"/>
                    <a:pt x="560" y="732"/>
                    <a:pt x="560" y="743"/>
                  </a:cubicBezTo>
                  <a:cubicBezTo>
                    <a:pt x="547" y="732"/>
                    <a:pt x="562" y="696"/>
                    <a:pt x="548" y="701"/>
                  </a:cubicBezTo>
                  <a:cubicBezTo>
                    <a:pt x="554" y="727"/>
                    <a:pt x="546" y="747"/>
                    <a:pt x="552" y="758"/>
                  </a:cubicBezTo>
                  <a:cubicBezTo>
                    <a:pt x="539" y="752"/>
                    <a:pt x="547" y="721"/>
                    <a:pt x="533" y="731"/>
                  </a:cubicBezTo>
                  <a:cubicBezTo>
                    <a:pt x="527" y="720"/>
                    <a:pt x="548" y="695"/>
                    <a:pt x="534" y="710"/>
                  </a:cubicBezTo>
                  <a:cubicBezTo>
                    <a:pt x="535" y="690"/>
                    <a:pt x="536" y="674"/>
                    <a:pt x="529" y="669"/>
                  </a:cubicBezTo>
                  <a:cubicBezTo>
                    <a:pt x="523" y="663"/>
                    <a:pt x="535" y="690"/>
                    <a:pt x="528" y="684"/>
                  </a:cubicBezTo>
                  <a:cubicBezTo>
                    <a:pt x="515" y="683"/>
                    <a:pt x="516" y="663"/>
                    <a:pt x="523" y="658"/>
                  </a:cubicBezTo>
                  <a:cubicBezTo>
                    <a:pt x="530" y="658"/>
                    <a:pt x="523" y="663"/>
                    <a:pt x="529" y="663"/>
                  </a:cubicBezTo>
                  <a:cubicBezTo>
                    <a:pt x="529" y="663"/>
                    <a:pt x="530" y="658"/>
                    <a:pt x="536" y="659"/>
                  </a:cubicBezTo>
                  <a:cubicBezTo>
                    <a:pt x="544" y="649"/>
                    <a:pt x="523" y="658"/>
                    <a:pt x="530" y="648"/>
                  </a:cubicBezTo>
                  <a:cubicBezTo>
                    <a:pt x="537" y="653"/>
                    <a:pt x="537" y="653"/>
                    <a:pt x="537" y="643"/>
                  </a:cubicBezTo>
                  <a:cubicBezTo>
                    <a:pt x="509" y="657"/>
                    <a:pt x="525" y="606"/>
                    <a:pt x="512" y="595"/>
                  </a:cubicBezTo>
                  <a:cubicBezTo>
                    <a:pt x="512" y="606"/>
                    <a:pt x="511" y="616"/>
                    <a:pt x="497" y="615"/>
                  </a:cubicBezTo>
                  <a:cubicBezTo>
                    <a:pt x="499" y="579"/>
                    <a:pt x="496" y="507"/>
                    <a:pt x="470" y="469"/>
                  </a:cubicBezTo>
                  <a:cubicBezTo>
                    <a:pt x="461" y="531"/>
                    <a:pt x="482" y="640"/>
                    <a:pt x="466" y="702"/>
                  </a:cubicBezTo>
                  <a:cubicBezTo>
                    <a:pt x="459" y="691"/>
                    <a:pt x="452" y="706"/>
                    <a:pt x="452" y="696"/>
                  </a:cubicBezTo>
                  <a:cubicBezTo>
                    <a:pt x="452" y="701"/>
                    <a:pt x="452" y="701"/>
                    <a:pt x="445" y="706"/>
                  </a:cubicBezTo>
                  <a:cubicBezTo>
                    <a:pt x="425" y="684"/>
                    <a:pt x="448" y="649"/>
                    <a:pt x="428" y="627"/>
                  </a:cubicBezTo>
                  <a:cubicBezTo>
                    <a:pt x="434" y="659"/>
                    <a:pt x="426" y="669"/>
                    <a:pt x="418" y="699"/>
                  </a:cubicBezTo>
                  <a:cubicBezTo>
                    <a:pt x="411" y="699"/>
                    <a:pt x="411" y="694"/>
                    <a:pt x="404" y="693"/>
                  </a:cubicBezTo>
                  <a:cubicBezTo>
                    <a:pt x="397" y="703"/>
                    <a:pt x="396" y="724"/>
                    <a:pt x="376" y="723"/>
                  </a:cubicBezTo>
                  <a:cubicBezTo>
                    <a:pt x="363" y="702"/>
                    <a:pt x="373" y="635"/>
                    <a:pt x="360" y="624"/>
                  </a:cubicBezTo>
                  <a:cubicBezTo>
                    <a:pt x="358" y="665"/>
                    <a:pt x="362" y="722"/>
                    <a:pt x="359" y="774"/>
                  </a:cubicBezTo>
                  <a:cubicBezTo>
                    <a:pt x="339" y="763"/>
                    <a:pt x="363" y="707"/>
                    <a:pt x="336" y="700"/>
                  </a:cubicBezTo>
                  <a:cubicBezTo>
                    <a:pt x="357" y="681"/>
                    <a:pt x="338" y="644"/>
                    <a:pt x="346" y="628"/>
                  </a:cubicBezTo>
                  <a:cubicBezTo>
                    <a:pt x="325" y="627"/>
                    <a:pt x="352" y="655"/>
                    <a:pt x="338" y="659"/>
                  </a:cubicBezTo>
                  <a:cubicBezTo>
                    <a:pt x="331" y="654"/>
                    <a:pt x="339" y="633"/>
                    <a:pt x="325" y="633"/>
                  </a:cubicBezTo>
                  <a:cubicBezTo>
                    <a:pt x="324" y="653"/>
                    <a:pt x="337" y="669"/>
                    <a:pt x="316" y="674"/>
                  </a:cubicBezTo>
                  <a:cubicBezTo>
                    <a:pt x="317" y="663"/>
                    <a:pt x="325" y="643"/>
                    <a:pt x="310" y="653"/>
                  </a:cubicBezTo>
                  <a:cubicBezTo>
                    <a:pt x="317" y="658"/>
                    <a:pt x="317" y="668"/>
                    <a:pt x="316" y="684"/>
                  </a:cubicBezTo>
                  <a:cubicBezTo>
                    <a:pt x="302" y="683"/>
                    <a:pt x="302" y="688"/>
                    <a:pt x="295" y="693"/>
                  </a:cubicBezTo>
                  <a:cubicBezTo>
                    <a:pt x="288" y="688"/>
                    <a:pt x="288" y="683"/>
                    <a:pt x="289" y="677"/>
                  </a:cubicBezTo>
                  <a:cubicBezTo>
                    <a:pt x="270" y="630"/>
                    <a:pt x="299" y="745"/>
                    <a:pt x="271" y="749"/>
                  </a:cubicBezTo>
                  <a:cubicBezTo>
                    <a:pt x="265" y="733"/>
                    <a:pt x="282" y="672"/>
                    <a:pt x="255" y="665"/>
                  </a:cubicBezTo>
                  <a:cubicBezTo>
                    <a:pt x="254" y="691"/>
                    <a:pt x="260" y="712"/>
                    <a:pt x="257" y="759"/>
                  </a:cubicBezTo>
                  <a:cubicBezTo>
                    <a:pt x="250" y="758"/>
                    <a:pt x="250" y="763"/>
                    <a:pt x="243" y="763"/>
                  </a:cubicBezTo>
                  <a:cubicBezTo>
                    <a:pt x="230" y="752"/>
                    <a:pt x="237" y="742"/>
                    <a:pt x="245" y="727"/>
                  </a:cubicBezTo>
                  <a:cubicBezTo>
                    <a:pt x="213" y="674"/>
                    <a:pt x="258" y="614"/>
                    <a:pt x="240" y="551"/>
                  </a:cubicBezTo>
                  <a:cubicBezTo>
                    <a:pt x="233" y="550"/>
                    <a:pt x="226" y="550"/>
                    <a:pt x="226" y="550"/>
                  </a:cubicBezTo>
                  <a:cubicBezTo>
                    <a:pt x="214" y="524"/>
                    <a:pt x="231" y="457"/>
                    <a:pt x="212" y="436"/>
                  </a:cubicBezTo>
                  <a:cubicBezTo>
                    <a:pt x="203" y="471"/>
                    <a:pt x="214" y="524"/>
                    <a:pt x="199" y="554"/>
                  </a:cubicBezTo>
                  <a:cubicBezTo>
                    <a:pt x="200" y="538"/>
                    <a:pt x="200" y="528"/>
                    <a:pt x="187" y="522"/>
                  </a:cubicBezTo>
                  <a:cubicBezTo>
                    <a:pt x="158" y="557"/>
                    <a:pt x="189" y="610"/>
                    <a:pt x="161" y="635"/>
                  </a:cubicBezTo>
                  <a:cubicBezTo>
                    <a:pt x="162" y="604"/>
                    <a:pt x="171" y="563"/>
                    <a:pt x="151" y="552"/>
                  </a:cubicBezTo>
                  <a:cubicBezTo>
                    <a:pt x="150" y="572"/>
                    <a:pt x="149" y="593"/>
                    <a:pt x="155" y="609"/>
                  </a:cubicBezTo>
                  <a:cubicBezTo>
                    <a:pt x="148" y="608"/>
                    <a:pt x="148" y="613"/>
                    <a:pt x="141" y="613"/>
                  </a:cubicBezTo>
                  <a:cubicBezTo>
                    <a:pt x="114" y="607"/>
                    <a:pt x="157" y="567"/>
                    <a:pt x="123" y="571"/>
                  </a:cubicBezTo>
                  <a:cubicBezTo>
                    <a:pt x="115" y="581"/>
                    <a:pt x="135" y="597"/>
                    <a:pt x="114" y="596"/>
                  </a:cubicBezTo>
                  <a:cubicBezTo>
                    <a:pt x="122" y="576"/>
                    <a:pt x="109" y="565"/>
                    <a:pt x="124" y="545"/>
                  </a:cubicBezTo>
                  <a:cubicBezTo>
                    <a:pt x="117" y="545"/>
                    <a:pt x="110" y="544"/>
                    <a:pt x="110" y="539"/>
                  </a:cubicBezTo>
                  <a:cubicBezTo>
                    <a:pt x="132" y="525"/>
                    <a:pt x="105" y="513"/>
                    <a:pt x="126" y="493"/>
                  </a:cubicBezTo>
                  <a:cubicBezTo>
                    <a:pt x="119" y="498"/>
                    <a:pt x="132" y="509"/>
                    <a:pt x="133" y="499"/>
                  </a:cubicBezTo>
                  <a:cubicBezTo>
                    <a:pt x="119" y="498"/>
                    <a:pt x="134" y="478"/>
                    <a:pt x="120" y="478"/>
                  </a:cubicBezTo>
                  <a:cubicBezTo>
                    <a:pt x="113" y="482"/>
                    <a:pt x="127" y="488"/>
                    <a:pt x="120" y="488"/>
                  </a:cubicBezTo>
                  <a:cubicBezTo>
                    <a:pt x="113" y="477"/>
                    <a:pt x="121" y="472"/>
                    <a:pt x="107" y="472"/>
                  </a:cubicBezTo>
                  <a:cubicBezTo>
                    <a:pt x="121" y="472"/>
                    <a:pt x="115" y="441"/>
                    <a:pt x="101" y="451"/>
                  </a:cubicBezTo>
                  <a:cubicBezTo>
                    <a:pt x="107" y="461"/>
                    <a:pt x="93" y="476"/>
                    <a:pt x="106" y="492"/>
                  </a:cubicBezTo>
                  <a:cubicBezTo>
                    <a:pt x="85" y="496"/>
                    <a:pt x="105" y="513"/>
                    <a:pt x="105" y="518"/>
                  </a:cubicBezTo>
                  <a:cubicBezTo>
                    <a:pt x="105" y="518"/>
                    <a:pt x="98" y="518"/>
                    <a:pt x="97" y="523"/>
                  </a:cubicBezTo>
                  <a:cubicBezTo>
                    <a:pt x="104" y="528"/>
                    <a:pt x="103" y="559"/>
                    <a:pt x="95" y="569"/>
                  </a:cubicBezTo>
                  <a:cubicBezTo>
                    <a:pt x="102" y="570"/>
                    <a:pt x="109" y="575"/>
                    <a:pt x="109" y="575"/>
                  </a:cubicBezTo>
                  <a:cubicBezTo>
                    <a:pt x="102" y="580"/>
                    <a:pt x="101" y="596"/>
                    <a:pt x="108" y="591"/>
                  </a:cubicBezTo>
                  <a:cubicBezTo>
                    <a:pt x="100" y="601"/>
                    <a:pt x="100" y="616"/>
                    <a:pt x="106" y="622"/>
                  </a:cubicBezTo>
                  <a:cubicBezTo>
                    <a:pt x="107" y="617"/>
                    <a:pt x="107" y="611"/>
                    <a:pt x="113" y="617"/>
                  </a:cubicBezTo>
                  <a:cubicBezTo>
                    <a:pt x="106" y="627"/>
                    <a:pt x="99" y="621"/>
                    <a:pt x="92" y="637"/>
                  </a:cubicBezTo>
                  <a:cubicBezTo>
                    <a:pt x="92" y="626"/>
                    <a:pt x="79" y="615"/>
                    <a:pt x="87" y="600"/>
                  </a:cubicBezTo>
                  <a:cubicBezTo>
                    <a:pt x="93" y="606"/>
                    <a:pt x="93" y="606"/>
                    <a:pt x="100" y="606"/>
                  </a:cubicBezTo>
                  <a:cubicBezTo>
                    <a:pt x="94" y="585"/>
                    <a:pt x="95" y="580"/>
                    <a:pt x="81" y="579"/>
                  </a:cubicBezTo>
                  <a:cubicBezTo>
                    <a:pt x="82" y="564"/>
                    <a:pt x="95" y="569"/>
                    <a:pt x="95" y="575"/>
                  </a:cubicBezTo>
                  <a:cubicBezTo>
                    <a:pt x="95" y="569"/>
                    <a:pt x="95" y="564"/>
                    <a:pt x="89" y="564"/>
                  </a:cubicBezTo>
                  <a:cubicBezTo>
                    <a:pt x="89" y="564"/>
                    <a:pt x="81" y="574"/>
                    <a:pt x="75" y="563"/>
                  </a:cubicBezTo>
                  <a:cubicBezTo>
                    <a:pt x="67" y="578"/>
                    <a:pt x="93" y="611"/>
                    <a:pt x="65" y="625"/>
                  </a:cubicBezTo>
                  <a:cubicBezTo>
                    <a:pt x="56" y="661"/>
                    <a:pt x="75" y="698"/>
                    <a:pt x="47" y="717"/>
                  </a:cubicBezTo>
                  <a:cubicBezTo>
                    <a:pt x="67" y="728"/>
                    <a:pt x="45" y="748"/>
                    <a:pt x="59" y="754"/>
                  </a:cubicBezTo>
                  <a:cubicBezTo>
                    <a:pt x="52" y="754"/>
                    <a:pt x="45" y="748"/>
                    <a:pt x="45" y="758"/>
                  </a:cubicBezTo>
                  <a:cubicBezTo>
                    <a:pt x="44" y="769"/>
                    <a:pt x="52" y="754"/>
                    <a:pt x="58" y="764"/>
                  </a:cubicBezTo>
                  <a:cubicBezTo>
                    <a:pt x="37" y="774"/>
                    <a:pt x="37" y="784"/>
                    <a:pt x="36" y="794"/>
                  </a:cubicBezTo>
                  <a:cubicBezTo>
                    <a:pt x="36" y="789"/>
                    <a:pt x="50" y="790"/>
                    <a:pt x="50" y="785"/>
                  </a:cubicBezTo>
                  <a:cubicBezTo>
                    <a:pt x="50" y="790"/>
                    <a:pt x="57" y="795"/>
                    <a:pt x="49" y="800"/>
                  </a:cubicBezTo>
                  <a:cubicBezTo>
                    <a:pt x="36" y="794"/>
                    <a:pt x="29" y="804"/>
                    <a:pt x="22" y="794"/>
                  </a:cubicBezTo>
                  <a:cubicBezTo>
                    <a:pt x="22" y="799"/>
                    <a:pt x="29" y="804"/>
                    <a:pt x="22" y="804"/>
                  </a:cubicBezTo>
                  <a:cubicBezTo>
                    <a:pt x="16" y="793"/>
                    <a:pt x="21" y="814"/>
                    <a:pt x="8" y="813"/>
                  </a:cubicBezTo>
                  <a:cubicBezTo>
                    <a:pt x="16" y="793"/>
                    <a:pt x="1" y="803"/>
                    <a:pt x="2" y="782"/>
                  </a:cubicBezTo>
                  <a:cubicBezTo>
                    <a:pt x="2" y="798"/>
                    <a:pt x="-6" y="828"/>
                    <a:pt x="13" y="834"/>
                  </a:cubicBezTo>
                  <a:cubicBezTo>
                    <a:pt x="14" y="829"/>
                    <a:pt x="21" y="814"/>
                    <a:pt x="21" y="814"/>
                  </a:cubicBezTo>
                  <a:cubicBezTo>
                    <a:pt x="28" y="820"/>
                    <a:pt x="14" y="824"/>
                    <a:pt x="28" y="825"/>
                  </a:cubicBezTo>
                  <a:cubicBezTo>
                    <a:pt x="34" y="835"/>
                    <a:pt x="27" y="835"/>
                    <a:pt x="20" y="840"/>
                  </a:cubicBezTo>
                  <a:cubicBezTo>
                    <a:pt x="54" y="847"/>
                    <a:pt x="18" y="871"/>
                    <a:pt x="39" y="877"/>
                  </a:cubicBezTo>
                  <a:cubicBezTo>
                    <a:pt x="25" y="887"/>
                    <a:pt x="37" y="908"/>
                    <a:pt x="43" y="924"/>
                  </a:cubicBezTo>
                  <a:cubicBezTo>
                    <a:pt x="37" y="913"/>
                    <a:pt x="44" y="908"/>
                    <a:pt x="51" y="909"/>
                  </a:cubicBezTo>
                  <a:cubicBezTo>
                    <a:pt x="38" y="898"/>
                    <a:pt x="46" y="877"/>
                    <a:pt x="53" y="862"/>
                  </a:cubicBezTo>
                  <a:cubicBezTo>
                    <a:pt x="51" y="898"/>
                    <a:pt x="50" y="919"/>
                    <a:pt x="56" y="940"/>
                  </a:cubicBezTo>
                  <a:cubicBezTo>
                    <a:pt x="42" y="945"/>
                    <a:pt x="36" y="934"/>
                    <a:pt x="42" y="945"/>
                  </a:cubicBezTo>
                  <a:cubicBezTo>
                    <a:pt x="42" y="950"/>
                    <a:pt x="42" y="950"/>
                    <a:pt x="42" y="950"/>
                  </a:cubicBezTo>
                  <a:cubicBezTo>
                    <a:pt x="42" y="950"/>
                    <a:pt x="62" y="956"/>
                    <a:pt x="48" y="960"/>
                  </a:cubicBezTo>
                  <a:cubicBezTo>
                    <a:pt x="49" y="955"/>
                    <a:pt x="49" y="955"/>
                    <a:pt x="49" y="950"/>
                  </a:cubicBezTo>
                  <a:cubicBezTo>
                    <a:pt x="42" y="960"/>
                    <a:pt x="28" y="959"/>
                    <a:pt x="34" y="970"/>
                  </a:cubicBezTo>
                  <a:cubicBezTo>
                    <a:pt x="42" y="955"/>
                    <a:pt x="47" y="981"/>
                    <a:pt x="40" y="986"/>
                  </a:cubicBezTo>
                  <a:cubicBezTo>
                    <a:pt x="27" y="985"/>
                    <a:pt x="41" y="970"/>
                    <a:pt x="34" y="975"/>
                  </a:cubicBezTo>
                  <a:cubicBezTo>
                    <a:pt x="26" y="990"/>
                    <a:pt x="39" y="1007"/>
                    <a:pt x="32" y="1022"/>
                  </a:cubicBezTo>
                  <a:cubicBezTo>
                    <a:pt x="26" y="995"/>
                    <a:pt x="14" y="969"/>
                    <a:pt x="28" y="954"/>
                  </a:cubicBezTo>
                  <a:cubicBezTo>
                    <a:pt x="21" y="954"/>
                    <a:pt x="14" y="954"/>
                    <a:pt x="15" y="948"/>
                  </a:cubicBezTo>
                  <a:cubicBezTo>
                    <a:pt x="15" y="938"/>
                    <a:pt x="28" y="949"/>
                    <a:pt x="29" y="939"/>
                  </a:cubicBezTo>
                  <a:cubicBezTo>
                    <a:pt x="22" y="938"/>
                    <a:pt x="16" y="928"/>
                    <a:pt x="15" y="938"/>
                  </a:cubicBezTo>
                  <a:cubicBezTo>
                    <a:pt x="14" y="954"/>
                    <a:pt x="14" y="969"/>
                    <a:pt x="13" y="979"/>
                  </a:cubicBezTo>
                  <a:cubicBezTo>
                    <a:pt x="6" y="989"/>
                    <a:pt x="19" y="1005"/>
                    <a:pt x="18" y="1011"/>
                  </a:cubicBezTo>
                  <a:cubicBezTo>
                    <a:pt x="18" y="1016"/>
                    <a:pt x="4" y="1020"/>
                    <a:pt x="4" y="1025"/>
                  </a:cubicBezTo>
                  <a:cubicBezTo>
                    <a:pt x="4" y="1031"/>
                    <a:pt x="17" y="1042"/>
                    <a:pt x="16" y="1052"/>
                  </a:cubicBezTo>
                  <a:cubicBezTo>
                    <a:pt x="16" y="1052"/>
                    <a:pt x="9" y="1057"/>
                    <a:pt x="9" y="1057"/>
                  </a:cubicBezTo>
                  <a:cubicBezTo>
                    <a:pt x="2" y="1067"/>
                    <a:pt x="8" y="1077"/>
                    <a:pt x="8" y="1088"/>
                  </a:cubicBezTo>
                  <a:cubicBezTo>
                    <a:pt x="5" y="1134"/>
                    <a:pt x="9" y="1196"/>
                    <a:pt x="13" y="1248"/>
                  </a:cubicBezTo>
                  <a:cubicBezTo>
                    <a:pt x="11" y="1295"/>
                    <a:pt x="30" y="1337"/>
                    <a:pt x="28" y="1368"/>
                  </a:cubicBezTo>
                  <a:cubicBezTo>
                    <a:pt x="23" y="1471"/>
                    <a:pt x="32" y="1565"/>
                    <a:pt x="40" y="1679"/>
                  </a:cubicBezTo>
                  <a:cubicBezTo>
                    <a:pt x="38" y="1726"/>
                    <a:pt x="48" y="1793"/>
                    <a:pt x="53" y="1825"/>
                  </a:cubicBezTo>
                  <a:cubicBezTo>
                    <a:pt x="42" y="1912"/>
                    <a:pt x="72" y="2012"/>
                    <a:pt x="46" y="2114"/>
                  </a:cubicBezTo>
                  <a:cubicBezTo>
                    <a:pt x="53" y="2115"/>
                    <a:pt x="59" y="2120"/>
                    <a:pt x="59" y="2125"/>
                  </a:cubicBezTo>
                  <a:cubicBezTo>
                    <a:pt x="59" y="2125"/>
                    <a:pt x="51" y="2146"/>
                    <a:pt x="51" y="2140"/>
                  </a:cubicBezTo>
                  <a:cubicBezTo>
                    <a:pt x="43" y="2166"/>
                    <a:pt x="49" y="2182"/>
                    <a:pt x="48" y="2207"/>
                  </a:cubicBezTo>
                  <a:cubicBezTo>
                    <a:pt x="48" y="2202"/>
                    <a:pt x="33" y="2233"/>
                    <a:pt x="53" y="2239"/>
                  </a:cubicBezTo>
                  <a:cubicBezTo>
                    <a:pt x="47" y="2238"/>
                    <a:pt x="52" y="2265"/>
                    <a:pt x="51" y="2280"/>
                  </a:cubicBezTo>
                  <a:cubicBezTo>
                    <a:pt x="79" y="2281"/>
                    <a:pt x="79" y="2281"/>
                    <a:pt x="92" y="2292"/>
                  </a:cubicBezTo>
                  <a:cubicBezTo>
                    <a:pt x="92" y="2282"/>
                    <a:pt x="100" y="2272"/>
                    <a:pt x="107" y="2267"/>
                  </a:cubicBezTo>
                  <a:cubicBezTo>
                    <a:pt x="94" y="2251"/>
                    <a:pt x="108" y="2241"/>
                    <a:pt x="102" y="2226"/>
                  </a:cubicBezTo>
                  <a:cubicBezTo>
                    <a:pt x="102" y="2231"/>
                    <a:pt x="95" y="2230"/>
                    <a:pt x="95" y="2225"/>
                  </a:cubicBezTo>
                  <a:cubicBezTo>
                    <a:pt x="103" y="2210"/>
                    <a:pt x="76" y="2204"/>
                    <a:pt x="90" y="2189"/>
                  </a:cubicBezTo>
                  <a:cubicBezTo>
                    <a:pt x="97" y="2194"/>
                    <a:pt x="90" y="2194"/>
                    <a:pt x="90" y="2199"/>
                  </a:cubicBezTo>
                  <a:cubicBezTo>
                    <a:pt x="103" y="2205"/>
                    <a:pt x="97" y="2194"/>
                    <a:pt x="104" y="2195"/>
                  </a:cubicBezTo>
                  <a:cubicBezTo>
                    <a:pt x="103" y="2200"/>
                    <a:pt x="111" y="2190"/>
                    <a:pt x="110" y="2195"/>
                  </a:cubicBezTo>
                  <a:cubicBezTo>
                    <a:pt x="96" y="2205"/>
                    <a:pt x="117" y="2195"/>
                    <a:pt x="110" y="2210"/>
                  </a:cubicBezTo>
                  <a:cubicBezTo>
                    <a:pt x="151" y="2207"/>
                    <a:pt x="135" y="2258"/>
                    <a:pt x="121" y="2258"/>
                  </a:cubicBezTo>
                  <a:cubicBezTo>
                    <a:pt x="127" y="2279"/>
                    <a:pt x="99" y="2282"/>
                    <a:pt x="112" y="2299"/>
                  </a:cubicBezTo>
                  <a:cubicBezTo>
                    <a:pt x="126" y="2294"/>
                    <a:pt x="126" y="2289"/>
                    <a:pt x="140" y="2295"/>
                  </a:cubicBezTo>
                  <a:cubicBezTo>
                    <a:pt x="140" y="2290"/>
                    <a:pt x="140" y="2284"/>
                    <a:pt x="147" y="2280"/>
                  </a:cubicBezTo>
                  <a:cubicBezTo>
                    <a:pt x="140" y="2284"/>
                    <a:pt x="154" y="2285"/>
                    <a:pt x="161" y="2285"/>
                  </a:cubicBezTo>
                  <a:cubicBezTo>
                    <a:pt x="168" y="2276"/>
                    <a:pt x="162" y="2255"/>
                    <a:pt x="176" y="2250"/>
                  </a:cubicBezTo>
                  <a:cubicBezTo>
                    <a:pt x="182" y="2281"/>
                    <a:pt x="174" y="2296"/>
                    <a:pt x="159" y="2316"/>
                  </a:cubicBezTo>
                  <a:cubicBezTo>
                    <a:pt x="180" y="2323"/>
                    <a:pt x="167" y="2306"/>
                    <a:pt x="180" y="2307"/>
                  </a:cubicBezTo>
                  <a:cubicBezTo>
                    <a:pt x="180" y="2312"/>
                    <a:pt x="180" y="2312"/>
                    <a:pt x="180" y="2317"/>
                  </a:cubicBezTo>
                  <a:cubicBezTo>
                    <a:pt x="194" y="2313"/>
                    <a:pt x="193" y="2323"/>
                    <a:pt x="207" y="2319"/>
                  </a:cubicBezTo>
                  <a:cubicBezTo>
                    <a:pt x="222" y="2299"/>
                    <a:pt x="216" y="2283"/>
                    <a:pt x="224" y="2263"/>
                  </a:cubicBezTo>
                  <a:cubicBezTo>
                    <a:pt x="230" y="2279"/>
                    <a:pt x="231" y="2248"/>
                    <a:pt x="245" y="2253"/>
                  </a:cubicBezTo>
                  <a:cubicBezTo>
                    <a:pt x="243" y="2290"/>
                    <a:pt x="221" y="2314"/>
                    <a:pt x="226" y="2351"/>
                  </a:cubicBezTo>
                  <a:cubicBezTo>
                    <a:pt x="240" y="2352"/>
                    <a:pt x="234" y="2336"/>
                    <a:pt x="247" y="2342"/>
                  </a:cubicBezTo>
                  <a:cubicBezTo>
                    <a:pt x="247" y="2347"/>
                    <a:pt x="240" y="2357"/>
                    <a:pt x="253" y="2357"/>
                  </a:cubicBezTo>
                  <a:cubicBezTo>
                    <a:pt x="241" y="2331"/>
                    <a:pt x="263" y="2306"/>
                    <a:pt x="263" y="2291"/>
                  </a:cubicBezTo>
                  <a:cubicBezTo>
                    <a:pt x="270" y="2291"/>
                    <a:pt x="270" y="2291"/>
                    <a:pt x="277" y="2296"/>
                  </a:cubicBezTo>
                  <a:cubicBezTo>
                    <a:pt x="282" y="2323"/>
                    <a:pt x="247" y="2336"/>
                    <a:pt x="260" y="2358"/>
                  </a:cubicBezTo>
                  <a:cubicBezTo>
                    <a:pt x="261" y="2342"/>
                    <a:pt x="274" y="2353"/>
                    <a:pt x="274" y="2358"/>
                  </a:cubicBezTo>
                  <a:cubicBezTo>
                    <a:pt x="274" y="2353"/>
                    <a:pt x="281" y="2354"/>
                    <a:pt x="288" y="2354"/>
                  </a:cubicBezTo>
                  <a:cubicBezTo>
                    <a:pt x="281" y="2359"/>
                    <a:pt x="280" y="2364"/>
                    <a:pt x="273" y="2374"/>
                  </a:cubicBezTo>
                  <a:cubicBezTo>
                    <a:pt x="300" y="2375"/>
                    <a:pt x="321" y="2381"/>
                    <a:pt x="327" y="2397"/>
                  </a:cubicBezTo>
                  <a:cubicBezTo>
                    <a:pt x="340" y="2398"/>
                    <a:pt x="334" y="2382"/>
                    <a:pt x="348" y="2383"/>
                  </a:cubicBezTo>
                  <a:cubicBezTo>
                    <a:pt x="335" y="2372"/>
                    <a:pt x="328" y="2371"/>
                    <a:pt x="322" y="2356"/>
                  </a:cubicBezTo>
                  <a:cubicBezTo>
                    <a:pt x="336" y="2356"/>
                    <a:pt x="343" y="2351"/>
                    <a:pt x="350" y="2347"/>
                  </a:cubicBezTo>
                  <a:cubicBezTo>
                    <a:pt x="351" y="2331"/>
                    <a:pt x="351" y="2326"/>
                    <a:pt x="365" y="2321"/>
                  </a:cubicBezTo>
                  <a:cubicBezTo>
                    <a:pt x="365" y="2321"/>
                    <a:pt x="364" y="2342"/>
                    <a:pt x="371" y="2332"/>
                  </a:cubicBezTo>
                  <a:cubicBezTo>
                    <a:pt x="365" y="2321"/>
                    <a:pt x="365" y="2316"/>
                    <a:pt x="379" y="2312"/>
                  </a:cubicBezTo>
                  <a:cubicBezTo>
                    <a:pt x="372" y="2322"/>
                    <a:pt x="378" y="2322"/>
                    <a:pt x="371" y="2332"/>
                  </a:cubicBezTo>
                  <a:cubicBezTo>
                    <a:pt x="377" y="2343"/>
                    <a:pt x="385" y="2338"/>
                    <a:pt x="385" y="2338"/>
                  </a:cubicBezTo>
                  <a:cubicBezTo>
                    <a:pt x="405" y="2349"/>
                    <a:pt x="390" y="2374"/>
                    <a:pt x="383" y="2374"/>
                  </a:cubicBezTo>
                  <a:cubicBezTo>
                    <a:pt x="369" y="2384"/>
                    <a:pt x="355" y="2378"/>
                    <a:pt x="348" y="2388"/>
                  </a:cubicBezTo>
                  <a:cubicBezTo>
                    <a:pt x="354" y="2393"/>
                    <a:pt x="347" y="2398"/>
                    <a:pt x="354" y="2409"/>
                  </a:cubicBezTo>
                  <a:cubicBezTo>
                    <a:pt x="367" y="2410"/>
                    <a:pt x="373" y="2425"/>
                    <a:pt x="380" y="2421"/>
                  </a:cubicBezTo>
                  <a:cubicBezTo>
                    <a:pt x="374" y="2420"/>
                    <a:pt x="380" y="2431"/>
                    <a:pt x="386" y="2436"/>
                  </a:cubicBezTo>
                  <a:cubicBezTo>
                    <a:pt x="401" y="2427"/>
                    <a:pt x="434" y="2439"/>
                    <a:pt x="462" y="2435"/>
                  </a:cubicBezTo>
                  <a:cubicBezTo>
                    <a:pt x="449" y="2429"/>
                    <a:pt x="470" y="2415"/>
                    <a:pt x="463" y="2409"/>
                  </a:cubicBezTo>
                  <a:cubicBezTo>
                    <a:pt x="456" y="2414"/>
                    <a:pt x="456" y="2414"/>
                    <a:pt x="456" y="2414"/>
                  </a:cubicBezTo>
                  <a:cubicBezTo>
                    <a:pt x="457" y="2404"/>
                    <a:pt x="437" y="2382"/>
                    <a:pt x="458" y="2368"/>
                  </a:cubicBezTo>
                  <a:cubicBezTo>
                    <a:pt x="465" y="2373"/>
                    <a:pt x="486" y="2369"/>
                    <a:pt x="485" y="2379"/>
                  </a:cubicBezTo>
                  <a:cubicBezTo>
                    <a:pt x="478" y="2384"/>
                    <a:pt x="471" y="2384"/>
                    <a:pt x="471" y="2394"/>
                  </a:cubicBezTo>
                  <a:cubicBezTo>
                    <a:pt x="471" y="2399"/>
                    <a:pt x="477" y="2405"/>
                    <a:pt x="491" y="2405"/>
                  </a:cubicBezTo>
                  <a:cubicBezTo>
                    <a:pt x="498" y="2395"/>
                    <a:pt x="492" y="2390"/>
                    <a:pt x="499" y="2385"/>
                  </a:cubicBezTo>
                  <a:cubicBezTo>
                    <a:pt x="506" y="2385"/>
                    <a:pt x="512" y="2386"/>
                    <a:pt x="512" y="2391"/>
                  </a:cubicBezTo>
                  <a:cubicBezTo>
                    <a:pt x="512" y="2401"/>
                    <a:pt x="491" y="2400"/>
                    <a:pt x="491" y="2411"/>
                  </a:cubicBezTo>
                  <a:cubicBezTo>
                    <a:pt x="490" y="2421"/>
                    <a:pt x="504" y="2427"/>
                    <a:pt x="497" y="2426"/>
                  </a:cubicBezTo>
                  <a:cubicBezTo>
                    <a:pt x="490" y="2421"/>
                    <a:pt x="483" y="2420"/>
                    <a:pt x="476" y="2420"/>
                  </a:cubicBezTo>
                  <a:cubicBezTo>
                    <a:pt x="469" y="2425"/>
                    <a:pt x="469" y="2425"/>
                    <a:pt x="463" y="2425"/>
                  </a:cubicBezTo>
                  <a:cubicBezTo>
                    <a:pt x="462" y="2435"/>
                    <a:pt x="469" y="2430"/>
                    <a:pt x="469" y="2440"/>
                  </a:cubicBezTo>
                  <a:cubicBezTo>
                    <a:pt x="482" y="2441"/>
                    <a:pt x="489" y="2436"/>
                    <a:pt x="496" y="2442"/>
                  </a:cubicBezTo>
                  <a:cubicBezTo>
                    <a:pt x="497" y="2426"/>
                    <a:pt x="511" y="2417"/>
                    <a:pt x="524" y="2423"/>
                  </a:cubicBezTo>
                  <a:cubicBezTo>
                    <a:pt x="517" y="2433"/>
                    <a:pt x="517" y="2433"/>
                    <a:pt x="517" y="2438"/>
                  </a:cubicBezTo>
                  <a:cubicBezTo>
                    <a:pt x="537" y="2434"/>
                    <a:pt x="545" y="2429"/>
                    <a:pt x="546" y="2408"/>
                  </a:cubicBezTo>
                  <a:cubicBezTo>
                    <a:pt x="532" y="2407"/>
                    <a:pt x="532" y="2397"/>
                    <a:pt x="526" y="2392"/>
                  </a:cubicBezTo>
                  <a:cubicBezTo>
                    <a:pt x="546" y="2393"/>
                    <a:pt x="546" y="2393"/>
                    <a:pt x="546" y="2393"/>
                  </a:cubicBezTo>
                  <a:cubicBezTo>
                    <a:pt x="539" y="2403"/>
                    <a:pt x="566" y="2404"/>
                    <a:pt x="566" y="2414"/>
                  </a:cubicBezTo>
                  <a:cubicBezTo>
                    <a:pt x="552" y="2419"/>
                    <a:pt x="565" y="2430"/>
                    <a:pt x="558" y="2440"/>
                  </a:cubicBezTo>
                  <a:cubicBezTo>
                    <a:pt x="571" y="2440"/>
                    <a:pt x="571" y="2440"/>
                    <a:pt x="585" y="2441"/>
                  </a:cubicBezTo>
                  <a:cubicBezTo>
                    <a:pt x="585" y="2436"/>
                    <a:pt x="592" y="2436"/>
                    <a:pt x="592" y="2436"/>
                  </a:cubicBezTo>
                  <a:cubicBezTo>
                    <a:pt x="593" y="2426"/>
                    <a:pt x="593" y="2421"/>
                    <a:pt x="586" y="2415"/>
                  </a:cubicBezTo>
                  <a:cubicBezTo>
                    <a:pt x="593" y="2416"/>
                    <a:pt x="607" y="2416"/>
                    <a:pt x="613" y="2422"/>
                  </a:cubicBezTo>
                  <a:cubicBezTo>
                    <a:pt x="606" y="2432"/>
                    <a:pt x="620" y="2432"/>
                    <a:pt x="612" y="2442"/>
                  </a:cubicBezTo>
                  <a:cubicBezTo>
                    <a:pt x="626" y="2448"/>
                    <a:pt x="619" y="2443"/>
                    <a:pt x="626" y="2438"/>
                  </a:cubicBezTo>
                  <a:cubicBezTo>
                    <a:pt x="666" y="2466"/>
                    <a:pt x="763" y="2455"/>
                    <a:pt x="797" y="2452"/>
                  </a:cubicBezTo>
                  <a:cubicBezTo>
                    <a:pt x="805" y="2436"/>
                    <a:pt x="812" y="2432"/>
                    <a:pt x="812" y="2421"/>
                  </a:cubicBezTo>
                  <a:cubicBezTo>
                    <a:pt x="826" y="2427"/>
                    <a:pt x="833" y="2412"/>
                    <a:pt x="834" y="2407"/>
                  </a:cubicBezTo>
                  <a:cubicBezTo>
                    <a:pt x="833" y="2412"/>
                    <a:pt x="840" y="2412"/>
                    <a:pt x="840" y="2412"/>
                  </a:cubicBezTo>
                  <a:cubicBezTo>
                    <a:pt x="833" y="2422"/>
                    <a:pt x="826" y="2427"/>
                    <a:pt x="812" y="2437"/>
                  </a:cubicBezTo>
                  <a:cubicBezTo>
                    <a:pt x="818" y="2442"/>
                    <a:pt x="825" y="2443"/>
                    <a:pt x="846" y="2444"/>
                  </a:cubicBezTo>
                  <a:cubicBezTo>
                    <a:pt x="845" y="2454"/>
                    <a:pt x="859" y="2455"/>
                    <a:pt x="872" y="2455"/>
                  </a:cubicBezTo>
                  <a:cubicBezTo>
                    <a:pt x="880" y="2440"/>
                    <a:pt x="867" y="2429"/>
                    <a:pt x="853" y="2423"/>
                  </a:cubicBezTo>
                  <a:cubicBezTo>
                    <a:pt x="867" y="2429"/>
                    <a:pt x="860" y="2424"/>
                    <a:pt x="881" y="2425"/>
                  </a:cubicBezTo>
                  <a:cubicBezTo>
                    <a:pt x="887" y="2430"/>
                    <a:pt x="894" y="2436"/>
                    <a:pt x="908" y="2436"/>
                  </a:cubicBezTo>
                  <a:cubicBezTo>
                    <a:pt x="915" y="2426"/>
                    <a:pt x="894" y="2425"/>
                    <a:pt x="908" y="2421"/>
                  </a:cubicBezTo>
                  <a:cubicBezTo>
                    <a:pt x="922" y="2422"/>
                    <a:pt x="929" y="2427"/>
                    <a:pt x="921" y="2442"/>
                  </a:cubicBezTo>
                  <a:cubicBezTo>
                    <a:pt x="935" y="2438"/>
                    <a:pt x="942" y="2443"/>
                    <a:pt x="941" y="2454"/>
                  </a:cubicBezTo>
                  <a:cubicBezTo>
                    <a:pt x="941" y="2459"/>
                    <a:pt x="941" y="2459"/>
                    <a:pt x="934" y="2453"/>
                  </a:cubicBezTo>
                  <a:cubicBezTo>
                    <a:pt x="946" y="2485"/>
                    <a:pt x="982" y="2456"/>
                    <a:pt x="1009" y="2462"/>
                  </a:cubicBezTo>
                  <a:cubicBezTo>
                    <a:pt x="1010" y="2452"/>
                    <a:pt x="989" y="2456"/>
                    <a:pt x="997" y="2441"/>
                  </a:cubicBezTo>
                  <a:cubicBezTo>
                    <a:pt x="1003" y="2446"/>
                    <a:pt x="1024" y="2447"/>
                    <a:pt x="1016" y="2462"/>
                  </a:cubicBezTo>
                  <a:cubicBezTo>
                    <a:pt x="1050" y="2475"/>
                    <a:pt x="1070" y="2481"/>
                    <a:pt x="1111" y="2478"/>
                  </a:cubicBezTo>
                  <a:cubicBezTo>
                    <a:pt x="1111" y="2483"/>
                    <a:pt x="1111" y="2483"/>
                    <a:pt x="1111" y="2488"/>
                  </a:cubicBezTo>
                  <a:cubicBezTo>
                    <a:pt x="1152" y="2480"/>
                    <a:pt x="1166" y="2485"/>
                    <a:pt x="1214" y="2483"/>
                  </a:cubicBezTo>
                  <a:cubicBezTo>
                    <a:pt x="1228" y="2478"/>
                    <a:pt x="1229" y="2457"/>
                    <a:pt x="1236" y="2448"/>
                  </a:cubicBezTo>
                  <a:cubicBezTo>
                    <a:pt x="1229" y="2463"/>
                    <a:pt x="1250" y="2453"/>
                    <a:pt x="1256" y="2459"/>
                  </a:cubicBezTo>
                  <a:cubicBezTo>
                    <a:pt x="1256" y="2469"/>
                    <a:pt x="1235" y="2463"/>
                    <a:pt x="1242" y="2474"/>
                  </a:cubicBezTo>
                  <a:cubicBezTo>
                    <a:pt x="1242" y="2479"/>
                    <a:pt x="1242" y="2479"/>
                    <a:pt x="1242" y="2479"/>
                  </a:cubicBezTo>
                  <a:cubicBezTo>
                    <a:pt x="1255" y="2485"/>
                    <a:pt x="1262" y="2475"/>
                    <a:pt x="1263" y="2470"/>
                  </a:cubicBezTo>
                  <a:cubicBezTo>
                    <a:pt x="1255" y="2474"/>
                    <a:pt x="1256" y="2454"/>
                    <a:pt x="1263" y="2454"/>
                  </a:cubicBezTo>
                  <a:cubicBezTo>
                    <a:pt x="1291" y="2455"/>
                    <a:pt x="1289" y="2492"/>
                    <a:pt x="1316" y="2488"/>
                  </a:cubicBezTo>
                  <a:cubicBezTo>
                    <a:pt x="1318" y="2457"/>
                    <a:pt x="1359" y="2469"/>
                    <a:pt x="1365" y="2485"/>
                  </a:cubicBezTo>
                  <a:cubicBezTo>
                    <a:pt x="1371" y="2485"/>
                    <a:pt x="1365" y="2475"/>
                    <a:pt x="1379" y="2475"/>
                  </a:cubicBezTo>
                  <a:cubicBezTo>
                    <a:pt x="1392" y="2481"/>
                    <a:pt x="1385" y="2486"/>
                    <a:pt x="1378" y="2491"/>
                  </a:cubicBezTo>
                  <a:cubicBezTo>
                    <a:pt x="1398" y="2497"/>
                    <a:pt x="1391" y="2497"/>
                    <a:pt x="1419" y="2498"/>
                  </a:cubicBezTo>
                  <a:cubicBezTo>
                    <a:pt x="1479" y="2522"/>
                    <a:pt x="1537" y="2473"/>
                    <a:pt x="1576" y="2501"/>
                  </a:cubicBezTo>
                  <a:cubicBezTo>
                    <a:pt x="1598" y="2486"/>
                    <a:pt x="1624" y="2503"/>
                    <a:pt x="1645" y="2509"/>
                  </a:cubicBezTo>
                  <a:cubicBezTo>
                    <a:pt x="1694" y="2486"/>
                    <a:pt x="1747" y="2509"/>
                    <a:pt x="1796" y="2496"/>
                  </a:cubicBezTo>
                  <a:cubicBezTo>
                    <a:pt x="1796" y="2491"/>
                    <a:pt x="1789" y="2491"/>
                    <a:pt x="1790" y="2480"/>
                  </a:cubicBezTo>
                  <a:cubicBezTo>
                    <a:pt x="1810" y="2486"/>
                    <a:pt x="1817" y="2487"/>
                    <a:pt x="1838" y="2488"/>
                  </a:cubicBezTo>
                  <a:cubicBezTo>
                    <a:pt x="1831" y="2493"/>
                    <a:pt x="1851" y="2494"/>
                    <a:pt x="1851" y="2504"/>
                  </a:cubicBezTo>
                  <a:cubicBezTo>
                    <a:pt x="1858" y="2494"/>
                    <a:pt x="1872" y="2489"/>
                    <a:pt x="1892" y="2490"/>
                  </a:cubicBezTo>
                  <a:cubicBezTo>
                    <a:pt x="1892" y="2496"/>
                    <a:pt x="1878" y="2500"/>
                    <a:pt x="1892" y="2501"/>
                  </a:cubicBezTo>
                  <a:cubicBezTo>
                    <a:pt x="1892" y="2496"/>
                    <a:pt x="1898" y="2506"/>
                    <a:pt x="1912" y="2502"/>
                  </a:cubicBezTo>
                  <a:cubicBezTo>
                    <a:pt x="1913" y="2486"/>
                    <a:pt x="1940" y="2493"/>
                    <a:pt x="1940" y="2503"/>
                  </a:cubicBezTo>
                  <a:cubicBezTo>
                    <a:pt x="1947" y="2493"/>
                    <a:pt x="1974" y="2500"/>
                    <a:pt x="1975" y="2489"/>
                  </a:cubicBezTo>
                  <a:cubicBezTo>
                    <a:pt x="1981" y="2500"/>
                    <a:pt x="1988" y="2495"/>
                    <a:pt x="1988" y="2506"/>
                  </a:cubicBezTo>
                  <a:cubicBezTo>
                    <a:pt x="1995" y="2501"/>
                    <a:pt x="2015" y="2497"/>
                    <a:pt x="2022" y="2512"/>
                  </a:cubicBezTo>
                  <a:cubicBezTo>
                    <a:pt x="2036" y="2498"/>
                    <a:pt x="2055" y="2519"/>
                    <a:pt x="2070" y="2499"/>
                  </a:cubicBezTo>
                  <a:cubicBezTo>
                    <a:pt x="2077" y="2510"/>
                    <a:pt x="2070" y="2504"/>
                    <a:pt x="2077" y="2510"/>
                  </a:cubicBezTo>
                  <a:cubicBezTo>
                    <a:pt x="2090" y="2516"/>
                    <a:pt x="2084" y="2500"/>
                    <a:pt x="2091" y="2500"/>
                  </a:cubicBezTo>
                  <a:cubicBezTo>
                    <a:pt x="2124" y="2523"/>
                    <a:pt x="2133" y="2471"/>
                    <a:pt x="2160" y="2488"/>
                  </a:cubicBezTo>
                  <a:cubicBezTo>
                    <a:pt x="2152" y="2503"/>
                    <a:pt x="2151" y="2519"/>
                    <a:pt x="2124" y="2523"/>
                  </a:cubicBezTo>
                  <a:cubicBezTo>
                    <a:pt x="2130" y="2538"/>
                    <a:pt x="2151" y="2524"/>
                    <a:pt x="2164" y="2535"/>
                  </a:cubicBezTo>
                  <a:cubicBezTo>
                    <a:pt x="2179" y="2520"/>
                    <a:pt x="2199" y="2521"/>
                    <a:pt x="2187" y="2495"/>
                  </a:cubicBezTo>
                  <a:cubicBezTo>
                    <a:pt x="2194" y="2490"/>
                    <a:pt x="2222" y="2486"/>
                    <a:pt x="2229" y="2476"/>
                  </a:cubicBezTo>
                  <a:cubicBezTo>
                    <a:pt x="2235" y="2492"/>
                    <a:pt x="2221" y="2507"/>
                    <a:pt x="2199" y="2521"/>
                  </a:cubicBezTo>
                  <a:cubicBezTo>
                    <a:pt x="2206" y="2527"/>
                    <a:pt x="2213" y="2532"/>
                    <a:pt x="2219" y="2543"/>
                  </a:cubicBezTo>
                  <a:cubicBezTo>
                    <a:pt x="2240" y="2528"/>
                    <a:pt x="2260" y="2535"/>
                    <a:pt x="2261" y="2524"/>
                  </a:cubicBezTo>
                  <a:cubicBezTo>
                    <a:pt x="2288" y="2526"/>
                    <a:pt x="2309" y="2532"/>
                    <a:pt x="2343" y="2528"/>
                  </a:cubicBezTo>
                  <a:cubicBezTo>
                    <a:pt x="2349" y="2549"/>
                    <a:pt x="2314" y="2558"/>
                    <a:pt x="2327" y="2574"/>
                  </a:cubicBezTo>
                  <a:cubicBezTo>
                    <a:pt x="2355" y="2565"/>
                    <a:pt x="2364" y="2519"/>
                    <a:pt x="2351" y="2503"/>
                  </a:cubicBezTo>
                  <a:cubicBezTo>
                    <a:pt x="2365" y="2493"/>
                    <a:pt x="2379" y="2499"/>
                    <a:pt x="2380" y="2478"/>
                  </a:cubicBezTo>
                  <a:cubicBezTo>
                    <a:pt x="2393" y="2484"/>
                    <a:pt x="2387" y="2479"/>
                    <a:pt x="2393" y="2479"/>
                  </a:cubicBezTo>
                  <a:cubicBezTo>
                    <a:pt x="2400" y="2490"/>
                    <a:pt x="2386" y="2489"/>
                    <a:pt x="2386" y="2499"/>
                  </a:cubicBezTo>
                  <a:cubicBezTo>
                    <a:pt x="2406" y="2500"/>
                    <a:pt x="2412" y="2511"/>
                    <a:pt x="2433" y="2502"/>
                  </a:cubicBezTo>
                  <a:cubicBezTo>
                    <a:pt x="2447" y="2513"/>
                    <a:pt x="2417" y="2548"/>
                    <a:pt x="2397" y="2547"/>
                  </a:cubicBezTo>
                  <a:cubicBezTo>
                    <a:pt x="2404" y="2552"/>
                    <a:pt x="2410" y="2558"/>
                    <a:pt x="2424" y="2563"/>
                  </a:cubicBezTo>
                  <a:cubicBezTo>
                    <a:pt x="2431" y="2543"/>
                    <a:pt x="2444" y="2559"/>
                    <a:pt x="2465" y="2550"/>
                  </a:cubicBezTo>
                  <a:cubicBezTo>
                    <a:pt x="2473" y="2524"/>
                    <a:pt x="2440" y="2518"/>
                    <a:pt x="2455" y="2482"/>
                  </a:cubicBezTo>
                  <a:cubicBezTo>
                    <a:pt x="2469" y="2478"/>
                    <a:pt x="2469" y="2478"/>
                    <a:pt x="2489" y="2479"/>
                  </a:cubicBezTo>
                  <a:cubicBezTo>
                    <a:pt x="2496" y="2484"/>
                    <a:pt x="2489" y="2489"/>
                    <a:pt x="2496" y="2495"/>
                  </a:cubicBezTo>
                  <a:cubicBezTo>
                    <a:pt x="2509" y="2495"/>
                    <a:pt x="2497" y="2474"/>
                    <a:pt x="2510" y="2480"/>
                  </a:cubicBezTo>
                  <a:cubicBezTo>
                    <a:pt x="2523" y="2486"/>
                    <a:pt x="2509" y="2500"/>
                    <a:pt x="2502" y="2505"/>
                  </a:cubicBezTo>
                  <a:cubicBezTo>
                    <a:pt x="2488" y="2499"/>
                    <a:pt x="2474" y="2509"/>
                    <a:pt x="2467" y="2514"/>
                  </a:cubicBezTo>
                  <a:cubicBezTo>
                    <a:pt x="2494" y="2520"/>
                    <a:pt x="2514" y="2542"/>
                    <a:pt x="2548" y="2533"/>
                  </a:cubicBezTo>
                  <a:cubicBezTo>
                    <a:pt x="2541" y="2548"/>
                    <a:pt x="2554" y="2565"/>
                    <a:pt x="2575" y="2561"/>
                  </a:cubicBezTo>
                  <a:cubicBezTo>
                    <a:pt x="2575" y="2550"/>
                    <a:pt x="2561" y="2555"/>
                    <a:pt x="2561" y="2550"/>
                  </a:cubicBezTo>
                  <a:cubicBezTo>
                    <a:pt x="2569" y="2534"/>
                    <a:pt x="2589" y="2546"/>
                    <a:pt x="2603" y="2536"/>
                  </a:cubicBezTo>
                  <a:cubicBezTo>
                    <a:pt x="2597" y="2531"/>
                    <a:pt x="2590" y="2530"/>
                    <a:pt x="2576" y="2535"/>
                  </a:cubicBezTo>
                  <a:cubicBezTo>
                    <a:pt x="2571" y="2503"/>
                    <a:pt x="2565" y="2472"/>
                    <a:pt x="2532" y="2460"/>
                  </a:cubicBezTo>
                  <a:cubicBezTo>
                    <a:pt x="2538" y="2460"/>
                    <a:pt x="2525" y="2449"/>
                    <a:pt x="2539" y="2450"/>
                  </a:cubicBezTo>
                  <a:cubicBezTo>
                    <a:pt x="2559" y="2467"/>
                    <a:pt x="2627" y="2475"/>
                    <a:pt x="2648" y="2461"/>
                  </a:cubicBezTo>
                  <a:cubicBezTo>
                    <a:pt x="2628" y="2460"/>
                    <a:pt x="2628" y="2449"/>
                    <a:pt x="2600" y="2458"/>
                  </a:cubicBezTo>
                  <a:cubicBezTo>
                    <a:pt x="2587" y="2452"/>
                    <a:pt x="2588" y="2437"/>
                    <a:pt x="2601" y="2432"/>
                  </a:cubicBezTo>
                  <a:cubicBezTo>
                    <a:pt x="2603" y="2402"/>
                    <a:pt x="2613" y="2345"/>
                    <a:pt x="2628" y="2310"/>
                  </a:cubicBezTo>
                  <a:cubicBezTo>
                    <a:pt x="2628" y="2310"/>
                    <a:pt x="2621" y="2314"/>
                    <a:pt x="2621" y="2309"/>
                  </a:cubicBezTo>
                  <a:cubicBezTo>
                    <a:pt x="2629" y="2299"/>
                    <a:pt x="2636" y="2284"/>
                    <a:pt x="2657" y="2285"/>
                  </a:cubicBezTo>
                  <a:cubicBezTo>
                    <a:pt x="2662" y="2322"/>
                    <a:pt x="2668" y="2337"/>
                    <a:pt x="2646" y="2362"/>
                  </a:cubicBezTo>
                  <a:cubicBezTo>
                    <a:pt x="2632" y="2367"/>
                    <a:pt x="2647" y="2352"/>
                    <a:pt x="2640" y="2352"/>
                  </a:cubicBezTo>
                  <a:cubicBezTo>
                    <a:pt x="2632" y="2377"/>
                    <a:pt x="2644" y="2404"/>
                    <a:pt x="2630" y="2403"/>
                  </a:cubicBezTo>
                  <a:cubicBezTo>
                    <a:pt x="2630" y="2413"/>
                    <a:pt x="2636" y="2424"/>
                    <a:pt x="2650" y="2425"/>
                  </a:cubicBezTo>
                  <a:cubicBezTo>
                    <a:pt x="2657" y="2415"/>
                    <a:pt x="2665" y="2399"/>
                    <a:pt x="2672" y="2384"/>
                  </a:cubicBezTo>
                  <a:cubicBezTo>
                    <a:pt x="2672" y="2395"/>
                    <a:pt x="2686" y="2385"/>
                    <a:pt x="2686" y="2390"/>
                  </a:cubicBezTo>
                  <a:cubicBezTo>
                    <a:pt x="2705" y="2422"/>
                    <a:pt x="2676" y="2441"/>
                    <a:pt x="2668" y="2467"/>
                  </a:cubicBezTo>
                  <a:cubicBezTo>
                    <a:pt x="2682" y="2468"/>
                    <a:pt x="2682" y="2462"/>
                    <a:pt x="2696" y="2458"/>
                  </a:cubicBezTo>
                  <a:cubicBezTo>
                    <a:pt x="2696" y="2463"/>
                    <a:pt x="2702" y="2474"/>
                    <a:pt x="2710" y="2464"/>
                  </a:cubicBezTo>
                  <a:cubicBezTo>
                    <a:pt x="2703" y="2458"/>
                    <a:pt x="2710" y="2453"/>
                    <a:pt x="2704" y="2443"/>
                  </a:cubicBezTo>
                  <a:cubicBezTo>
                    <a:pt x="2711" y="2443"/>
                    <a:pt x="2711" y="2438"/>
                    <a:pt x="2717" y="2443"/>
                  </a:cubicBezTo>
                  <a:cubicBezTo>
                    <a:pt x="2718" y="2433"/>
                    <a:pt x="2704" y="2438"/>
                    <a:pt x="2711" y="2433"/>
                  </a:cubicBezTo>
                  <a:cubicBezTo>
                    <a:pt x="2711" y="2433"/>
                    <a:pt x="2718" y="2428"/>
                    <a:pt x="2725" y="2428"/>
                  </a:cubicBezTo>
                  <a:cubicBezTo>
                    <a:pt x="2731" y="2444"/>
                    <a:pt x="2704" y="2443"/>
                    <a:pt x="2710" y="2453"/>
                  </a:cubicBezTo>
                  <a:cubicBezTo>
                    <a:pt x="2730" y="2465"/>
                    <a:pt x="2723" y="2475"/>
                    <a:pt x="2729" y="2480"/>
                  </a:cubicBezTo>
                  <a:cubicBezTo>
                    <a:pt x="2730" y="2460"/>
                    <a:pt x="2730" y="2460"/>
                    <a:pt x="2730" y="2460"/>
                  </a:cubicBezTo>
                  <a:cubicBezTo>
                    <a:pt x="2744" y="2460"/>
                    <a:pt x="2751" y="2450"/>
                    <a:pt x="2765" y="2461"/>
                  </a:cubicBezTo>
                  <a:cubicBezTo>
                    <a:pt x="2765" y="2451"/>
                    <a:pt x="2780" y="2436"/>
                    <a:pt x="2780" y="2426"/>
                  </a:cubicBezTo>
                  <a:cubicBezTo>
                    <a:pt x="2780" y="2431"/>
                    <a:pt x="2773" y="2431"/>
                    <a:pt x="2773" y="2426"/>
                  </a:cubicBezTo>
                  <a:cubicBezTo>
                    <a:pt x="2780" y="2421"/>
                    <a:pt x="2794" y="2427"/>
                    <a:pt x="2794" y="2427"/>
                  </a:cubicBezTo>
                  <a:cubicBezTo>
                    <a:pt x="2793" y="2447"/>
                    <a:pt x="2806" y="2463"/>
                    <a:pt x="2791" y="2473"/>
                  </a:cubicBezTo>
                  <a:cubicBezTo>
                    <a:pt x="2785" y="2473"/>
                    <a:pt x="2793" y="2447"/>
                    <a:pt x="2786" y="2452"/>
                  </a:cubicBezTo>
                  <a:cubicBezTo>
                    <a:pt x="2785" y="2473"/>
                    <a:pt x="2785" y="2473"/>
                    <a:pt x="2785" y="2473"/>
                  </a:cubicBezTo>
                  <a:cubicBezTo>
                    <a:pt x="2798" y="2478"/>
                    <a:pt x="2778" y="2477"/>
                    <a:pt x="2777" y="2488"/>
                  </a:cubicBezTo>
                  <a:cubicBezTo>
                    <a:pt x="2777" y="2488"/>
                    <a:pt x="2770" y="2482"/>
                    <a:pt x="2771" y="2477"/>
                  </a:cubicBezTo>
                  <a:cubicBezTo>
                    <a:pt x="2778" y="2477"/>
                    <a:pt x="2784" y="2478"/>
                    <a:pt x="2785" y="2473"/>
                  </a:cubicBezTo>
                  <a:cubicBezTo>
                    <a:pt x="2778" y="2477"/>
                    <a:pt x="2771" y="2477"/>
                    <a:pt x="2764" y="2482"/>
                  </a:cubicBezTo>
                  <a:cubicBezTo>
                    <a:pt x="2770" y="2487"/>
                    <a:pt x="2770" y="2498"/>
                    <a:pt x="2776" y="2498"/>
                  </a:cubicBezTo>
                  <a:cubicBezTo>
                    <a:pt x="2770" y="2498"/>
                    <a:pt x="2775" y="2519"/>
                    <a:pt x="2762" y="2523"/>
                  </a:cubicBezTo>
                  <a:cubicBezTo>
                    <a:pt x="2768" y="2524"/>
                    <a:pt x="2762" y="2513"/>
                    <a:pt x="2762" y="2513"/>
                  </a:cubicBezTo>
                  <a:cubicBezTo>
                    <a:pt x="2748" y="2528"/>
                    <a:pt x="2754" y="2538"/>
                    <a:pt x="2746" y="2559"/>
                  </a:cubicBezTo>
                  <a:cubicBezTo>
                    <a:pt x="2753" y="2559"/>
                    <a:pt x="2753" y="2559"/>
                    <a:pt x="2753" y="2559"/>
                  </a:cubicBezTo>
                  <a:cubicBezTo>
                    <a:pt x="2767" y="2555"/>
                    <a:pt x="2767" y="2544"/>
                    <a:pt x="2768" y="2539"/>
                  </a:cubicBezTo>
                  <a:cubicBezTo>
                    <a:pt x="2774" y="2545"/>
                    <a:pt x="2788" y="2550"/>
                    <a:pt x="2787" y="2556"/>
                  </a:cubicBezTo>
                  <a:cubicBezTo>
                    <a:pt x="2802" y="2530"/>
                    <a:pt x="2818" y="2495"/>
                    <a:pt x="2805" y="2474"/>
                  </a:cubicBezTo>
                  <a:cubicBezTo>
                    <a:pt x="2805" y="2479"/>
                    <a:pt x="2811" y="2484"/>
                    <a:pt x="2805" y="2484"/>
                  </a:cubicBezTo>
                  <a:cubicBezTo>
                    <a:pt x="2805" y="2474"/>
                    <a:pt x="2805" y="2474"/>
                    <a:pt x="2799" y="2468"/>
                  </a:cubicBezTo>
                  <a:cubicBezTo>
                    <a:pt x="2805" y="2468"/>
                    <a:pt x="2805" y="2474"/>
                    <a:pt x="2812" y="2469"/>
                  </a:cubicBezTo>
                  <a:cubicBezTo>
                    <a:pt x="2813" y="2459"/>
                    <a:pt x="2813" y="2448"/>
                    <a:pt x="2800" y="2442"/>
                  </a:cubicBezTo>
                  <a:cubicBezTo>
                    <a:pt x="2814" y="2443"/>
                    <a:pt x="2807" y="2427"/>
                    <a:pt x="2801" y="2417"/>
                  </a:cubicBezTo>
                  <a:cubicBezTo>
                    <a:pt x="2815" y="2412"/>
                    <a:pt x="2808" y="2412"/>
                    <a:pt x="2822" y="2418"/>
                  </a:cubicBezTo>
                  <a:cubicBezTo>
                    <a:pt x="2816" y="2402"/>
                    <a:pt x="2843" y="2398"/>
                    <a:pt x="2843" y="2403"/>
                  </a:cubicBezTo>
                  <a:cubicBezTo>
                    <a:pt x="2843" y="2398"/>
                    <a:pt x="2857" y="2388"/>
                    <a:pt x="2857" y="2393"/>
                  </a:cubicBezTo>
                  <a:cubicBezTo>
                    <a:pt x="2855" y="2430"/>
                    <a:pt x="2854" y="2455"/>
                    <a:pt x="2879" y="2498"/>
                  </a:cubicBezTo>
                  <a:cubicBezTo>
                    <a:pt x="2880" y="2488"/>
                    <a:pt x="2880" y="2488"/>
                    <a:pt x="2894" y="2488"/>
                  </a:cubicBezTo>
                  <a:cubicBezTo>
                    <a:pt x="2894" y="2478"/>
                    <a:pt x="2895" y="2463"/>
                    <a:pt x="2909" y="2463"/>
                  </a:cubicBezTo>
                  <a:cubicBezTo>
                    <a:pt x="2901" y="2473"/>
                    <a:pt x="2900" y="2499"/>
                    <a:pt x="2906" y="2505"/>
                  </a:cubicBezTo>
                  <a:cubicBezTo>
                    <a:pt x="2893" y="2509"/>
                    <a:pt x="2898" y="2530"/>
                    <a:pt x="2878" y="2529"/>
                  </a:cubicBezTo>
                  <a:cubicBezTo>
                    <a:pt x="2871" y="2529"/>
                    <a:pt x="2885" y="2519"/>
                    <a:pt x="2871" y="2518"/>
                  </a:cubicBezTo>
                  <a:cubicBezTo>
                    <a:pt x="2871" y="2529"/>
                    <a:pt x="2858" y="2523"/>
                    <a:pt x="2864" y="2534"/>
                  </a:cubicBezTo>
                  <a:cubicBezTo>
                    <a:pt x="2884" y="2550"/>
                    <a:pt x="2905" y="2536"/>
                    <a:pt x="2918" y="2541"/>
                  </a:cubicBezTo>
                  <a:cubicBezTo>
                    <a:pt x="2911" y="2557"/>
                    <a:pt x="2897" y="2561"/>
                    <a:pt x="2883" y="2571"/>
                  </a:cubicBezTo>
                  <a:cubicBezTo>
                    <a:pt x="2896" y="2571"/>
                    <a:pt x="2889" y="2571"/>
                    <a:pt x="2903" y="2572"/>
                  </a:cubicBezTo>
                  <a:cubicBezTo>
                    <a:pt x="2903" y="2582"/>
                    <a:pt x="2896" y="2576"/>
                    <a:pt x="2902" y="2587"/>
                  </a:cubicBezTo>
                  <a:cubicBezTo>
                    <a:pt x="2930" y="2588"/>
                    <a:pt x="2938" y="2568"/>
                    <a:pt x="2918" y="2557"/>
                  </a:cubicBezTo>
                  <a:cubicBezTo>
                    <a:pt x="2940" y="2527"/>
                    <a:pt x="2994" y="2530"/>
                    <a:pt x="3009" y="2515"/>
                  </a:cubicBezTo>
                  <a:cubicBezTo>
                    <a:pt x="3008" y="2525"/>
                    <a:pt x="3008" y="2525"/>
                    <a:pt x="3008" y="2541"/>
                  </a:cubicBezTo>
                  <a:cubicBezTo>
                    <a:pt x="2986" y="2550"/>
                    <a:pt x="2979" y="2570"/>
                    <a:pt x="2958" y="2580"/>
                  </a:cubicBezTo>
                  <a:cubicBezTo>
                    <a:pt x="2985" y="2586"/>
                    <a:pt x="2978" y="2581"/>
                    <a:pt x="2999" y="2582"/>
                  </a:cubicBezTo>
                  <a:cubicBezTo>
                    <a:pt x="2985" y="2576"/>
                    <a:pt x="2986" y="2550"/>
                    <a:pt x="3014" y="2551"/>
                  </a:cubicBezTo>
                  <a:cubicBezTo>
                    <a:pt x="3008" y="2541"/>
                    <a:pt x="3015" y="2531"/>
                    <a:pt x="3022" y="2526"/>
                  </a:cubicBezTo>
                  <a:cubicBezTo>
                    <a:pt x="3070" y="2523"/>
                    <a:pt x="3068" y="2435"/>
                    <a:pt x="3061" y="2429"/>
                  </a:cubicBezTo>
                  <a:cubicBezTo>
                    <a:pt x="3061" y="2424"/>
                    <a:pt x="3082" y="2415"/>
                    <a:pt x="3069" y="2409"/>
                  </a:cubicBezTo>
                  <a:cubicBezTo>
                    <a:pt x="3069" y="2409"/>
                    <a:pt x="3069" y="2414"/>
                    <a:pt x="3062" y="2414"/>
                  </a:cubicBezTo>
                  <a:cubicBezTo>
                    <a:pt x="3070" y="2388"/>
                    <a:pt x="3064" y="2367"/>
                    <a:pt x="3079" y="2348"/>
                  </a:cubicBezTo>
                  <a:cubicBezTo>
                    <a:pt x="3092" y="2359"/>
                    <a:pt x="3084" y="2384"/>
                    <a:pt x="3076" y="2399"/>
                  </a:cubicBezTo>
                  <a:cubicBezTo>
                    <a:pt x="3083" y="2394"/>
                    <a:pt x="3083" y="2394"/>
                    <a:pt x="3083" y="2394"/>
                  </a:cubicBezTo>
                  <a:cubicBezTo>
                    <a:pt x="3082" y="2430"/>
                    <a:pt x="3086" y="2482"/>
                    <a:pt x="3064" y="2507"/>
                  </a:cubicBezTo>
                  <a:cubicBezTo>
                    <a:pt x="3064" y="2507"/>
                    <a:pt x="3071" y="2513"/>
                    <a:pt x="3070" y="2518"/>
                  </a:cubicBezTo>
                  <a:cubicBezTo>
                    <a:pt x="3084" y="2513"/>
                    <a:pt x="3084" y="2513"/>
                    <a:pt x="3105" y="2514"/>
                  </a:cubicBezTo>
                  <a:cubicBezTo>
                    <a:pt x="3105" y="2504"/>
                    <a:pt x="3119" y="2510"/>
                    <a:pt x="3139" y="2511"/>
                  </a:cubicBezTo>
                  <a:cubicBezTo>
                    <a:pt x="3147" y="2501"/>
                    <a:pt x="3141" y="2485"/>
                    <a:pt x="3154" y="2481"/>
                  </a:cubicBezTo>
                  <a:cubicBezTo>
                    <a:pt x="3147" y="2496"/>
                    <a:pt x="3166" y="2533"/>
                    <a:pt x="3144" y="2547"/>
                  </a:cubicBezTo>
                  <a:cubicBezTo>
                    <a:pt x="3137" y="2547"/>
                    <a:pt x="3138" y="2542"/>
                    <a:pt x="3131" y="2542"/>
                  </a:cubicBezTo>
                  <a:cubicBezTo>
                    <a:pt x="3124" y="2552"/>
                    <a:pt x="3096" y="2555"/>
                    <a:pt x="3109" y="2566"/>
                  </a:cubicBezTo>
                  <a:cubicBezTo>
                    <a:pt x="3116" y="2567"/>
                    <a:pt x="3137" y="2552"/>
                    <a:pt x="3151" y="2558"/>
                  </a:cubicBezTo>
                  <a:cubicBezTo>
                    <a:pt x="3150" y="2574"/>
                    <a:pt x="3150" y="2574"/>
                    <a:pt x="3150" y="2574"/>
                  </a:cubicBezTo>
                  <a:cubicBezTo>
                    <a:pt x="3136" y="2573"/>
                    <a:pt x="3129" y="2578"/>
                    <a:pt x="3129" y="2588"/>
                  </a:cubicBezTo>
                  <a:cubicBezTo>
                    <a:pt x="3142" y="2604"/>
                    <a:pt x="3169" y="2606"/>
                    <a:pt x="3196" y="2612"/>
                  </a:cubicBezTo>
                  <a:cubicBezTo>
                    <a:pt x="3197" y="2597"/>
                    <a:pt x="3183" y="2596"/>
                    <a:pt x="3190" y="2586"/>
                  </a:cubicBezTo>
                  <a:cubicBezTo>
                    <a:pt x="3218" y="2587"/>
                    <a:pt x="3239" y="2583"/>
                    <a:pt x="3253" y="2574"/>
                  </a:cubicBezTo>
                  <a:cubicBezTo>
                    <a:pt x="3273" y="2585"/>
                    <a:pt x="3301" y="2571"/>
                    <a:pt x="3308" y="2556"/>
                  </a:cubicBezTo>
                  <a:cubicBezTo>
                    <a:pt x="3321" y="2572"/>
                    <a:pt x="3350" y="2552"/>
                    <a:pt x="3356" y="2563"/>
                  </a:cubicBezTo>
                  <a:cubicBezTo>
                    <a:pt x="3355" y="2584"/>
                    <a:pt x="3334" y="2593"/>
                    <a:pt x="3333" y="2614"/>
                  </a:cubicBezTo>
                  <a:cubicBezTo>
                    <a:pt x="3347" y="2614"/>
                    <a:pt x="3374" y="2626"/>
                    <a:pt x="3388" y="2611"/>
                  </a:cubicBezTo>
                  <a:cubicBezTo>
                    <a:pt x="3389" y="2601"/>
                    <a:pt x="3368" y="2605"/>
                    <a:pt x="3361" y="2600"/>
                  </a:cubicBezTo>
                  <a:cubicBezTo>
                    <a:pt x="3375" y="2590"/>
                    <a:pt x="3370" y="2564"/>
                    <a:pt x="3391" y="2554"/>
                  </a:cubicBezTo>
                  <a:cubicBezTo>
                    <a:pt x="3425" y="2567"/>
                    <a:pt x="3433" y="2541"/>
                    <a:pt x="3460" y="2537"/>
                  </a:cubicBezTo>
                  <a:cubicBezTo>
                    <a:pt x="3460" y="2548"/>
                    <a:pt x="3474" y="2538"/>
                    <a:pt x="3488" y="2539"/>
                  </a:cubicBezTo>
                  <a:cubicBezTo>
                    <a:pt x="3488" y="2528"/>
                    <a:pt x="3509" y="2519"/>
                    <a:pt x="3522" y="2530"/>
                  </a:cubicBezTo>
                  <a:cubicBezTo>
                    <a:pt x="3515" y="2545"/>
                    <a:pt x="3527" y="2577"/>
                    <a:pt x="3499" y="2586"/>
                  </a:cubicBezTo>
                  <a:cubicBezTo>
                    <a:pt x="3485" y="2585"/>
                    <a:pt x="3478" y="2590"/>
                    <a:pt x="3478" y="2600"/>
                  </a:cubicBezTo>
                  <a:cubicBezTo>
                    <a:pt x="3492" y="2596"/>
                    <a:pt x="3484" y="2611"/>
                    <a:pt x="3504" y="2617"/>
                  </a:cubicBezTo>
                  <a:cubicBezTo>
                    <a:pt x="3505" y="2612"/>
                    <a:pt x="3512" y="2607"/>
                    <a:pt x="3525" y="2608"/>
                  </a:cubicBezTo>
                  <a:cubicBezTo>
                    <a:pt x="3541" y="2577"/>
                    <a:pt x="3515" y="2545"/>
                    <a:pt x="3530" y="2520"/>
                  </a:cubicBezTo>
                  <a:cubicBezTo>
                    <a:pt x="3564" y="2522"/>
                    <a:pt x="3577" y="2538"/>
                    <a:pt x="3604" y="2550"/>
                  </a:cubicBezTo>
                  <a:cubicBezTo>
                    <a:pt x="3604" y="2539"/>
                    <a:pt x="3604" y="2534"/>
                    <a:pt x="3625" y="2535"/>
                  </a:cubicBezTo>
                  <a:cubicBezTo>
                    <a:pt x="3635" y="2479"/>
                    <a:pt x="3650" y="2438"/>
                    <a:pt x="3640" y="2365"/>
                  </a:cubicBezTo>
                  <a:cubicBezTo>
                    <a:pt x="3647" y="2360"/>
                    <a:pt x="3641" y="2355"/>
                    <a:pt x="3654" y="2361"/>
                  </a:cubicBezTo>
                  <a:cubicBezTo>
                    <a:pt x="3672" y="2284"/>
                    <a:pt x="3670" y="2170"/>
                    <a:pt x="3682" y="2072"/>
                  </a:cubicBezTo>
                  <a:cubicBezTo>
                    <a:pt x="3696" y="2073"/>
                    <a:pt x="3696" y="2068"/>
                    <a:pt x="3703" y="2073"/>
                  </a:cubicBezTo>
                  <a:cubicBezTo>
                    <a:pt x="3734" y="1997"/>
                    <a:pt x="3710" y="1929"/>
                    <a:pt x="3713" y="1856"/>
                  </a:cubicBezTo>
                  <a:moveTo>
                    <a:pt x="1812" y="515"/>
                  </a:moveTo>
                  <a:cubicBezTo>
                    <a:pt x="1799" y="509"/>
                    <a:pt x="1806" y="504"/>
                    <a:pt x="1806" y="494"/>
                  </a:cubicBezTo>
                  <a:cubicBezTo>
                    <a:pt x="1813" y="494"/>
                    <a:pt x="1813" y="499"/>
                    <a:pt x="1813" y="499"/>
                  </a:cubicBezTo>
                  <a:cubicBezTo>
                    <a:pt x="1806" y="504"/>
                    <a:pt x="1813" y="505"/>
                    <a:pt x="1812" y="515"/>
                  </a:cubicBezTo>
                  <a:moveTo>
                    <a:pt x="44" y="1043"/>
                  </a:moveTo>
                  <a:cubicBezTo>
                    <a:pt x="45" y="1038"/>
                    <a:pt x="45" y="1038"/>
                    <a:pt x="51" y="1038"/>
                  </a:cubicBezTo>
                  <a:cubicBezTo>
                    <a:pt x="46" y="1017"/>
                    <a:pt x="46" y="1007"/>
                    <a:pt x="54" y="992"/>
                  </a:cubicBezTo>
                  <a:cubicBezTo>
                    <a:pt x="67" y="1008"/>
                    <a:pt x="52" y="1028"/>
                    <a:pt x="58" y="1044"/>
                  </a:cubicBezTo>
                  <a:cubicBezTo>
                    <a:pt x="51" y="1043"/>
                    <a:pt x="51" y="1043"/>
                    <a:pt x="44" y="1043"/>
                  </a:cubicBezTo>
                  <a:moveTo>
                    <a:pt x="104" y="663"/>
                  </a:moveTo>
                  <a:cubicBezTo>
                    <a:pt x="91" y="662"/>
                    <a:pt x="98" y="647"/>
                    <a:pt x="92" y="642"/>
                  </a:cubicBezTo>
                  <a:cubicBezTo>
                    <a:pt x="105" y="642"/>
                    <a:pt x="105" y="642"/>
                    <a:pt x="105" y="642"/>
                  </a:cubicBezTo>
                  <a:cubicBezTo>
                    <a:pt x="105" y="648"/>
                    <a:pt x="98" y="652"/>
                    <a:pt x="104" y="663"/>
                  </a:cubicBezTo>
                  <a:moveTo>
                    <a:pt x="133" y="778"/>
                  </a:moveTo>
                  <a:cubicBezTo>
                    <a:pt x="127" y="762"/>
                    <a:pt x="134" y="758"/>
                    <a:pt x="128" y="737"/>
                  </a:cubicBezTo>
                  <a:cubicBezTo>
                    <a:pt x="141" y="748"/>
                    <a:pt x="135" y="737"/>
                    <a:pt x="142" y="727"/>
                  </a:cubicBezTo>
                  <a:cubicBezTo>
                    <a:pt x="155" y="738"/>
                    <a:pt x="147" y="769"/>
                    <a:pt x="133" y="778"/>
                  </a:cubicBezTo>
                  <a:moveTo>
                    <a:pt x="124" y="2201"/>
                  </a:moveTo>
                  <a:cubicBezTo>
                    <a:pt x="117" y="2206"/>
                    <a:pt x="111" y="2190"/>
                    <a:pt x="111" y="2185"/>
                  </a:cubicBezTo>
                  <a:cubicBezTo>
                    <a:pt x="118" y="2185"/>
                    <a:pt x="118" y="2185"/>
                    <a:pt x="118" y="2180"/>
                  </a:cubicBezTo>
                  <a:cubicBezTo>
                    <a:pt x="132" y="2186"/>
                    <a:pt x="110" y="2195"/>
                    <a:pt x="124" y="2201"/>
                  </a:cubicBezTo>
                  <a:moveTo>
                    <a:pt x="259" y="857"/>
                  </a:moveTo>
                  <a:cubicBezTo>
                    <a:pt x="266" y="863"/>
                    <a:pt x="265" y="873"/>
                    <a:pt x="258" y="878"/>
                  </a:cubicBezTo>
                  <a:cubicBezTo>
                    <a:pt x="252" y="872"/>
                    <a:pt x="259" y="867"/>
                    <a:pt x="259" y="857"/>
                  </a:cubicBezTo>
                  <a:moveTo>
                    <a:pt x="176" y="2250"/>
                  </a:moveTo>
                  <a:cubicBezTo>
                    <a:pt x="156" y="2239"/>
                    <a:pt x="178" y="2219"/>
                    <a:pt x="185" y="2209"/>
                  </a:cubicBezTo>
                  <a:cubicBezTo>
                    <a:pt x="199" y="2210"/>
                    <a:pt x="184" y="2230"/>
                    <a:pt x="184" y="2235"/>
                  </a:cubicBezTo>
                  <a:cubicBezTo>
                    <a:pt x="171" y="2229"/>
                    <a:pt x="177" y="2235"/>
                    <a:pt x="176" y="2250"/>
                  </a:cubicBezTo>
                  <a:moveTo>
                    <a:pt x="182" y="2281"/>
                  </a:moveTo>
                  <a:cubicBezTo>
                    <a:pt x="175" y="2276"/>
                    <a:pt x="183" y="2261"/>
                    <a:pt x="176" y="2255"/>
                  </a:cubicBezTo>
                  <a:cubicBezTo>
                    <a:pt x="176" y="2250"/>
                    <a:pt x="183" y="2250"/>
                    <a:pt x="190" y="2251"/>
                  </a:cubicBezTo>
                  <a:cubicBezTo>
                    <a:pt x="189" y="2261"/>
                    <a:pt x="182" y="2271"/>
                    <a:pt x="196" y="2272"/>
                  </a:cubicBezTo>
                  <a:cubicBezTo>
                    <a:pt x="196" y="2277"/>
                    <a:pt x="189" y="2277"/>
                    <a:pt x="182" y="2281"/>
                  </a:cubicBezTo>
                  <a:moveTo>
                    <a:pt x="262" y="945"/>
                  </a:moveTo>
                  <a:cubicBezTo>
                    <a:pt x="256" y="924"/>
                    <a:pt x="257" y="903"/>
                    <a:pt x="258" y="883"/>
                  </a:cubicBezTo>
                  <a:cubicBezTo>
                    <a:pt x="271" y="889"/>
                    <a:pt x="270" y="920"/>
                    <a:pt x="263" y="924"/>
                  </a:cubicBezTo>
                  <a:cubicBezTo>
                    <a:pt x="269" y="930"/>
                    <a:pt x="282" y="946"/>
                    <a:pt x="262" y="945"/>
                  </a:cubicBezTo>
                  <a:moveTo>
                    <a:pt x="260" y="2228"/>
                  </a:moveTo>
                  <a:cubicBezTo>
                    <a:pt x="261" y="2202"/>
                    <a:pt x="261" y="2202"/>
                    <a:pt x="261" y="2202"/>
                  </a:cubicBezTo>
                  <a:cubicBezTo>
                    <a:pt x="268" y="2203"/>
                    <a:pt x="267" y="2213"/>
                    <a:pt x="281" y="2209"/>
                  </a:cubicBezTo>
                  <a:cubicBezTo>
                    <a:pt x="267" y="2213"/>
                    <a:pt x="273" y="2229"/>
                    <a:pt x="260" y="2228"/>
                  </a:cubicBezTo>
                  <a:moveTo>
                    <a:pt x="304" y="2303"/>
                  </a:moveTo>
                  <a:cubicBezTo>
                    <a:pt x="318" y="2304"/>
                    <a:pt x="310" y="2319"/>
                    <a:pt x="303" y="2324"/>
                  </a:cubicBezTo>
                  <a:cubicBezTo>
                    <a:pt x="290" y="2318"/>
                    <a:pt x="297" y="2308"/>
                    <a:pt x="304" y="2303"/>
                  </a:cubicBezTo>
                  <a:moveTo>
                    <a:pt x="315" y="2355"/>
                  </a:moveTo>
                  <a:cubicBezTo>
                    <a:pt x="301" y="2355"/>
                    <a:pt x="315" y="2350"/>
                    <a:pt x="309" y="2345"/>
                  </a:cubicBezTo>
                  <a:cubicBezTo>
                    <a:pt x="302" y="2349"/>
                    <a:pt x="308" y="2360"/>
                    <a:pt x="295" y="2354"/>
                  </a:cubicBezTo>
                  <a:cubicBezTo>
                    <a:pt x="288" y="2349"/>
                    <a:pt x="288" y="2349"/>
                    <a:pt x="289" y="2338"/>
                  </a:cubicBezTo>
                  <a:cubicBezTo>
                    <a:pt x="302" y="2339"/>
                    <a:pt x="309" y="2339"/>
                    <a:pt x="316" y="2335"/>
                  </a:cubicBezTo>
                  <a:cubicBezTo>
                    <a:pt x="316" y="2329"/>
                    <a:pt x="324" y="2314"/>
                    <a:pt x="311" y="2308"/>
                  </a:cubicBezTo>
                  <a:cubicBezTo>
                    <a:pt x="325" y="2299"/>
                    <a:pt x="326" y="2273"/>
                    <a:pt x="334" y="2253"/>
                  </a:cubicBezTo>
                  <a:cubicBezTo>
                    <a:pt x="333" y="2268"/>
                    <a:pt x="326" y="2273"/>
                    <a:pt x="339" y="2279"/>
                  </a:cubicBezTo>
                  <a:cubicBezTo>
                    <a:pt x="332" y="2299"/>
                    <a:pt x="337" y="2325"/>
                    <a:pt x="315" y="2355"/>
                  </a:cubicBezTo>
                  <a:moveTo>
                    <a:pt x="349" y="2233"/>
                  </a:moveTo>
                  <a:cubicBezTo>
                    <a:pt x="362" y="2233"/>
                    <a:pt x="355" y="2243"/>
                    <a:pt x="361" y="2254"/>
                  </a:cubicBezTo>
                  <a:cubicBezTo>
                    <a:pt x="348" y="2253"/>
                    <a:pt x="349" y="2233"/>
                    <a:pt x="349" y="2233"/>
                  </a:cubicBezTo>
                  <a:moveTo>
                    <a:pt x="376" y="2224"/>
                  </a:moveTo>
                  <a:cubicBezTo>
                    <a:pt x="383" y="2234"/>
                    <a:pt x="369" y="2244"/>
                    <a:pt x="382" y="2255"/>
                  </a:cubicBezTo>
                  <a:cubicBezTo>
                    <a:pt x="368" y="2265"/>
                    <a:pt x="369" y="2229"/>
                    <a:pt x="376" y="2224"/>
                  </a:cubicBezTo>
                  <a:moveTo>
                    <a:pt x="573" y="748"/>
                  </a:moveTo>
                  <a:cubicBezTo>
                    <a:pt x="566" y="753"/>
                    <a:pt x="560" y="743"/>
                    <a:pt x="559" y="753"/>
                  </a:cubicBezTo>
                  <a:cubicBezTo>
                    <a:pt x="552" y="753"/>
                    <a:pt x="553" y="747"/>
                    <a:pt x="553" y="742"/>
                  </a:cubicBezTo>
                  <a:cubicBezTo>
                    <a:pt x="560" y="743"/>
                    <a:pt x="559" y="748"/>
                    <a:pt x="566" y="748"/>
                  </a:cubicBezTo>
                  <a:cubicBezTo>
                    <a:pt x="567" y="743"/>
                    <a:pt x="567" y="738"/>
                    <a:pt x="567" y="733"/>
                  </a:cubicBezTo>
                  <a:cubicBezTo>
                    <a:pt x="574" y="738"/>
                    <a:pt x="573" y="743"/>
                    <a:pt x="573" y="748"/>
                  </a:cubicBezTo>
                  <a:moveTo>
                    <a:pt x="554" y="2377"/>
                  </a:moveTo>
                  <a:cubicBezTo>
                    <a:pt x="533" y="2376"/>
                    <a:pt x="554" y="2367"/>
                    <a:pt x="534" y="2366"/>
                  </a:cubicBezTo>
                  <a:cubicBezTo>
                    <a:pt x="541" y="2361"/>
                    <a:pt x="548" y="2356"/>
                    <a:pt x="555" y="2357"/>
                  </a:cubicBezTo>
                  <a:cubicBezTo>
                    <a:pt x="561" y="2367"/>
                    <a:pt x="554" y="2372"/>
                    <a:pt x="554" y="2377"/>
                  </a:cubicBezTo>
                  <a:moveTo>
                    <a:pt x="809" y="558"/>
                  </a:moveTo>
                  <a:cubicBezTo>
                    <a:pt x="802" y="553"/>
                    <a:pt x="809" y="548"/>
                    <a:pt x="810" y="538"/>
                  </a:cubicBezTo>
                  <a:cubicBezTo>
                    <a:pt x="824" y="538"/>
                    <a:pt x="803" y="548"/>
                    <a:pt x="809" y="558"/>
                  </a:cubicBezTo>
                  <a:moveTo>
                    <a:pt x="820" y="611"/>
                  </a:moveTo>
                  <a:cubicBezTo>
                    <a:pt x="833" y="622"/>
                    <a:pt x="826" y="637"/>
                    <a:pt x="825" y="652"/>
                  </a:cubicBezTo>
                  <a:cubicBezTo>
                    <a:pt x="818" y="642"/>
                    <a:pt x="819" y="621"/>
                    <a:pt x="820" y="611"/>
                  </a:cubicBezTo>
                  <a:moveTo>
                    <a:pt x="859" y="525"/>
                  </a:moveTo>
                  <a:cubicBezTo>
                    <a:pt x="845" y="519"/>
                    <a:pt x="860" y="504"/>
                    <a:pt x="853" y="493"/>
                  </a:cubicBezTo>
                  <a:cubicBezTo>
                    <a:pt x="866" y="504"/>
                    <a:pt x="859" y="509"/>
                    <a:pt x="859" y="525"/>
                  </a:cubicBezTo>
                  <a:moveTo>
                    <a:pt x="859" y="644"/>
                  </a:moveTo>
                  <a:cubicBezTo>
                    <a:pt x="853" y="633"/>
                    <a:pt x="853" y="628"/>
                    <a:pt x="854" y="617"/>
                  </a:cubicBezTo>
                  <a:cubicBezTo>
                    <a:pt x="854" y="612"/>
                    <a:pt x="867" y="634"/>
                    <a:pt x="859" y="644"/>
                  </a:cubicBezTo>
                  <a:moveTo>
                    <a:pt x="850" y="2351"/>
                  </a:moveTo>
                  <a:cubicBezTo>
                    <a:pt x="843" y="2350"/>
                    <a:pt x="844" y="2340"/>
                    <a:pt x="844" y="2335"/>
                  </a:cubicBezTo>
                  <a:cubicBezTo>
                    <a:pt x="858" y="2330"/>
                    <a:pt x="850" y="2346"/>
                    <a:pt x="850" y="2351"/>
                  </a:cubicBezTo>
                  <a:moveTo>
                    <a:pt x="978" y="603"/>
                  </a:moveTo>
                  <a:cubicBezTo>
                    <a:pt x="964" y="602"/>
                    <a:pt x="972" y="592"/>
                    <a:pt x="965" y="587"/>
                  </a:cubicBezTo>
                  <a:cubicBezTo>
                    <a:pt x="979" y="587"/>
                    <a:pt x="979" y="593"/>
                    <a:pt x="978" y="603"/>
                  </a:cubicBezTo>
                  <a:moveTo>
                    <a:pt x="883" y="2383"/>
                  </a:moveTo>
                  <a:cubicBezTo>
                    <a:pt x="890" y="2379"/>
                    <a:pt x="884" y="2363"/>
                    <a:pt x="884" y="2352"/>
                  </a:cubicBezTo>
                  <a:cubicBezTo>
                    <a:pt x="891" y="2353"/>
                    <a:pt x="905" y="2359"/>
                    <a:pt x="911" y="2359"/>
                  </a:cubicBezTo>
                  <a:cubicBezTo>
                    <a:pt x="911" y="2374"/>
                    <a:pt x="897" y="2384"/>
                    <a:pt x="883" y="2383"/>
                  </a:cubicBezTo>
                  <a:moveTo>
                    <a:pt x="983" y="634"/>
                  </a:moveTo>
                  <a:cubicBezTo>
                    <a:pt x="970" y="634"/>
                    <a:pt x="970" y="634"/>
                    <a:pt x="970" y="634"/>
                  </a:cubicBezTo>
                  <a:cubicBezTo>
                    <a:pt x="970" y="618"/>
                    <a:pt x="964" y="618"/>
                    <a:pt x="971" y="613"/>
                  </a:cubicBezTo>
                  <a:cubicBezTo>
                    <a:pt x="971" y="613"/>
                    <a:pt x="978" y="613"/>
                    <a:pt x="977" y="618"/>
                  </a:cubicBezTo>
                  <a:cubicBezTo>
                    <a:pt x="978" y="613"/>
                    <a:pt x="979" y="587"/>
                    <a:pt x="980" y="572"/>
                  </a:cubicBezTo>
                  <a:cubicBezTo>
                    <a:pt x="986" y="577"/>
                    <a:pt x="993" y="578"/>
                    <a:pt x="993" y="583"/>
                  </a:cubicBezTo>
                  <a:cubicBezTo>
                    <a:pt x="979" y="587"/>
                    <a:pt x="991" y="614"/>
                    <a:pt x="983" y="634"/>
                  </a:cubicBezTo>
                  <a:moveTo>
                    <a:pt x="1034" y="709"/>
                  </a:moveTo>
                  <a:cubicBezTo>
                    <a:pt x="1041" y="715"/>
                    <a:pt x="1033" y="730"/>
                    <a:pt x="1040" y="741"/>
                  </a:cubicBezTo>
                  <a:cubicBezTo>
                    <a:pt x="1019" y="740"/>
                    <a:pt x="1034" y="720"/>
                    <a:pt x="1034" y="709"/>
                  </a:cubicBezTo>
                  <a:moveTo>
                    <a:pt x="1357" y="2360"/>
                  </a:moveTo>
                  <a:cubicBezTo>
                    <a:pt x="1343" y="2365"/>
                    <a:pt x="1349" y="2376"/>
                    <a:pt x="1342" y="2386"/>
                  </a:cubicBezTo>
                  <a:cubicBezTo>
                    <a:pt x="1329" y="2364"/>
                    <a:pt x="1344" y="2349"/>
                    <a:pt x="1338" y="2323"/>
                  </a:cubicBezTo>
                  <a:cubicBezTo>
                    <a:pt x="1345" y="2334"/>
                    <a:pt x="1344" y="2339"/>
                    <a:pt x="1358" y="2345"/>
                  </a:cubicBezTo>
                  <a:cubicBezTo>
                    <a:pt x="1351" y="2345"/>
                    <a:pt x="1351" y="2355"/>
                    <a:pt x="1357" y="2360"/>
                  </a:cubicBezTo>
                  <a:moveTo>
                    <a:pt x="1704" y="2409"/>
                  </a:moveTo>
                  <a:cubicBezTo>
                    <a:pt x="1678" y="2392"/>
                    <a:pt x="1694" y="2341"/>
                    <a:pt x="1688" y="2330"/>
                  </a:cubicBezTo>
                  <a:cubicBezTo>
                    <a:pt x="1695" y="2320"/>
                    <a:pt x="1695" y="2331"/>
                    <a:pt x="1708" y="2331"/>
                  </a:cubicBezTo>
                  <a:cubicBezTo>
                    <a:pt x="1707" y="2362"/>
                    <a:pt x="1699" y="2377"/>
                    <a:pt x="1704" y="2409"/>
                  </a:cubicBezTo>
                  <a:moveTo>
                    <a:pt x="1823" y="2358"/>
                  </a:moveTo>
                  <a:cubicBezTo>
                    <a:pt x="1836" y="2374"/>
                    <a:pt x="1822" y="2383"/>
                    <a:pt x="1828" y="2404"/>
                  </a:cubicBezTo>
                  <a:cubicBezTo>
                    <a:pt x="1815" y="2388"/>
                    <a:pt x="1823" y="2368"/>
                    <a:pt x="1823" y="2358"/>
                  </a:cubicBezTo>
                  <a:moveTo>
                    <a:pt x="1812" y="2321"/>
                  </a:moveTo>
                  <a:cubicBezTo>
                    <a:pt x="1818" y="2326"/>
                    <a:pt x="1818" y="2337"/>
                    <a:pt x="1817" y="2352"/>
                  </a:cubicBezTo>
                  <a:cubicBezTo>
                    <a:pt x="1804" y="2336"/>
                    <a:pt x="1811" y="2336"/>
                    <a:pt x="1812" y="2321"/>
                  </a:cubicBezTo>
                  <a:moveTo>
                    <a:pt x="1773" y="2267"/>
                  </a:moveTo>
                  <a:cubicBezTo>
                    <a:pt x="1787" y="2268"/>
                    <a:pt x="1786" y="2278"/>
                    <a:pt x="1793" y="2284"/>
                  </a:cubicBezTo>
                  <a:cubicBezTo>
                    <a:pt x="1786" y="2289"/>
                    <a:pt x="1779" y="2288"/>
                    <a:pt x="1778" y="2304"/>
                  </a:cubicBezTo>
                  <a:cubicBezTo>
                    <a:pt x="1793" y="2284"/>
                    <a:pt x="1785" y="2309"/>
                    <a:pt x="1777" y="2319"/>
                  </a:cubicBezTo>
                  <a:cubicBezTo>
                    <a:pt x="1771" y="2308"/>
                    <a:pt x="1772" y="2283"/>
                    <a:pt x="1773" y="2267"/>
                  </a:cubicBezTo>
                  <a:moveTo>
                    <a:pt x="1782" y="2356"/>
                  </a:moveTo>
                  <a:cubicBezTo>
                    <a:pt x="1783" y="2345"/>
                    <a:pt x="1770" y="2334"/>
                    <a:pt x="1770" y="2324"/>
                  </a:cubicBezTo>
                  <a:cubicBezTo>
                    <a:pt x="1763" y="2324"/>
                    <a:pt x="1770" y="2334"/>
                    <a:pt x="1770" y="2339"/>
                  </a:cubicBezTo>
                  <a:cubicBezTo>
                    <a:pt x="1743" y="2323"/>
                    <a:pt x="1772" y="2298"/>
                    <a:pt x="1759" y="2267"/>
                  </a:cubicBezTo>
                  <a:cubicBezTo>
                    <a:pt x="1779" y="2278"/>
                    <a:pt x="1765" y="2298"/>
                    <a:pt x="1763" y="2324"/>
                  </a:cubicBezTo>
                  <a:cubicBezTo>
                    <a:pt x="1770" y="2324"/>
                    <a:pt x="1770" y="2324"/>
                    <a:pt x="1777" y="2324"/>
                  </a:cubicBezTo>
                  <a:cubicBezTo>
                    <a:pt x="1784" y="2325"/>
                    <a:pt x="1784" y="2320"/>
                    <a:pt x="1784" y="2320"/>
                  </a:cubicBezTo>
                  <a:cubicBezTo>
                    <a:pt x="1803" y="2346"/>
                    <a:pt x="1781" y="2392"/>
                    <a:pt x="1793" y="2418"/>
                  </a:cubicBezTo>
                  <a:cubicBezTo>
                    <a:pt x="1759" y="2411"/>
                    <a:pt x="1788" y="2377"/>
                    <a:pt x="1782" y="2356"/>
                  </a:cubicBezTo>
                  <a:moveTo>
                    <a:pt x="1799" y="2294"/>
                  </a:moveTo>
                  <a:cubicBezTo>
                    <a:pt x="1806" y="2300"/>
                    <a:pt x="1798" y="2320"/>
                    <a:pt x="1804" y="2336"/>
                  </a:cubicBezTo>
                  <a:cubicBezTo>
                    <a:pt x="1798" y="2325"/>
                    <a:pt x="1792" y="2304"/>
                    <a:pt x="1799" y="2294"/>
                  </a:cubicBezTo>
                  <a:moveTo>
                    <a:pt x="1812" y="2450"/>
                  </a:moveTo>
                  <a:cubicBezTo>
                    <a:pt x="1813" y="2435"/>
                    <a:pt x="1827" y="2425"/>
                    <a:pt x="1814" y="2414"/>
                  </a:cubicBezTo>
                  <a:cubicBezTo>
                    <a:pt x="1800" y="2419"/>
                    <a:pt x="1813" y="2440"/>
                    <a:pt x="1805" y="2445"/>
                  </a:cubicBezTo>
                  <a:cubicBezTo>
                    <a:pt x="1785" y="2433"/>
                    <a:pt x="1794" y="2408"/>
                    <a:pt x="1795" y="2382"/>
                  </a:cubicBezTo>
                  <a:cubicBezTo>
                    <a:pt x="1801" y="2388"/>
                    <a:pt x="1801" y="2393"/>
                    <a:pt x="1815" y="2393"/>
                  </a:cubicBezTo>
                  <a:cubicBezTo>
                    <a:pt x="1808" y="2403"/>
                    <a:pt x="1821" y="2414"/>
                    <a:pt x="1828" y="2410"/>
                  </a:cubicBezTo>
                  <a:cubicBezTo>
                    <a:pt x="1827" y="2420"/>
                    <a:pt x="1826" y="2435"/>
                    <a:pt x="1826" y="2451"/>
                  </a:cubicBezTo>
                  <a:lnTo>
                    <a:pt x="1812" y="2450"/>
                  </a:lnTo>
                  <a:close/>
                  <a:moveTo>
                    <a:pt x="1838" y="2338"/>
                  </a:moveTo>
                  <a:cubicBezTo>
                    <a:pt x="1831" y="2337"/>
                    <a:pt x="1831" y="2337"/>
                    <a:pt x="1831" y="2343"/>
                  </a:cubicBezTo>
                  <a:cubicBezTo>
                    <a:pt x="1818" y="2337"/>
                    <a:pt x="1838" y="2338"/>
                    <a:pt x="1832" y="2327"/>
                  </a:cubicBezTo>
                  <a:cubicBezTo>
                    <a:pt x="1839" y="2327"/>
                    <a:pt x="1839" y="2327"/>
                    <a:pt x="1838" y="2333"/>
                  </a:cubicBezTo>
                  <a:lnTo>
                    <a:pt x="1838" y="2338"/>
                  </a:lnTo>
                  <a:close/>
                  <a:moveTo>
                    <a:pt x="1945" y="594"/>
                  </a:moveTo>
                  <a:cubicBezTo>
                    <a:pt x="1939" y="589"/>
                    <a:pt x="1932" y="583"/>
                    <a:pt x="1932" y="578"/>
                  </a:cubicBezTo>
                  <a:cubicBezTo>
                    <a:pt x="1953" y="574"/>
                    <a:pt x="1952" y="589"/>
                    <a:pt x="1945" y="594"/>
                  </a:cubicBezTo>
                  <a:moveTo>
                    <a:pt x="1846" y="2462"/>
                  </a:moveTo>
                  <a:cubicBezTo>
                    <a:pt x="1855" y="2421"/>
                    <a:pt x="1850" y="2375"/>
                    <a:pt x="1852" y="2333"/>
                  </a:cubicBezTo>
                  <a:cubicBezTo>
                    <a:pt x="1858" y="2344"/>
                    <a:pt x="1859" y="2334"/>
                    <a:pt x="1879" y="2340"/>
                  </a:cubicBezTo>
                  <a:cubicBezTo>
                    <a:pt x="1871" y="2370"/>
                    <a:pt x="1884" y="2392"/>
                    <a:pt x="1855" y="2411"/>
                  </a:cubicBezTo>
                  <a:cubicBezTo>
                    <a:pt x="1868" y="2422"/>
                    <a:pt x="1876" y="2412"/>
                    <a:pt x="1876" y="2407"/>
                  </a:cubicBezTo>
                  <a:cubicBezTo>
                    <a:pt x="1882" y="2428"/>
                    <a:pt x="1880" y="2459"/>
                    <a:pt x="1846" y="2462"/>
                  </a:cubicBezTo>
                  <a:moveTo>
                    <a:pt x="1914" y="2471"/>
                  </a:moveTo>
                  <a:cubicBezTo>
                    <a:pt x="1900" y="2465"/>
                    <a:pt x="1900" y="2475"/>
                    <a:pt x="1893" y="2470"/>
                  </a:cubicBezTo>
                  <a:cubicBezTo>
                    <a:pt x="1887" y="2464"/>
                    <a:pt x="1894" y="2459"/>
                    <a:pt x="1901" y="2460"/>
                  </a:cubicBezTo>
                  <a:cubicBezTo>
                    <a:pt x="1901" y="2449"/>
                    <a:pt x="1887" y="2454"/>
                    <a:pt x="1888" y="2449"/>
                  </a:cubicBezTo>
                  <a:cubicBezTo>
                    <a:pt x="1890" y="2402"/>
                    <a:pt x="1892" y="2366"/>
                    <a:pt x="1887" y="2314"/>
                  </a:cubicBezTo>
                  <a:cubicBezTo>
                    <a:pt x="1894" y="2309"/>
                    <a:pt x="1908" y="2310"/>
                    <a:pt x="1909" y="2300"/>
                  </a:cubicBezTo>
                  <a:cubicBezTo>
                    <a:pt x="1913" y="2341"/>
                    <a:pt x="1913" y="2357"/>
                    <a:pt x="1904" y="2403"/>
                  </a:cubicBezTo>
                  <a:cubicBezTo>
                    <a:pt x="1911" y="2383"/>
                    <a:pt x="1898" y="2377"/>
                    <a:pt x="1906" y="2357"/>
                  </a:cubicBezTo>
                  <a:cubicBezTo>
                    <a:pt x="1892" y="2366"/>
                    <a:pt x="1897" y="2392"/>
                    <a:pt x="1896" y="2408"/>
                  </a:cubicBezTo>
                  <a:cubicBezTo>
                    <a:pt x="1896" y="2413"/>
                    <a:pt x="1910" y="2419"/>
                    <a:pt x="1910" y="2414"/>
                  </a:cubicBezTo>
                  <a:cubicBezTo>
                    <a:pt x="1916" y="2424"/>
                    <a:pt x="1908" y="2450"/>
                    <a:pt x="1914" y="2471"/>
                  </a:cubicBezTo>
                  <a:moveTo>
                    <a:pt x="1931" y="2254"/>
                  </a:moveTo>
                  <a:cubicBezTo>
                    <a:pt x="1945" y="2265"/>
                    <a:pt x="1936" y="2301"/>
                    <a:pt x="1935" y="2317"/>
                  </a:cubicBezTo>
                  <a:cubicBezTo>
                    <a:pt x="1922" y="2300"/>
                    <a:pt x="1930" y="2275"/>
                    <a:pt x="1931" y="2254"/>
                  </a:cubicBezTo>
                  <a:moveTo>
                    <a:pt x="1938" y="2405"/>
                  </a:moveTo>
                  <a:cubicBezTo>
                    <a:pt x="1925" y="2383"/>
                    <a:pt x="1933" y="2353"/>
                    <a:pt x="1928" y="2332"/>
                  </a:cubicBezTo>
                  <a:cubicBezTo>
                    <a:pt x="1948" y="2343"/>
                    <a:pt x="1932" y="2389"/>
                    <a:pt x="1938" y="2405"/>
                  </a:cubicBezTo>
                  <a:moveTo>
                    <a:pt x="1952" y="2261"/>
                  </a:moveTo>
                  <a:cubicBezTo>
                    <a:pt x="1959" y="2261"/>
                    <a:pt x="1959" y="2261"/>
                    <a:pt x="1959" y="2261"/>
                  </a:cubicBezTo>
                  <a:cubicBezTo>
                    <a:pt x="1945" y="2265"/>
                    <a:pt x="1957" y="2287"/>
                    <a:pt x="1943" y="2291"/>
                  </a:cubicBezTo>
                  <a:cubicBezTo>
                    <a:pt x="1951" y="2281"/>
                    <a:pt x="1945" y="2265"/>
                    <a:pt x="1945" y="2260"/>
                  </a:cubicBezTo>
                  <a:cubicBezTo>
                    <a:pt x="1945" y="2260"/>
                    <a:pt x="1945" y="2260"/>
                    <a:pt x="1952" y="2261"/>
                  </a:cubicBezTo>
                  <a:moveTo>
                    <a:pt x="1962" y="2339"/>
                  </a:moveTo>
                  <a:cubicBezTo>
                    <a:pt x="1954" y="2343"/>
                    <a:pt x="1954" y="2349"/>
                    <a:pt x="1947" y="2353"/>
                  </a:cubicBezTo>
                  <a:cubicBezTo>
                    <a:pt x="1947" y="2359"/>
                    <a:pt x="1954" y="2359"/>
                    <a:pt x="1967" y="2360"/>
                  </a:cubicBezTo>
                  <a:cubicBezTo>
                    <a:pt x="1953" y="2369"/>
                    <a:pt x="1953" y="2374"/>
                    <a:pt x="1952" y="2390"/>
                  </a:cubicBezTo>
                  <a:cubicBezTo>
                    <a:pt x="1932" y="2384"/>
                    <a:pt x="1954" y="2349"/>
                    <a:pt x="1941" y="2338"/>
                  </a:cubicBezTo>
                  <a:cubicBezTo>
                    <a:pt x="1954" y="2343"/>
                    <a:pt x="1955" y="2333"/>
                    <a:pt x="1962" y="2339"/>
                  </a:cubicBezTo>
                  <a:moveTo>
                    <a:pt x="1942" y="2462"/>
                  </a:moveTo>
                  <a:cubicBezTo>
                    <a:pt x="1935" y="2451"/>
                    <a:pt x="1950" y="2436"/>
                    <a:pt x="1944" y="2421"/>
                  </a:cubicBezTo>
                  <a:cubicBezTo>
                    <a:pt x="1965" y="2416"/>
                    <a:pt x="1964" y="2432"/>
                    <a:pt x="1978" y="2422"/>
                  </a:cubicBezTo>
                  <a:cubicBezTo>
                    <a:pt x="1977" y="2438"/>
                    <a:pt x="1962" y="2463"/>
                    <a:pt x="1942" y="2462"/>
                  </a:cubicBezTo>
                  <a:moveTo>
                    <a:pt x="1989" y="2345"/>
                  </a:moveTo>
                  <a:cubicBezTo>
                    <a:pt x="2016" y="2341"/>
                    <a:pt x="2008" y="2377"/>
                    <a:pt x="2000" y="2392"/>
                  </a:cubicBezTo>
                  <a:cubicBezTo>
                    <a:pt x="1986" y="2392"/>
                    <a:pt x="2008" y="2372"/>
                    <a:pt x="1987" y="2371"/>
                  </a:cubicBezTo>
                  <a:cubicBezTo>
                    <a:pt x="1995" y="2361"/>
                    <a:pt x="1995" y="2356"/>
                    <a:pt x="1989" y="2345"/>
                  </a:cubicBezTo>
                  <a:moveTo>
                    <a:pt x="2037" y="2472"/>
                  </a:moveTo>
                  <a:cubicBezTo>
                    <a:pt x="2016" y="2476"/>
                    <a:pt x="2017" y="2466"/>
                    <a:pt x="2003" y="2465"/>
                  </a:cubicBezTo>
                  <a:cubicBezTo>
                    <a:pt x="2004" y="2460"/>
                    <a:pt x="1997" y="2454"/>
                    <a:pt x="2004" y="2449"/>
                  </a:cubicBezTo>
                  <a:cubicBezTo>
                    <a:pt x="1997" y="2449"/>
                    <a:pt x="1997" y="2454"/>
                    <a:pt x="1997" y="2454"/>
                  </a:cubicBezTo>
                  <a:cubicBezTo>
                    <a:pt x="1983" y="2454"/>
                    <a:pt x="2004" y="2444"/>
                    <a:pt x="1990" y="2449"/>
                  </a:cubicBezTo>
                  <a:cubicBezTo>
                    <a:pt x="2005" y="2439"/>
                    <a:pt x="1991" y="2428"/>
                    <a:pt x="1985" y="2417"/>
                  </a:cubicBezTo>
                  <a:cubicBezTo>
                    <a:pt x="2006" y="2418"/>
                    <a:pt x="2000" y="2387"/>
                    <a:pt x="2014" y="2388"/>
                  </a:cubicBezTo>
                  <a:cubicBezTo>
                    <a:pt x="2015" y="2362"/>
                    <a:pt x="2016" y="2357"/>
                    <a:pt x="2017" y="2331"/>
                  </a:cubicBezTo>
                  <a:cubicBezTo>
                    <a:pt x="2044" y="2338"/>
                    <a:pt x="2034" y="2399"/>
                    <a:pt x="2019" y="2419"/>
                  </a:cubicBezTo>
                  <a:cubicBezTo>
                    <a:pt x="2040" y="2415"/>
                    <a:pt x="2027" y="2404"/>
                    <a:pt x="2048" y="2400"/>
                  </a:cubicBezTo>
                  <a:cubicBezTo>
                    <a:pt x="2047" y="2410"/>
                    <a:pt x="2025" y="2435"/>
                    <a:pt x="2045" y="2446"/>
                  </a:cubicBezTo>
                  <a:cubicBezTo>
                    <a:pt x="2038" y="2456"/>
                    <a:pt x="2038" y="2461"/>
                    <a:pt x="2037" y="2472"/>
                  </a:cubicBezTo>
                  <a:moveTo>
                    <a:pt x="2098" y="2501"/>
                  </a:moveTo>
                  <a:cubicBezTo>
                    <a:pt x="2098" y="2490"/>
                    <a:pt x="2098" y="2485"/>
                    <a:pt x="2112" y="2486"/>
                  </a:cubicBezTo>
                  <a:cubicBezTo>
                    <a:pt x="2112" y="2491"/>
                    <a:pt x="2111" y="2501"/>
                    <a:pt x="2098" y="2501"/>
                  </a:cubicBezTo>
                  <a:moveTo>
                    <a:pt x="2137" y="2394"/>
                  </a:moveTo>
                  <a:cubicBezTo>
                    <a:pt x="2150" y="2405"/>
                    <a:pt x="2143" y="2415"/>
                    <a:pt x="2142" y="2430"/>
                  </a:cubicBezTo>
                  <a:cubicBezTo>
                    <a:pt x="2129" y="2425"/>
                    <a:pt x="2143" y="2405"/>
                    <a:pt x="2137" y="2394"/>
                  </a:cubicBezTo>
                  <a:moveTo>
                    <a:pt x="2157" y="2405"/>
                  </a:moveTo>
                  <a:cubicBezTo>
                    <a:pt x="2144" y="2399"/>
                    <a:pt x="2159" y="2369"/>
                    <a:pt x="2153" y="2358"/>
                  </a:cubicBezTo>
                  <a:cubicBezTo>
                    <a:pt x="2159" y="2359"/>
                    <a:pt x="2158" y="2390"/>
                    <a:pt x="2157" y="2405"/>
                  </a:cubicBezTo>
                  <a:moveTo>
                    <a:pt x="2277" y="678"/>
                  </a:moveTo>
                  <a:cubicBezTo>
                    <a:pt x="2271" y="672"/>
                    <a:pt x="2278" y="667"/>
                    <a:pt x="2272" y="652"/>
                  </a:cubicBezTo>
                  <a:cubicBezTo>
                    <a:pt x="2285" y="663"/>
                    <a:pt x="2278" y="667"/>
                    <a:pt x="2277" y="678"/>
                  </a:cubicBezTo>
                  <a:moveTo>
                    <a:pt x="2277" y="678"/>
                  </a:moveTo>
                  <a:cubicBezTo>
                    <a:pt x="2283" y="699"/>
                    <a:pt x="2282" y="709"/>
                    <a:pt x="2281" y="730"/>
                  </a:cubicBezTo>
                  <a:cubicBezTo>
                    <a:pt x="2255" y="713"/>
                    <a:pt x="2276" y="693"/>
                    <a:pt x="2277" y="678"/>
                  </a:cubicBezTo>
                  <a:moveTo>
                    <a:pt x="2223" y="2460"/>
                  </a:moveTo>
                  <a:cubicBezTo>
                    <a:pt x="2223" y="2450"/>
                    <a:pt x="2223" y="2455"/>
                    <a:pt x="2224" y="2445"/>
                  </a:cubicBezTo>
                  <a:cubicBezTo>
                    <a:pt x="2231" y="2445"/>
                    <a:pt x="2236" y="2466"/>
                    <a:pt x="2223" y="2460"/>
                  </a:cubicBezTo>
                  <a:moveTo>
                    <a:pt x="2309" y="860"/>
                  </a:moveTo>
                  <a:cubicBezTo>
                    <a:pt x="2316" y="871"/>
                    <a:pt x="2315" y="881"/>
                    <a:pt x="2314" y="897"/>
                  </a:cubicBezTo>
                  <a:cubicBezTo>
                    <a:pt x="2301" y="886"/>
                    <a:pt x="2308" y="876"/>
                    <a:pt x="2309" y="860"/>
                  </a:cubicBezTo>
                  <a:moveTo>
                    <a:pt x="2262" y="2374"/>
                  </a:moveTo>
                  <a:cubicBezTo>
                    <a:pt x="2262" y="2369"/>
                    <a:pt x="2269" y="2369"/>
                    <a:pt x="2269" y="2364"/>
                  </a:cubicBezTo>
                  <a:cubicBezTo>
                    <a:pt x="2275" y="2370"/>
                    <a:pt x="2269" y="2369"/>
                    <a:pt x="2275" y="2380"/>
                  </a:cubicBezTo>
                  <a:cubicBezTo>
                    <a:pt x="2261" y="2385"/>
                    <a:pt x="2269" y="2369"/>
                    <a:pt x="2262" y="2374"/>
                  </a:cubicBezTo>
                  <a:moveTo>
                    <a:pt x="2373" y="672"/>
                  </a:moveTo>
                  <a:cubicBezTo>
                    <a:pt x="2388" y="663"/>
                    <a:pt x="2368" y="641"/>
                    <a:pt x="2376" y="615"/>
                  </a:cubicBezTo>
                  <a:cubicBezTo>
                    <a:pt x="2377" y="605"/>
                    <a:pt x="2376" y="615"/>
                    <a:pt x="2376" y="621"/>
                  </a:cubicBezTo>
                  <a:cubicBezTo>
                    <a:pt x="2383" y="626"/>
                    <a:pt x="2375" y="636"/>
                    <a:pt x="2382" y="642"/>
                  </a:cubicBezTo>
                  <a:cubicBezTo>
                    <a:pt x="2383" y="621"/>
                    <a:pt x="2390" y="606"/>
                    <a:pt x="2378" y="584"/>
                  </a:cubicBezTo>
                  <a:cubicBezTo>
                    <a:pt x="2371" y="589"/>
                    <a:pt x="2378" y="590"/>
                    <a:pt x="2377" y="595"/>
                  </a:cubicBezTo>
                  <a:cubicBezTo>
                    <a:pt x="2358" y="578"/>
                    <a:pt x="2379" y="553"/>
                    <a:pt x="2374" y="527"/>
                  </a:cubicBezTo>
                  <a:cubicBezTo>
                    <a:pt x="2380" y="533"/>
                    <a:pt x="2373" y="548"/>
                    <a:pt x="2379" y="559"/>
                  </a:cubicBezTo>
                  <a:cubicBezTo>
                    <a:pt x="2387" y="543"/>
                    <a:pt x="2380" y="533"/>
                    <a:pt x="2381" y="512"/>
                  </a:cubicBezTo>
                  <a:cubicBezTo>
                    <a:pt x="2395" y="523"/>
                    <a:pt x="2387" y="543"/>
                    <a:pt x="2386" y="554"/>
                  </a:cubicBezTo>
                  <a:cubicBezTo>
                    <a:pt x="2390" y="616"/>
                    <a:pt x="2394" y="668"/>
                    <a:pt x="2390" y="745"/>
                  </a:cubicBezTo>
                  <a:cubicBezTo>
                    <a:pt x="2343" y="738"/>
                    <a:pt x="2400" y="694"/>
                    <a:pt x="2373" y="672"/>
                  </a:cubicBezTo>
                  <a:moveTo>
                    <a:pt x="2383" y="750"/>
                  </a:moveTo>
                  <a:cubicBezTo>
                    <a:pt x="2396" y="772"/>
                    <a:pt x="2401" y="813"/>
                    <a:pt x="2386" y="838"/>
                  </a:cubicBezTo>
                  <a:cubicBezTo>
                    <a:pt x="2394" y="818"/>
                    <a:pt x="2388" y="787"/>
                    <a:pt x="2383" y="750"/>
                  </a:cubicBezTo>
                  <a:moveTo>
                    <a:pt x="2391" y="875"/>
                  </a:moveTo>
                  <a:cubicBezTo>
                    <a:pt x="2404" y="881"/>
                    <a:pt x="2391" y="880"/>
                    <a:pt x="2397" y="891"/>
                  </a:cubicBezTo>
                  <a:cubicBezTo>
                    <a:pt x="2383" y="890"/>
                    <a:pt x="2391" y="880"/>
                    <a:pt x="2391" y="875"/>
                  </a:cubicBezTo>
                  <a:moveTo>
                    <a:pt x="2481" y="848"/>
                  </a:moveTo>
                  <a:cubicBezTo>
                    <a:pt x="2495" y="854"/>
                    <a:pt x="2473" y="869"/>
                    <a:pt x="2487" y="874"/>
                  </a:cubicBezTo>
                  <a:cubicBezTo>
                    <a:pt x="2473" y="884"/>
                    <a:pt x="2481" y="859"/>
                    <a:pt x="2481" y="848"/>
                  </a:cubicBezTo>
                  <a:moveTo>
                    <a:pt x="2478" y="921"/>
                  </a:moveTo>
                  <a:cubicBezTo>
                    <a:pt x="2464" y="915"/>
                    <a:pt x="2479" y="900"/>
                    <a:pt x="2480" y="879"/>
                  </a:cubicBezTo>
                  <a:cubicBezTo>
                    <a:pt x="2493" y="890"/>
                    <a:pt x="2485" y="905"/>
                    <a:pt x="2491" y="921"/>
                  </a:cubicBezTo>
                  <a:cubicBezTo>
                    <a:pt x="2485" y="921"/>
                    <a:pt x="2478" y="921"/>
                    <a:pt x="2478" y="921"/>
                  </a:cubicBezTo>
                  <a:moveTo>
                    <a:pt x="2539" y="2445"/>
                  </a:moveTo>
                  <a:cubicBezTo>
                    <a:pt x="2532" y="2445"/>
                    <a:pt x="2540" y="2435"/>
                    <a:pt x="2546" y="2435"/>
                  </a:cubicBezTo>
                  <a:cubicBezTo>
                    <a:pt x="2546" y="2440"/>
                    <a:pt x="2553" y="2440"/>
                    <a:pt x="2539" y="2445"/>
                  </a:cubicBezTo>
                  <a:moveTo>
                    <a:pt x="2564" y="2358"/>
                  </a:moveTo>
                  <a:cubicBezTo>
                    <a:pt x="2577" y="2374"/>
                    <a:pt x="2562" y="2389"/>
                    <a:pt x="2575" y="2410"/>
                  </a:cubicBezTo>
                  <a:cubicBezTo>
                    <a:pt x="2555" y="2399"/>
                    <a:pt x="2550" y="2368"/>
                    <a:pt x="2564" y="2358"/>
                  </a:cubicBezTo>
                  <a:moveTo>
                    <a:pt x="2589" y="2406"/>
                  </a:moveTo>
                  <a:cubicBezTo>
                    <a:pt x="2577" y="2374"/>
                    <a:pt x="2585" y="2344"/>
                    <a:pt x="2587" y="2308"/>
                  </a:cubicBezTo>
                  <a:cubicBezTo>
                    <a:pt x="2586" y="2339"/>
                    <a:pt x="2611" y="2386"/>
                    <a:pt x="2589" y="2406"/>
                  </a:cubicBezTo>
                  <a:moveTo>
                    <a:pt x="2631" y="2258"/>
                  </a:moveTo>
                  <a:cubicBezTo>
                    <a:pt x="2617" y="2257"/>
                    <a:pt x="2631" y="2248"/>
                    <a:pt x="2632" y="2237"/>
                  </a:cubicBezTo>
                  <a:cubicBezTo>
                    <a:pt x="2639" y="2238"/>
                    <a:pt x="2638" y="2253"/>
                    <a:pt x="2631" y="2258"/>
                  </a:cubicBezTo>
                  <a:moveTo>
                    <a:pt x="2770" y="687"/>
                  </a:moveTo>
                  <a:cubicBezTo>
                    <a:pt x="2764" y="681"/>
                    <a:pt x="2771" y="666"/>
                    <a:pt x="2772" y="656"/>
                  </a:cubicBezTo>
                  <a:cubicBezTo>
                    <a:pt x="2779" y="661"/>
                    <a:pt x="2771" y="671"/>
                    <a:pt x="2785" y="667"/>
                  </a:cubicBezTo>
                  <a:cubicBezTo>
                    <a:pt x="2771" y="676"/>
                    <a:pt x="2778" y="682"/>
                    <a:pt x="2777" y="697"/>
                  </a:cubicBezTo>
                  <a:cubicBezTo>
                    <a:pt x="2770" y="697"/>
                    <a:pt x="2771" y="682"/>
                    <a:pt x="2770" y="687"/>
                  </a:cubicBezTo>
                  <a:moveTo>
                    <a:pt x="2768" y="728"/>
                  </a:moveTo>
                  <a:cubicBezTo>
                    <a:pt x="2769" y="713"/>
                    <a:pt x="2769" y="713"/>
                    <a:pt x="2769" y="713"/>
                  </a:cubicBezTo>
                  <a:cubicBezTo>
                    <a:pt x="2776" y="708"/>
                    <a:pt x="2775" y="723"/>
                    <a:pt x="2775" y="723"/>
                  </a:cubicBezTo>
                  <a:cubicBezTo>
                    <a:pt x="2775" y="723"/>
                    <a:pt x="2775" y="723"/>
                    <a:pt x="2776" y="718"/>
                  </a:cubicBezTo>
                  <a:cubicBezTo>
                    <a:pt x="2783" y="718"/>
                    <a:pt x="2782" y="734"/>
                    <a:pt x="2768" y="728"/>
                  </a:cubicBezTo>
                  <a:moveTo>
                    <a:pt x="2785" y="817"/>
                  </a:moveTo>
                  <a:cubicBezTo>
                    <a:pt x="2765" y="805"/>
                    <a:pt x="2785" y="801"/>
                    <a:pt x="2779" y="780"/>
                  </a:cubicBezTo>
                  <a:cubicBezTo>
                    <a:pt x="2786" y="786"/>
                    <a:pt x="2786" y="786"/>
                    <a:pt x="2786" y="791"/>
                  </a:cubicBezTo>
                  <a:cubicBezTo>
                    <a:pt x="2793" y="776"/>
                    <a:pt x="2788" y="745"/>
                    <a:pt x="2790" y="714"/>
                  </a:cubicBezTo>
                  <a:cubicBezTo>
                    <a:pt x="2802" y="740"/>
                    <a:pt x="2800" y="786"/>
                    <a:pt x="2785" y="817"/>
                  </a:cubicBezTo>
                  <a:moveTo>
                    <a:pt x="2789" y="2385"/>
                  </a:moveTo>
                  <a:cubicBezTo>
                    <a:pt x="2790" y="2359"/>
                    <a:pt x="2784" y="2354"/>
                    <a:pt x="2784" y="2338"/>
                  </a:cubicBezTo>
                  <a:cubicBezTo>
                    <a:pt x="2798" y="2339"/>
                    <a:pt x="2798" y="2339"/>
                    <a:pt x="2798" y="2339"/>
                  </a:cubicBezTo>
                  <a:cubicBezTo>
                    <a:pt x="2791" y="2354"/>
                    <a:pt x="2803" y="2380"/>
                    <a:pt x="2789" y="2385"/>
                  </a:cubicBezTo>
                  <a:moveTo>
                    <a:pt x="2858" y="2378"/>
                  </a:moveTo>
                  <a:cubicBezTo>
                    <a:pt x="2851" y="2372"/>
                    <a:pt x="2852" y="2362"/>
                    <a:pt x="2859" y="2357"/>
                  </a:cubicBezTo>
                  <a:cubicBezTo>
                    <a:pt x="2866" y="2358"/>
                    <a:pt x="2858" y="2373"/>
                    <a:pt x="2858" y="2378"/>
                  </a:cubicBezTo>
                  <a:moveTo>
                    <a:pt x="2935" y="829"/>
                  </a:moveTo>
                  <a:cubicBezTo>
                    <a:pt x="2921" y="824"/>
                    <a:pt x="2935" y="819"/>
                    <a:pt x="2929" y="814"/>
                  </a:cubicBezTo>
                  <a:cubicBezTo>
                    <a:pt x="2943" y="809"/>
                    <a:pt x="2935" y="824"/>
                    <a:pt x="2935" y="829"/>
                  </a:cubicBezTo>
                  <a:moveTo>
                    <a:pt x="2877" y="2405"/>
                  </a:moveTo>
                  <a:cubicBezTo>
                    <a:pt x="2871" y="2384"/>
                    <a:pt x="2880" y="2343"/>
                    <a:pt x="2881" y="2322"/>
                  </a:cubicBezTo>
                  <a:cubicBezTo>
                    <a:pt x="2887" y="2343"/>
                    <a:pt x="2886" y="2369"/>
                    <a:pt x="2877" y="2405"/>
                  </a:cubicBezTo>
                  <a:moveTo>
                    <a:pt x="2982" y="2493"/>
                  </a:moveTo>
                  <a:cubicBezTo>
                    <a:pt x="2982" y="2498"/>
                    <a:pt x="2975" y="2498"/>
                    <a:pt x="2969" y="2497"/>
                  </a:cubicBezTo>
                  <a:cubicBezTo>
                    <a:pt x="2955" y="2486"/>
                    <a:pt x="2977" y="2472"/>
                    <a:pt x="2970" y="2461"/>
                  </a:cubicBezTo>
                  <a:cubicBezTo>
                    <a:pt x="2977" y="2462"/>
                    <a:pt x="2984" y="2457"/>
                    <a:pt x="2991" y="2457"/>
                  </a:cubicBezTo>
                  <a:cubicBezTo>
                    <a:pt x="2990" y="2472"/>
                    <a:pt x="2983" y="2482"/>
                    <a:pt x="2982" y="2493"/>
                  </a:cubicBezTo>
                  <a:moveTo>
                    <a:pt x="3017" y="2479"/>
                  </a:moveTo>
                  <a:cubicBezTo>
                    <a:pt x="3012" y="2458"/>
                    <a:pt x="3013" y="2432"/>
                    <a:pt x="3022" y="2396"/>
                  </a:cubicBezTo>
                  <a:cubicBezTo>
                    <a:pt x="3027" y="2428"/>
                    <a:pt x="3019" y="2448"/>
                    <a:pt x="3017" y="2479"/>
                  </a:cubicBezTo>
                  <a:moveTo>
                    <a:pt x="3098" y="708"/>
                  </a:moveTo>
                  <a:cubicBezTo>
                    <a:pt x="3112" y="709"/>
                    <a:pt x="3104" y="745"/>
                    <a:pt x="3116" y="761"/>
                  </a:cubicBezTo>
                  <a:cubicBezTo>
                    <a:pt x="3090" y="749"/>
                    <a:pt x="3112" y="719"/>
                    <a:pt x="3098" y="708"/>
                  </a:cubicBezTo>
                  <a:moveTo>
                    <a:pt x="3158" y="887"/>
                  </a:moveTo>
                  <a:cubicBezTo>
                    <a:pt x="3152" y="871"/>
                    <a:pt x="3153" y="856"/>
                    <a:pt x="3153" y="845"/>
                  </a:cubicBezTo>
                  <a:cubicBezTo>
                    <a:pt x="3167" y="846"/>
                    <a:pt x="3153" y="856"/>
                    <a:pt x="3167" y="856"/>
                  </a:cubicBezTo>
                  <a:cubicBezTo>
                    <a:pt x="3153" y="861"/>
                    <a:pt x="3166" y="872"/>
                    <a:pt x="3158" y="887"/>
                  </a:cubicBezTo>
                  <a:moveTo>
                    <a:pt x="3260" y="913"/>
                  </a:moveTo>
                  <a:cubicBezTo>
                    <a:pt x="3254" y="892"/>
                    <a:pt x="3261" y="882"/>
                    <a:pt x="3262" y="861"/>
                  </a:cubicBezTo>
                  <a:cubicBezTo>
                    <a:pt x="3269" y="862"/>
                    <a:pt x="3269" y="862"/>
                    <a:pt x="3269" y="862"/>
                  </a:cubicBezTo>
                  <a:cubicBezTo>
                    <a:pt x="3262" y="877"/>
                    <a:pt x="3268" y="893"/>
                    <a:pt x="3273" y="913"/>
                  </a:cubicBezTo>
                  <a:cubicBezTo>
                    <a:pt x="3266" y="918"/>
                    <a:pt x="3267" y="908"/>
                    <a:pt x="3260" y="913"/>
                  </a:cubicBezTo>
                  <a:moveTo>
                    <a:pt x="3311" y="1128"/>
                  </a:moveTo>
                  <a:cubicBezTo>
                    <a:pt x="3311" y="1122"/>
                    <a:pt x="3299" y="1086"/>
                    <a:pt x="3320" y="1076"/>
                  </a:cubicBezTo>
                  <a:cubicBezTo>
                    <a:pt x="3313" y="1076"/>
                    <a:pt x="3313" y="1086"/>
                    <a:pt x="3312" y="1097"/>
                  </a:cubicBezTo>
                  <a:cubicBezTo>
                    <a:pt x="3326" y="1102"/>
                    <a:pt x="3320" y="1087"/>
                    <a:pt x="3320" y="1087"/>
                  </a:cubicBezTo>
                  <a:cubicBezTo>
                    <a:pt x="3327" y="1082"/>
                    <a:pt x="3338" y="1124"/>
                    <a:pt x="3311" y="1128"/>
                  </a:cubicBezTo>
                  <a:moveTo>
                    <a:pt x="3414" y="2494"/>
                  </a:moveTo>
                  <a:cubicBezTo>
                    <a:pt x="3414" y="2494"/>
                    <a:pt x="3408" y="2493"/>
                    <a:pt x="3401" y="2493"/>
                  </a:cubicBezTo>
                  <a:cubicBezTo>
                    <a:pt x="3402" y="2477"/>
                    <a:pt x="3408" y="2478"/>
                    <a:pt x="3402" y="2467"/>
                  </a:cubicBezTo>
                  <a:cubicBezTo>
                    <a:pt x="3409" y="2467"/>
                    <a:pt x="3416" y="2468"/>
                    <a:pt x="3416" y="2463"/>
                  </a:cubicBezTo>
                  <a:cubicBezTo>
                    <a:pt x="3430" y="2463"/>
                    <a:pt x="3415" y="2483"/>
                    <a:pt x="3414" y="2494"/>
                  </a:cubicBezTo>
                  <a:moveTo>
                    <a:pt x="3496" y="2508"/>
                  </a:moveTo>
                  <a:cubicBezTo>
                    <a:pt x="3504" y="2488"/>
                    <a:pt x="3504" y="2477"/>
                    <a:pt x="3512" y="2452"/>
                  </a:cubicBezTo>
                  <a:cubicBezTo>
                    <a:pt x="3519" y="2452"/>
                    <a:pt x="3511" y="2472"/>
                    <a:pt x="3525" y="2468"/>
                  </a:cubicBezTo>
                  <a:cubicBezTo>
                    <a:pt x="3518" y="2478"/>
                    <a:pt x="3517" y="2499"/>
                    <a:pt x="3496" y="2508"/>
                  </a:cubicBezTo>
                  <a:moveTo>
                    <a:pt x="3536" y="1837"/>
                  </a:moveTo>
                  <a:cubicBezTo>
                    <a:pt x="3549" y="1859"/>
                    <a:pt x="3546" y="1921"/>
                    <a:pt x="3544" y="1946"/>
                  </a:cubicBezTo>
                  <a:cubicBezTo>
                    <a:pt x="3532" y="1915"/>
                    <a:pt x="3535" y="1868"/>
                    <a:pt x="3536" y="1837"/>
                  </a:cubicBezTo>
                  <a:moveTo>
                    <a:pt x="3567" y="1901"/>
                  </a:moveTo>
                  <a:cubicBezTo>
                    <a:pt x="3561" y="1880"/>
                    <a:pt x="3556" y="1843"/>
                    <a:pt x="3570" y="1844"/>
                  </a:cubicBezTo>
                  <a:cubicBezTo>
                    <a:pt x="3575" y="1875"/>
                    <a:pt x="3566" y="1922"/>
                    <a:pt x="3579" y="1943"/>
                  </a:cubicBezTo>
                  <a:cubicBezTo>
                    <a:pt x="3558" y="1947"/>
                    <a:pt x="3566" y="1922"/>
                    <a:pt x="3567" y="1901"/>
                  </a:cubicBezTo>
                  <a:moveTo>
                    <a:pt x="3561" y="2175"/>
                  </a:moveTo>
                  <a:cubicBezTo>
                    <a:pt x="3555" y="2144"/>
                    <a:pt x="3550" y="2112"/>
                    <a:pt x="3565" y="2087"/>
                  </a:cubicBezTo>
                  <a:cubicBezTo>
                    <a:pt x="3577" y="2129"/>
                    <a:pt x="3573" y="2206"/>
                    <a:pt x="3570" y="2263"/>
                  </a:cubicBezTo>
                  <a:cubicBezTo>
                    <a:pt x="3550" y="2242"/>
                    <a:pt x="3566" y="2206"/>
                    <a:pt x="3561" y="2175"/>
                  </a:cubicBezTo>
                  <a:moveTo>
                    <a:pt x="3561" y="2294"/>
                  </a:moveTo>
                  <a:cubicBezTo>
                    <a:pt x="3568" y="2294"/>
                    <a:pt x="3575" y="2295"/>
                    <a:pt x="3575" y="2295"/>
                  </a:cubicBezTo>
                  <a:cubicBezTo>
                    <a:pt x="3575" y="2300"/>
                    <a:pt x="3575" y="2305"/>
                    <a:pt x="3568" y="2310"/>
                  </a:cubicBezTo>
                  <a:cubicBezTo>
                    <a:pt x="3568" y="2310"/>
                    <a:pt x="3568" y="2305"/>
                    <a:pt x="3561" y="2304"/>
                  </a:cubicBezTo>
                  <a:cubicBezTo>
                    <a:pt x="3561" y="2304"/>
                    <a:pt x="3561" y="2299"/>
                    <a:pt x="3561" y="2294"/>
                  </a:cubicBezTo>
                  <a:moveTo>
                    <a:pt x="3559" y="2485"/>
                  </a:moveTo>
                  <a:cubicBezTo>
                    <a:pt x="3567" y="2455"/>
                    <a:pt x="3561" y="2449"/>
                    <a:pt x="3555" y="2428"/>
                  </a:cubicBezTo>
                  <a:cubicBezTo>
                    <a:pt x="3569" y="2424"/>
                    <a:pt x="3568" y="2434"/>
                    <a:pt x="3575" y="2429"/>
                  </a:cubicBezTo>
                  <a:cubicBezTo>
                    <a:pt x="3575" y="2439"/>
                    <a:pt x="3582" y="2440"/>
                    <a:pt x="3581" y="2445"/>
                  </a:cubicBezTo>
                  <a:cubicBezTo>
                    <a:pt x="3567" y="2449"/>
                    <a:pt x="3593" y="2482"/>
                    <a:pt x="3559" y="2485"/>
                  </a:cubicBezTo>
                  <a:moveTo>
                    <a:pt x="3602" y="2172"/>
                  </a:moveTo>
                  <a:cubicBezTo>
                    <a:pt x="3595" y="2166"/>
                    <a:pt x="3596" y="2151"/>
                    <a:pt x="3597" y="2140"/>
                  </a:cubicBezTo>
                  <a:cubicBezTo>
                    <a:pt x="3603" y="2146"/>
                    <a:pt x="3602" y="2167"/>
                    <a:pt x="3602" y="2172"/>
                  </a:cubicBezTo>
                  <a:moveTo>
                    <a:pt x="3619" y="2514"/>
                  </a:moveTo>
                  <a:cubicBezTo>
                    <a:pt x="3612" y="2519"/>
                    <a:pt x="3584" y="2523"/>
                    <a:pt x="3585" y="2507"/>
                  </a:cubicBezTo>
                  <a:cubicBezTo>
                    <a:pt x="3606" y="2508"/>
                    <a:pt x="3606" y="2503"/>
                    <a:pt x="3620" y="2504"/>
                  </a:cubicBezTo>
                  <a:cubicBezTo>
                    <a:pt x="3619" y="2509"/>
                    <a:pt x="3619" y="2509"/>
                    <a:pt x="3619" y="2514"/>
                  </a:cubicBezTo>
                  <a:moveTo>
                    <a:pt x="3076" y="2404"/>
                  </a:moveTo>
                  <a:cubicBezTo>
                    <a:pt x="3076" y="2399"/>
                    <a:pt x="3076" y="2399"/>
                    <a:pt x="3076" y="2399"/>
                  </a:cubicBezTo>
                  <a:cubicBezTo>
                    <a:pt x="3076" y="2399"/>
                    <a:pt x="3076" y="2399"/>
                    <a:pt x="3076" y="2404"/>
                  </a:cubicBezTo>
                  <a:moveTo>
                    <a:pt x="2846" y="680"/>
                  </a:moveTo>
                  <a:cubicBezTo>
                    <a:pt x="2853" y="686"/>
                    <a:pt x="2853" y="675"/>
                    <a:pt x="2846" y="680"/>
                  </a:cubicBezTo>
                  <a:moveTo>
                    <a:pt x="1675" y="793"/>
                  </a:moveTo>
                  <a:cubicBezTo>
                    <a:pt x="1674" y="813"/>
                    <a:pt x="1674" y="813"/>
                    <a:pt x="1673" y="834"/>
                  </a:cubicBezTo>
                  <a:cubicBezTo>
                    <a:pt x="1680" y="829"/>
                    <a:pt x="1680" y="834"/>
                    <a:pt x="1679" y="840"/>
                  </a:cubicBezTo>
                  <a:cubicBezTo>
                    <a:pt x="1680" y="824"/>
                    <a:pt x="1688" y="799"/>
                    <a:pt x="1675" y="793"/>
                  </a:cubicBezTo>
                  <a:moveTo>
                    <a:pt x="2219" y="323"/>
                  </a:moveTo>
                  <a:cubicBezTo>
                    <a:pt x="2240" y="324"/>
                    <a:pt x="2225" y="339"/>
                    <a:pt x="2232" y="344"/>
                  </a:cubicBezTo>
                  <a:cubicBezTo>
                    <a:pt x="2240" y="329"/>
                    <a:pt x="2213" y="318"/>
                    <a:pt x="2234" y="308"/>
                  </a:cubicBezTo>
                  <a:cubicBezTo>
                    <a:pt x="2227" y="308"/>
                    <a:pt x="2227" y="313"/>
                    <a:pt x="2220" y="313"/>
                  </a:cubicBezTo>
                  <a:cubicBezTo>
                    <a:pt x="2213" y="318"/>
                    <a:pt x="2226" y="318"/>
                    <a:pt x="2219" y="323"/>
                  </a:cubicBezTo>
                  <a:moveTo>
                    <a:pt x="2027" y="329"/>
                  </a:moveTo>
                  <a:cubicBezTo>
                    <a:pt x="2033" y="340"/>
                    <a:pt x="2026" y="344"/>
                    <a:pt x="2033" y="340"/>
                  </a:cubicBezTo>
                  <a:cubicBezTo>
                    <a:pt x="2026" y="350"/>
                    <a:pt x="2033" y="355"/>
                    <a:pt x="2039" y="361"/>
                  </a:cubicBezTo>
                  <a:cubicBezTo>
                    <a:pt x="2039" y="355"/>
                    <a:pt x="2040" y="340"/>
                    <a:pt x="2047" y="335"/>
                  </a:cubicBezTo>
                  <a:cubicBezTo>
                    <a:pt x="2040" y="335"/>
                    <a:pt x="2040" y="335"/>
                    <a:pt x="2040" y="335"/>
                  </a:cubicBezTo>
                  <a:cubicBezTo>
                    <a:pt x="2035" y="298"/>
                    <a:pt x="2034" y="319"/>
                    <a:pt x="2034" y="334"/>
                  </a:cubicBezTo>
                  <a:cubicBezTo>
                    <a:pt x="2027" y="334"/>
                    <a:pt x="2034" y="329"/>
                    <a:pt x="2027" y="329"/>
                  </a:cubicBezTo>
                  <a:moveTo>
                    <a:pt x="979" y="313"/>
                  </a:moveTo>
                  <a:cubicBezTo>
                    <a:pt x="972" y="313"/>
                    <a:pt x="972" y="313"/>
                    <a:pt x="972" y="308"/>
                  </a:cubicBezTo>
                  <a:cubicBezTo>
                    <a:pt x="979" y="308"/>
                    <a:pt x="979" y="308"/>
                    <a:pt x="986" y="303"/>
                  </a:cubicBezTo>
                  <a:cubicBezTo>
                    <a:pt x="979" y="303"/>
                    <a:pt x="993" y="298"/>
                    <a:pt x="979" y="298"/>
                  </a:cubicBezTo>
                  <a:cubicBezTo>
                    <a:pt x="986" y="298"/>
                    <a:pt x="987" y="293"/>
                    <a:pt x="980" y="293"/>
                  </a:cubicBezTo>
                  <a:cubicBezTo>
                    <a:pt x="979" y="298"/>
                    <a:pt x="972" y="308"/>
                    <a:pt x="965" y="312"/>
                  </a:cubicBezTo>
                  <a:cubicBezTo>
                    <a:pt x="972" y="313"/>
                    <a:pt x="972" y="313"/>
                    <a:pt x="979" y="313"/>
                  </a:cubicBezTo>
                  <a:moveTo>
                    <a:pt x="698" y="315"/>
                  </a:moveTo>
                  <a:cubicBezTo>
                    <a:pt x="698" y="310"/>
                    <a:pt x="698" y="310"/>
                    <a:pt x="705" y="310"/>
                  </a:cubicBezTo>
                  <a:cubicBezTo>
                    <a:pt x="705" y="310"/>
                    <a:pt x="698" y="315"/>
                    <a:pt x="704" y="315"/>
                  </a:cubicBezTo>
                  <a:cubicBezTo>
                    <a:pt x="705" y="310"/>
                    <a:pt x="706" y="289"/>
                    <a:pt x="699" y="294"/>
                  </a:cubicBezTo>
                  <a:cubicBezTo>
                    <a:pt x="705" y="305"/>
                    <a:pt x="691" y="309"/>
                    <a:pt x="698" y="315"/>
                  </a:cubicBezTo>
                  <a:moveTo>
                    <a:pt x="1452" y="311"/>
                  </a:moveTo>
                  <a:cubicBezTo>
                    <a:pt x="1465" y="317"/>
                    <a:pt x="1444" y="331"/>
                    <a:pt x="1458" y="337"/>
                  </a:cubicBezTo>
                  <a:cubicBezTo>
                    <a:pt x="1458" y="327"/>
                    <a:pt x="1458" y="321"/>
                    <a:pt x="1465" y="317"/>
                  </a:cubicBezTo>
                  <a:cubicBezTo>
                    <a:pt x="1451" y="321"/>
                    <a:pt x="1459" y="301"/>
                    <a:pt x="1452" y="311"/>
                  </a:cubicBezTo>
                  <a:moveTo>
                    <a:pt x="2355" y="356"/>
                  </a:moveTo>
                  <a:cubicBezTo>
                    <a:pt x="2355" y="350"/>
                    <a:pt x="2363" y="325"/>
                    <a:pt x="2349" y="335"/>
                  </a:cubicBezTo>
                  <a:cubicBezTo>
                    <a:pt x="2362" y="340"/>
                    <a:pt x="2349" y="345"/>
                    <a:pt x="2348" y="355"/>
                  </a:cubicBezTo>
                  <a:cubicBezTo>
                    <a:pt x="2355" y="356"/>
                    <a:pt x="2355" y="361"/>
                    <a:pt x="2355" y="356"/>
                  </a:cubicBezTo>
                  <a:moveTo>
                    <a:pt x="1522" y="423"/>
                  </a:moveTo>
                  <a:cubicBezTo>
                    <a:pt x="1522" y="428"/>
                    <a:pt x="1521" y="449"/>
                    <a:pt x="1528" y="444"/>
                  </a:cubicBezTo>
                  <a:cubicBezTo>
                    <a:pt x="1529" y="413"/>
                    <a:pt x="1523" y="392"/>
                    <a:pt x="1524" y="371"/>
                  </a:cubicBezTo>
                  <a:cubicBezTo>
                    <a:pt x="1524" y="382"/>
                    <a:pt x="1540" y="331"/>
                    <a:pt x="1520" y="325"/>
                  </a:cubicBezTo>
                  <a:cubicBezTo>
                    <a:pt x="1511" y="355"/>
                    <a:pt x="1516" y="402"/>
                    <a:pt x="1522" y="423"/>
                  </a:cubicBezTo>
                  <a:moveTo>
                    <a:pt x="1520" y="319"/>
                  </a:moveTo>
                  <a:cubicBezTo>
                    <a:pt x="1527" y="320"/>
                    <a:pt x="1527" y="320"/>
                    <a:pt x="1527" y="320"/>
                  </a:cubicBezTo>
                  <a:cubicBezTo>
                    <a:pt x="1527" y="320"/>
                    <a:pt x="1527" y="320"/>
                    <a:pt x="1520" y="319"/>
                  </a:cubicBezTo>
                  <a:moveTo>
                    <a:pt x="1520" y="325"/>
                  </a:moveTo>
                  <a:cubicBezTo>
                    <a:pt x="1520" y="325"/>
                    <a:pt x="1520" y="319"/>
                    <a:pt x="1520" y="319"/>
                  </a:cubicBezTo>
                  <a:cubicBezTo>
                    <a:pt x="1520" y="319"/>
                    <a:pt x="1520" y="325"/>
                    <a:pt x="1520" y="325"/>
                  </a:cubicBezTo>
                  <a:moveTo>
                    <a:pt x="3173" y="453"/>
                  </a:moveTo>
                  <a:cubicBezTo>
                    <a:pt x="3173" y="453"/>
                    <a:pt x="3157" y="489"/>
                    <a:pt x="3192" y="490"/>
                  </a:cubicBezTo>
                  <a:cubicBezTo>
                    <a:pt x="3165" y="463"/>
                    <a:pt x="3202" y="424"/>
                    <a:pt x="3181" y="423"/>
                  </a:cubicBezTo>
                  <a:cubicBezTo>
                    <a:pt x="3188" y="418"/>
                    <a:pt x="3189" y="413"/>
                    <a:pt x="3189" y="402"/>
                  </a:cubicBezTo>
                  <a:cubicBezTo>
                    <a:pt x="3161" y="406"/>
                    <a:pt x="3191" y="366"/>
                    <a:pt x="3171" y="355"/>
                  </a:cubicBezTo>
                  <a:cubicBezTo>
                    <a:pt x="3183" y="392"/>
                    <a:pt x="3161" y="421"/>
                    <a:pt x="3173" y="453"/>
                  </a:cubicBezTo>
                  <a:moveTo>
                    <a:pt x="1253" y="322"/>
                  </a:moveTo>
                  <a:cubicBezTo>
                    <a:pt x="1252" y="327"/>
                    <a:pt x="1252" y="332"/>
                    <a:pt x="1252" y="332"/>
                  </a:cubicBezTo>
                  <a:cubicBezTo>
                    <a:pt x="1249" y="394"/>
                    <a:pt x="1267" y="317"/>
                    <a:pt x="1253" y="322"/>
                  </a:cubicBezTo>
                  <a:moveTo>
                    <a:pt x="1506" y="329"/>
                  </a:moveTo>
                  <a:cubicBezTo>
                    <a:pt x="1505" y="350"/>
                    <a:pt x="1504" y="360"/>
                    <a:pt x="1511" y="371"/>
                  </a:cubicBezTo>
                  <a:cubicBezTo>
                    <a:pt x="1511" y="355"/>
                    <a:pt x="1513" y="334"/>
                    <a:pt x="1506" y="329"/>
                  </a:cubicBezTo>
                  <a:moveTo>
                    <a:pt x="2101" y="359"/>
                  </a:moveTo>
                  <a:cubicBezTo>
                    <a:pt x="2100" y="369"/>
                    <a:pt x="2095" y="343"/>
                    <a:pt x="2102" y="343"/>
                  </a:cubicBezTo>
                  <a:cubicBezTo>
                    <a:pt x="2088" y="342"/>
                    <a:pt x="2100" y="369"/>
                    <a:pt x="2100" y="374"/>
                  </a:cubicBezTo>
                  <a:cubicBezTo>
                    <a:pt x="2094" y="369"/>
                    <a:pt x="2115" y="359"/>
                    <a:pt x="2101" y="359"/>
                  </a:cubicBezTo>
                  <a:moveTo>
                    <a:pt x="1825" y="402"/>
                  </a:moveTo>
                  <a:cubicBezTo>
                    <a:pt x="1839" y="397"/>
                    <a:pt x="1818" y="396"/>
                    <a:pt x="1818" y="391"/>
                  </a:cubicBezTo>
                  <a:cubicBezTo>
                    <a:pt x="1825" y="391"/>
                    <a:pt x="1825" y="397"/>
                    <a:pt x="1832" y="397"/>
                  </a:cubicBezTo>
                  <a:cubicBezTo>
                    <a:pt x="1832" y="381"/>
                    <a:pt x="1832" y="381"/>
                    <a:pt x="1832" y="381"/>
                  </a:cubicBezTo>
                  <a:cubicBezTo>
                    <a:pt x="1826" y="381"/>
                    <a:pt x="1825" y="386"/>
                    <a:pt x="1819" y="381"/>
                  </a:cubicBezTo>
                  <a:cubicBezTo>
                    <a:pt x="1826" y="376"/>
                    <a:pt x="1826" y="371"/>
                    <a:pt x="1820" y="360"/>
                  </a:cubicBezTo>
                  <a:cubicBezTo>
                    <a:pt x="1840" y="366"/>
                    <a:pt x="1821" y="334"/>
                    <a:pt x="1821" y="339"/>
                  </a:cubicBezTo>
                  <a:cubicBezTo>
                    <a:pt x="1820" y="365"/>
                    <a:pt x="1805" y="385"/>
                    <a:pt x="1825" y="402"/>
                  </a:cubicBezTo>
                  <a:moveTo>
                    <a:pt x="1415" y="356"/>
                  </a:moveTo>
                  <a:cubicBezTo>
                    <a:pt x="1416" y="345"/>
                    <a:pt x="1410" y="329"/>
                    <a:pt x="1409" y="340"/>
                  </a:cubicBezTo>
                  <a:cubicBezTo>
                    <a:pt x="1416" y="335"/>
                    <a:pt x="1409" y="345"/>
                    <a:pt x="1409" y="345"/>
                  </a:cubicBezTo>
                  <a:cubicBezTo>
                    <a:pt x="1416" y="345"/>
                    <a:pt x="1409" y="355"/>
                    <a:pt x="1415" y="356"/>
                  </a:cubicBezTo>
                  <a:moveTo>
                    <a:pt x="1887" y="379"/>
                  </a:moveTo>
                  <a:cubicBezTo>
                    <a:pt x="1881" y="363"/>
                    <a:pt x="1888" y="358"/>
                    <a:pt x="1875" y="347"/>
                  </a:cubicBezTo>
                  <a:cubicBezTo>
                    <a:pt x="1882" y="358"/>
                    <a:pt x="1875" y="363"/>
                    <a:pt x="1881" y="368"/>
                  </a:cubicBezTo>
                  <a:cubicBezTo>
                    <a:pt x="1881" y="373"/>
                    <a:pt x="1874" y="368"/>
                    <a:pt x="1867" y="368"/>
                  </a:cubicBezTo>
                  <a:cubicBezTo>
                    <a:pt x="1867" y="378"/>
                    <a:pt x="1873" y="383"/>
                    <a:pt x="1873" y="389"/>
                  </a:cubicBezTo>
                  <a:cubicBezTo>
                    <a:pt x="1878" y="425"/>
                    <a:pt x="1868" y="347"/>
                    <a:pt x="1887" y="379"/>
                  </a:cubicBezTo>
                  <a:moveTo>
                    <a:pt x="687" y="382"/>
                  </a:moveTo>
                  <a:cubicBezTo>
                    <a:pt x="688" y="361"/>
                    <a:pt x="690" y="335"/>
                    <a:pt x="669" y="339"/>
                  </a:cubicBezTo>
                  <a:cubicBezTo>
                    <a:pt x="676" y="340"/>
                    <a:pt x="676" y="340"/>
                    <a:pt x="669" y="344"/>
                  </a:cubicBezTo>
                  <a:cubicBezTo>
                    <a:pt x="675" y="345"/>
                    <a:pt x="683" y="340"/>
                    <a:pt x="682" y="345"/>
                  </a:cubicBezTo>
                  <a:cubicBezTo>
                    <a:pt x="675" y="355"/>
                    <a:pt x="682" y="350"/>
                    <a:pt x="675" y="360"/>
                  </a:cubicBezTo>
                  <a:cubicBezTo>
                    <a:pt x="682" y="355"/>
                    <a:pt x="674" y="376"/>
                    <a:pt x="687" y="382"/>
                  </a:cubicBezTo>
                  <a:moveTo>
                    <a:pt x="2235" y="417"/>
                  </a:moveTo>
                  <a:cubicBezTo>
                    <a:pt x="2242" y="412"/>
                    <a:pt x="2236" y="401"/>
                    <a:pt x="2230" y="391"/>
                  </a:cubicBezTo>
                  <a:cubicBezTo>
                    <a:pt x="2237" y="391"/>
                    <a:pt x="2243" y="391"/>
                    <a:pt x="2244" y="386"/>
                  </a:cubicBezTo>
                  <a:cubicBezTo>
                    <a:pt x="2237" y="381"/>
                    <a:pt x="2230" y="375"/>
                    <a:pt x="2231" y="370"/>
                  </a:cubicBezTo>
                  <a:cubicBezTo>
                    <a:pt x="2237" y="376"/>
                    <a:pt x="2238" y="365"/>
                    <a:pt x="2244" y="371"/>
                  </a:cubicBezTo>
                  <a:cubicBezTo>
                    <a:pt x="2245" y="360"/>
                    <a:pt x="2224" y="359"/>
                    <a:pt x="2217" y="364"/>
                  </a:cubicBezTo>
                  <a:cubicBezTo>
                    <a:pt x="2231" y="365"/>
                    <a:pt x="2224" y="375"/>
                    <a:pt x="2230" y="380"/>
                  </a:cubicBezTo>
                  <a:cubicBezTo>
                    <a:pt x="2216" y="390"/>
                    <a:pt x="2229" y="411"/>
                    <a:pt x="2228" y="422"/>
                  </a:cubicBezTo>
                  <a:cubicBezTo>
                    <a:pt x="2221" y="421"/>
                    <a:pt x="2222" y="411"/>
                    <a:pt x="2215" y="411"/>
                  </a:cubicBezTo>
                  <a:cubicBezTo>
                    <a:pt x="2215" y="416"/>
                    <a:pt x="2228" y="432"/>
                    <a:pt x="2234" y="443"/>
                  </a:cubicBezTo>
                  <a:cubicBezTo>
                    <a:pt x="2235" y="417"/>
                    <a:pt x="2235" y="417"/>
                    <a:pt x="2235" y="417"/>
                  </a:cubicBezTo>
                  <a:cubicBezTo>
                    <a:pt x="2249" y="418"/>
                    <a:pt x="2256" y="418"/>
                    <a:pt x="2256" y="418"/>
                  </a:cubicBezTo>
                  <a:cubicBezTo>
                    <a:pt x="2256" y="423"/>
                    <a:pt x="2255" y="428"/>
                    <a:pt x="2255" y="433"/>
                  </a:cubicBezTo>
                  <a:cubicBezTo>
                    <a:pt x="2270" y="413"/>
                    <a:pt x="2258" y="382"/>
                    <a:pt x="2251" y="366"/>
                  </a:cubicBezTo>
                  <a:cubicBezTo>
                    <a:pt x="2251" y="381"/>
                    <a:pt x="2250" y="392"/>
                    <a:pt x="2249" y="407"/>
                  </a:cubicBezTo>
                  <a:cubicBezTo>
                    <a:pt x="2242" y="412"/>
                    <a:pt x="2242" y="412"/>
                    <a:pt x="2235" y="417"/>
                  </a:cubicBezTo>
                  <a:moveTo>
                    <a:pt x="3359" y="431"/>
                  </a:moveTo>
                  <a:cubicBezTo>
                    <a:pt x="3373" y="422"/>
                    <a:pt x="3381" y="401"/>
                    <a:pt x="3368" y="385"/>
                  </a:cubicBezTo>
                  <a:cubicBezTo>
                    <a:pt x="3360" y="406"/>
                    <a:pt x="3374" y="417"/>
                    <a:pt x="3359" y="426"/>
                  </a:cubicBezTo>
                  <a:cubicBezTo>
                    <a:pt x="3360" y="421"/>
                    <a:pt x="3353" y="421"/>
                    <a:pt x="3352" y="426"/>
                  </a:cubicBezTo>
                  <a:cubicBezTo>
                    <a:pt x="3359" y="426"/>
                    <a:pt x="3352" y="431"/>
                    <a:pt x="3359" y="431"/>
                  </a:cubicBezTo>
                  <a:moveTo>
                    <a:pt x="1141" y="352"/>
                  </a:moveTo>
                  <a:cubicBezTo>
                    <a:pt x="1134" y="362"/>
                    <a:pt x="1155" y="358"/>
                    <a:pt x="1141" y="357"/>
                  </a:cubicBezTo>
                  <a:cubicBezTo>
                    <a:pt x="1134" y="357"/>
                    <a:pt x="1142" y="347"/>
                    <a:pt x="1135" y="342"/>
                  </a:cubicBezTo>
                  <a:cubicBezTo>
                    <a:pt x="1128" y="352"/>
                    <a:pt x="1133" y="373"/>
                    <a:pt x="1126" y="377"/>
                  </a:cubicBezTo>
                  <a:cubicBezTo>
                    <a:pt x="1126" y="383"/>
                    <a:pt x="1126" y="383"/>
                    <a:pt x="1133" y="388"/>
                  </a:cubicBezTo>
                  <a:cubicBezTo>
                    <a:pt x="1126" y="377"/>
                    <a:pt x="1134" y="367"/>
                    <a:pt x="1141" y="352"/>
                  </a:cubicBezTo>
                  <a:moveTo>
                    <a:pt x="1640" y="398"/>
                  </a:moveTo>
                  <a:cubicBezTo>
                    <a:pt x="1640" y="398"/>
                    <a:pt x="1646" y="398"/>
                    <a:pt x="1653" y="398"/>
                  </a:cubicBezTo>
                  <a:cubicBezTo>
                    <a:pt x="1654" y="378"/>
                    <a:pt x="1648" y="372"/>
                    <a:pt x="1655" y="357"/>
                  </a:cubicBezTo>
                  <a:cubicBezTo>
                    <a:pt x="1635" y="356"/>
                    <a:pt x="1626" y="392"/>
                    <a:pt x="1640" y="398"/>
                  </a:cubicBezTo>
                  <a:moveTo>
                    <a:pt x="1895" y="369"/>
                  </a:moveTo>
                  <a:cubicBezTo>
                    <a:pt x="1901" y="380"/>
                    <a:pt x="1899" y="426"/>
                    <a:pt x="1898" y="436"/>
                  </a:cubicBezTo>
                  <a:cubicBezTo>
                    <a:pt x="1905" y="437"/>
                    <a:pt x="1912" y="432"/>
                    <a:pt x="1919" y="427"/>
                  </a:cubicBezTo>
                  <a:cubicBezTo>
                    <a:pt x="1906" y="411"/>
                    <a:pt x="1921" y="386"/>
                    <a:pt x="1922" y="376"/>
                  </a:cubicBezTo>
                  <a:cubicBezTo>
                    <a:pt x="1901" y="380"/>
                    <a:pt x="1916" y="360"/>
                    <a:pt x="1902" y="359"/>
                  </a:cubicBezTo>
                  <a:cubicBezTo>
                    <a:pt x="1895" y="359"/>
                    <a:pt x="1902" y="369"/>
                    <a:pt x="1895" y="369"/>
                  </a:cubicBezTo>
                  <a:moveTo>
                    <a:pt x="2052" y="387"/>
                  </a:moveTo>
                  <a:cubicBezTo>
                    <a:pt x="2038" y="386"/>
                    <a:pt x="2051" y="397"/>
                    <a:pt x="2044" y="402"/>
                  </a:cubicBezTo>
                  <a:cubicBezTo>
                    <a:pt x="2058" y="403"/>
                    <a:pt x="2050" y="428"/>
                    <a:pt x="2063" y="439"/>
                  </a:cubicBezTo>
                  <a:cubicBezTo>
                    <a:pt x="2064" y="408"/>
                    <a:pt x="2059" y="377"/>
                    <a:pt x="2046" y="366"/>
                  </a:cubicBezTo>
                  <a:cubicBezTo>
                    <a:pt x="2045" y="376"/>
                    <a:pt x="2045" y="382"/>
                    <a:pt x="2052" y="387"/>
                  </a:cubicBezTo>
                  <a:moveTo>
                    <a:pt x="1415" y="356"/>
                  </a:moveTo>
                  <a:cubicBezTo>
                    <a:pt x="1408" y="366"/>
                    <a:pt x="1407" y="381"/>
                    <a:pt x="1407" y="386"/>
                  </a:cubicBezTo>
                  <a:cubicBezTo>
                    <a:pt x="1414" y="387"/>
                    <a:pt x="1435" y="377"/>
                    <a:pt x="1428" y="377"/>
                  </a:cubicBezTo>
                  <a:cubicBezTo>
                    <a:pt x="1428" y="382"/>
                    <a:pt x="1421" y="382"/>
                    <a:pt x="1414" y="381"/>
                  </a:cubicBezTo>
                  <a:cubicBezTo>
                    <a:pt x="1428" y="372"/>
                    <a:pt x="1415" y="366"/>
                    <a:pt x="1415" y="356"/>
                  </a:cubicBezTo>
                  <a:moveTo>
                    <a:pt x="1470" y="358"/>
                  </a:moveTo>
                  <a:cubicBezTo>
                    <a:pt x="1463" y="368"/>
                    <a:pt x="1462" y="394"/>
                    <a:pt x="1474" y="410"/>
                  </a:cubicBezTo>
                  <a:cubicBezTo>
                    <a:pt x="1475" y="395"/>
                    <a:pt x="1469" y="374"/>
                    <a:pt x="1470" y="358"/>
                  </a:cubicBezTo>
                  <a:moveTo>
                    <a:pt x="2084" y="425"/>
                  </a:moveTo>
                  <a:cubicBezTo>
                    <a:pt x="2091" y="420"/>
                    <a:pt x="2086" y="378"/>
                    <a:pt x="2087" y="373"/>
                  </a:cubicBezTo>
                  <a:cubicBezTo>
                    <a:pt x="2079" y="394"/>
                    <a:pt x="2078" y="404"/>
                    <a:pt x="2084" y="425"/>
                  </a:cubicBezTo>
                  <a:moveTo>
                    <a:pt x="2922" y="389"/>
                  </a:moveTo>
                  <a:cubicBezTo>
                    <a:pt x="2922" y="394"/>
                    <a:pt x="2922" y="394"/>
                    <a:pt x="2922" y="394"/>
                  </a:cubicBezTo>
                  <a:cubicBezTo>
                    <a:pt x="2936" y="390"/>
                    <a:pt x="2928" y="405"/>
                    <a:pt x="2935" y="400"/>
                  </a:cubicBezTo>
                  <a:cubicBezTo>
                    <a:pt x="2929" y="394"/>
                    <a:pt x="2943" y="390"/>
                    <a:pt x="2936" y="390"/>
                  </a:cubicBezTo>
                  <a:cubicBezTo>
                    <a:pt x="2936" y="390"/>
                    <a:pt x="2929" y="389"/>
                    <a:pt x="2922" y="394"/>
                  </a:cubicBezTo>
                  <a:cubicBezTo>
                    <a:pt x="2922" y="389"/>
                    <a:pt x="2922" y="389"/>
                    <a:pt x="2922" y="389"/>
                  </a:cubicBezTo>
                  <a:moveTo>
                    <a:pt x="1490" y="375"/>
                  </a:moveTo>
                  <a:cubicBezTo>
                    <a:pt x="1489" y="401"/>
                    <a:pt x="1502" y="401"/>
                    <a:pt x="1490" y="375"/>
                  </a:cubicBezTo>
                  <a:moveTo>
                    <a:pt x="1449" y="378"/>
                  </a:moveTo>
                  <a:cubicBezTo>
                    <a:pt x="1428" y="382"/>
                    <a:pt x="1441" y="403"/>
                    <a:pt x="1440" y="419"/>
                  </a:cubicBezTo>
                  <a:cubicBezTo>
                    <a:pt x="1454" y="404"/>
                    <a:pt x="1441" y="388"/>
                    <a:pt x="1449" y="378"/>
                  </a:cubicBezTo>
                  <a:moveTo>
                    <a:pt x="1254" y="435"/>
                  </a:moveTo>
                  <a:cubicBezTo>
                    <a:pt x="1247" y="430"/>
                    <a:pt x="1248" y="420"/>
                    <a:pt x="1255" y="415"/>
                  </a:cubicBezTo>
                  <a:cubicBezTo>
                    <a:pt x="1234" y="424"/>
                    <a:pt x="1257" y="379"/>
                    <a:pt x="1243" y="378"/>
                  </a:cubicBezTo>
                  <a:cubicBezTo>
                    <a:pt x="1242" y="399"/>
                    <a:pt x="1234" y="414"/>
                    <a:pt x="1254" y="435"/>
                  </a:cubicBezTo>
                  <a:moveTo>
                    <a:pt x="3545" y="689"/>
                  </a:moveTo>
                  <a:cubicBezTo>
                    <a:pt x="3541" y="642"/>
                    <a:pt x="3540" y="647"/>
                    <a:pt x="3536" y="606"/>
                  </a:cubicBezTo>
                  <a:cubicBezTo>
                    <a:pt x="3528" y="610"/>
                    <a:pt x="3548" y="622"/>
                    <a:pt x="3528" y="621"/>
                  </a:cubicBezTo>
                  <a:cubicBezTo>
                    <a:pt x="3536" y="601"/>
                    <a:pt x="3530" y="585"/>
                    <a:pt x="3531" y="569"/>
                  </a:cubicBezTo>
                  <a:cubicBezTo>
                    <a:pt x="3503" y="578"/>
                    <a:pt x="3535" y="611"/>
                    <a:pt x="3514" y="625"/>
                  </a:cubicBezTo>
                  <a:cubicBezTo>
                    <a:pt x="3504" y="558"/>
                    <a:pt x="3542" y="477"/>
                    <a:pt x="3510" y="423"/>
                  </a:cubicBezTo>
                  <a:cubicBezTo>
                    <a:pt x="3516" y="455"/>
                    <a:pt x="3514" y="480"/>
                    <a:pt x="3506" y="511"/>
                  </a:cubicBezTo>
                  <a:cubicBezTo>
                    <a:pt x="3506" y="506"/>
                    <a:pt x="3513" y="506"/>
                    <a:pt x="3513" y="511"/>
                  </a:cubicBezTo>
                  <a:cubicBezTo>
                    <a:pt x="3505" y="537"/>
                    <a:pt x="3510" y="563"/>
                    <a:pt x="3509" y="594"/>
                  </a:cubicBezTo>
                  <a:cubicBezTo>
                    <a:pt x="3514" y="625"/>
                    <a:pt x="3498" y="666"/>
                    <a:pt x="3519" y="672"/>
                  </a:cubicBezTo>
                  <a:cubicBezTo>
                    <a:pt x="3526" y="667"/>
                    <a:pt x="3519" y="672"/>
                    <a:pt x="3526" y="662"/>
                  </a:cubicBezTo>
                  <a:cubicBezTo>
                    <a:pt x="3520" y="651"/>
                    <a:pt x="3513" y="641"/>
                    <a:pt x="3521" y="626"/>
                  </a:cubicBezTo>
                  <a:cubicBezTo>
                    <a:pt x="3528" y="626"/>
                    <a:pt x="3527" y="641"/>
                    <a:pt x="3534" y="631"/>
                  </a:cubicBezTo>
                  <a:cubicBezTo>
                    <a:pt x="3527" y="631"/>
                    <a:pt x="3528" y="626"/>
                    <a:pt x="3541" y="627"/>
                  </a:cubicBezTo>
                  <a:cubicBezTo>
                    <a:pt x="3534" y="647"/>
                    <a:pt x="3539" y="673"/>
                    <a:pt x="3545" y="689"/>
                  </a:cubicBezTo>
                  <a:moveTo>
                    <a:pt x="1333" y="507"/>
                  </a:moveTo>
                  <a:cubicBezTo>
                    <a:pt x="1326" y="501"/>
                    <a:pt x="1326" y="491"/>
                    <a:pt x="1340" y="492"/>
                  </a:cubicBezTo>
                  <a:cubicBezTo>
                    <a:pt x="1347" y="497"/>
                    <a:pt x="1325" y="511"/>
                    <a:pt x="1339" y="512"/>
                  </a:cubicBezTo>
                  <a:cubicBezTo>
                    <a:pt x="1355" y="472"/>
                    <a:pt x="1350" y="430"/>
                    <a:pt x="1338" y="393"/>
                  </a:cubicBezTo>
                  <a:cubicBezTo>
                    <a:pt x="1338" y="403"/>
                    <a:pt x="1337" y="419"/>
                    <a:pt x="1337" y="424"/>
                  </a:cubicBezTo>
                  <a:cubicBezTo>
                    <a:pt x="1323" y="423"/>
                    <a:pt x="1331" y="408"/>
                    <a:pt x="1317" y="408"/>
                  </a:cubicBezTo>
                  <a:cubicBezTo>
                    <a:pt x="1315" y="444"/>
                    <a:pt x="1307" y="474"/>
                    <a:pt x="1326" y="491"/>
                  </a:cubicBezTo>
                  <a:cubicBezTo>
                    <a:pt x="1319" y="496"/>
                    <a:pt x="1325" y="511"/>
                    <a:pt x="1333" y="507"/>
                  </a:cubicBezTo>
                  <a:moveTo>
                    <a:pt x="3461" y="447"/>
                  </a:moveTo>
                  <a:cubicBezTo>
                    <a:pt x="3454" y="462"/>
                    <a:pt x="3452" y="503"/>
                    <a:pt x="3464" y="519"/>
                  </a:cubicBezTo>
                  <a:cubicBezTo>
                    <a:pt x="3459" y="498"/>
                    <a:pt x="3460" y="473"/>
                    <a:pt x="3461" y="447"/>
                  </a:cubicBezTo>
                  <a:moveTo>
                    <a:pt x="2994" y="594"/>
                  </a:moveTo>
                  <a:cubicBezTo>
                    <a:pt x="3002" y="579"/>
                    <a:pt x="3003" y="559"/>
                    <a:pt x="3010" y="549"/>
                  </a:cubicBezTo>
                  <a:cubicBezTo>
                    <a:pt x="3010" y="559"/>
                    <a:pt x="3016" y="575"/>
                    <a:pt x="3022" y="591"/>
                  </a:cubicBezTo>
                  <a:cubicBezTo>
                    <a:pt x="3022" y="585"/>
                    <a:pt x="3023" y="580"/>
                    <a:pt x="3029" y="586"/>
                  </a:cubicBezTo>
                  <a:cubicBezTo>
                    <a:pt x="3022" y="585"/>
                    <a:pt x="3021" y="606"/>
                    <a:pt x="3035" y="612"/>
                  </a:cubicBezTo>
                  <a:cubicBezTo>
                    <a:pt x="3029" y="591"/>
                    <a:pt x="3030" y="570"/>
                    <a:pt x="3031" y="550"/>
                  </a:cubicBezTo>
                  <a:cubicBezTo>
                    <a:pt x="3044" y="555"/>
                    <a:pt x="3038" y="545"/>
                    <a:pt x="3045" y="540"/>
                  </a:cubicBezTo>
                  <a:cubicBezTo>
                    <a:pt x="3045" y="550"/>
                    <a:pt x="3043" y="576"/>
                    <a:pt x="3051" y="566"/>
                  </a:cubicBezTo>
                  <a:cubicBezTo>
                    <a:pt x="3045" y="545"/>
                    <a:pt x="3053" y="520"/>
                    <a:pt x="3060" y="510"/>
                  </a:cubicBezTo>
                  <a:cubicBezTo>
                    <a:pt x="3053" y="509"/>
                    <a:pt x="3047" y="504"/>
                    <a:pt x="3040" y="509"/>
                  </a:cubicBezTo>
                  <a:cubicBezTo>
                    <a:pt x="3040" y="514"/>
                    <a:pt x="3046" y="530"/>
                    <a:pt x="3038" y="540"/>
                  </a:cubicBezTo>
                  <a:cubicBezTo>
                    <a:pt x="3032" y="534"/>
                    <a:pt x="3039" y="519"/>
                    <a:pt x="3040" y="514"/>
                  </a:cubicBezTo>
                  <a:cubicBezTo>
                    <a:pt x="3026" y="508"/>
                    <a:pt x="3019" y="513"/>
                    <a:pt x="3012" y="507"/>
                  </a:cubicBezTo>
                  <a:cubicBezTo>
                    <a:pt x="3013" y="497"/>
                    <a:pt x="3021" y="471"/>
                    <a:pt x="3022" y="461"/>
                  </a:cubicBezTo>
                  <a:cubicBezTo>
                    <a:pt x="3017" y="414"/>
                    <a:pt x="3007" y="486"/>
                    <a:pt x="3013" y="492"/>
                  </a:cubicBezTo>
                  <a:cubicBezTo>
                    <a:pt x="3000" y="491"/>
                    <a:pt x="2999" y="501"/>
                    <a:pt x="2992" y="506"/>
                  </a:cubicBezTo>
                  <a:cubicBezTo>
                    <a:pt x="2992" y="506"/>
                    <a:pt x="2992" y="501"/>
                    <a:pt x="2985" y="501"/>
                  </a:cubicBezTo>
                  <a:cubicBezTo>
                    <a:pt x="3004" y="538"/>
                    <a:pt x="2975" y="562"/>
                    <a:pt x="2994" y="594"/>
                  </a:cubicBezTo>
                  <a:moveTo>
                    <a:pt x="3005" y="522"/>
                  </a:moveTo>
                  <a:cubicBezTo>
                    <a:pt x="3012" y="523"/>
                    <a:pt x="3011" y="538"/>
                    <a:pt x="3011" y="543"/>
                  </a:cubicBezTo>
                  <a:cubicBezTo>
                    <a:pt x="2997" y="543"/>
                    <a:pt x="3004" y="533"/>
                    <a:pt x="3005" y="522"/>
                  </a:cubicBezTo>
                  <a:moveTo>
                    <a:pt x="1669" y="503"/>
                  </a:moveTo>
                  <a:cubicBezTo>
                    <a:pt x="1663" y="477"/>
                    <a:pt x="1672" y="446"/>
                    <a:pt x="1652" y="429"/>
                  </a:cubicBezTo>
                  <a:cubicBezTo>
                    <a:pt x="1651" y="445"/>
                    <a:pt x="1656" y="486"/>
                    <a:pt x="1662" y="507"/>
                  </a:cubicBezTo>
                  <a:cubicBezTo>
                    <a:pt x="1662" y="502"/>
                    <a:pt x="1662" y="497"/>
                    <a:pt x="1669" y="503"/>
                  </a:cubicBezTo>
                  <a:moveTo>
                    <a:pt x="2820" y="513"/>
                  </a:moveTo>
                  <a:cubicBezTo>
                    <a:pt x="2821" y="503"/>
                    <a:pt x="2820" y="518"/>
                    <a:pt x="2827" y="519"/>
                  </a:cubicBezTo>
                  <a:cubicBezTo>
                    <a:pt x="2821" y="498"/>
                    <a:pt x="2836" y="467"/>
                    <a:pt x="2823" y="451"/>
                  </a:cubicBezTo>
                  <a:cubicBezTo>
                    <a:pt x="2815" y="477"/>
                    <a:pt x="2821" y="498"/>
                    <a:pt x="2820" y="513"/>
                  </a:cubicBezTo>
                  <a:moveTo>
                    <a:pt x="2890" y="486"/>
                  </a:moveTo>
                  <a:cubicBezTo>
                    <a:pt x="2897" y="476"/>
                    <a:pt x="2884" y="465"/>
                    <a:pt x="2892" y="455"/>
                  </a:cubicBezTo>
                  <a:cubicBezTo>
                    <a:pt x="2885" y="460"/>
                    <a:pt x="2876" y="485"/>
                    <a:pt x="2890" y="486"/>
                  </a:cubicBezTo>
                  <a:moveTo>
                    <a:pt x="3124" y="466"/>
                  </a:moveTo>
                  <a:cubicBezTo>
                    <a:pt x="3124" y="471"/>
                    <a:pt x="3124" y="466"/>
                    <a:pt x="3117" y="466"/>
                  </a:cubicBezTo>
                  <a:cubicBezTo>
                    <a:pt x="3124" y="471"/>
                    <a:pt x="3117" y="481"/>
                    <a:pt x="3130" y="487"/>
                  </a:cubicBezTo>
                  <a:cubicBezTo>
                    <a:pt x="3130" y="482"/>
                    <a:pt x="3131" y="467"/>
                    <a:pt x="3124" y="466"/>
                  </a:cubicBezTo>
                  <a:moveTo>
                    <a:pt x="985" y="469"/>
                  </a:moveTo>
                  <a:cubicBezTo>
                    <a:pt x="992" y="459"/>
                    <a:pt x="994" y="428"/>
                    <a:pt x="980" y="427"/>
                  </a:cubicBezTo>
                  <a:cubicBezTo>
                    <a:pt x="986" y="438"/>
                    <a:pt x="985" y="453"/>
                    <a:pt x="978" y="458"/>
                  </a:cubicBezTo>
                  <a:cubicBezTo>
                    <a:pt x="992" y="459"/>
                    <a:pt x="977" y="479"/>
                    <a:pt x="985" y="469"/>
                  </a:cubicBezTo>
                  <a:moveTo>
                    <a:pt x="264" y="614"/>
                  </a:moveTo>
                  <a:cubicBezTo>
                    <a:pt x="259" y="593"/>
                    <a:pt x="266" y="583"/>
                    <a:pt x="261" y="552"/>
                  </a:cubicBezTo>
                  <a:cubicBezTo>
                    <a:pt x="274" y="558"/>
                    <a:pt x="275" y="542"/>
                    <a:pt x="268" y="542"/>
                  </a:cubicBezTo>
                  <a:cubicBezTo>
                    <a:pt x="268" y="547"/>
                    <a:pt x="267" y="552"/>
                    <a:pt x="261" y="552"/>
                  </a:cubicBezTo>
                  <a:cubicBezTo>
                    <a:pt x="256" y="500"/>
                    <a:pt x="265" y="459"/>
                    <a:pt x="247" y="422"/>
                  </a:cubicBezTo>
                  <a:cubicBezTo>
                    <a:pt x="251" y="469"/>
                    <a:pt x="242" y="520"/>
                    <a:pt x="260" y="557"/>
                  </a:cubicBezTo>
                  <a:cubicBezTo>
                    <a:pt x="246" y="567"/>
                    <a:pt x="251" y="598"/>
                    <a:pt x="264" y="614"/>
                  </a:cubicBezTo>
                  <a:moveTo>
                    <a:pt x="109" y="425"/>
                  </a:moveTo>
                  <a:cubicBezTo>
                    <a:pt x="109" y="430"/>
                    <a:pt x="109" y="436"/>
                    <a:pt x="101" y="446"/>
                  </a:cubicBezTo>
                  <a:cubicBezTo>
                    <a:pt x="122" y="447"/>
                    <a:pt x="116" y="431"/>
                    <a:pt x="109" y="425"/>
                  </a:cubicBezTo>
                  <a:moveTo>
                    <a:pt x="3634" y="554"/>
                  </a:moveTo>
                  <a:cubicBezTo>
                    <a:pt x="3628" y="548"/>
                    <a:pt x="3621" y="537"/>
                    <a:pt x="3615" y="532"/>
                  </a:cubicBezTo>
                  <a:cubicBezTo>
                    <a:pt x="3622" y="527"/>
                    <a:pt x="3636" y="507"/>
                    <a:pt x="3623" y="501"/>
                  </a:cubicBezTo>
                  <a:cubicBezTo>
                    <a:pt x="3623" y="512"/>
                    <a:pt x="3622" y="517"/>
                    <a:pt x="3615" y="516"/>
                  </a:cubicBezTo>
                  <a:cubicBezTo>
                    <a:pt x="3594" y="541"/>
                    <a:pt x="3618" y="610"/>
                    <a:pt x="3609" y="646"/>
                  </a:cubicBezTo>
                  <a:cubicBezTo>
                    <a:pt x="3609" y="646"/>
                    <a:pt x="3616" y="641"/>
                    <a:pt x="3616" y="641"/>
                  </a:cubicBezTo>
                  <a:cubicBezTo>
                    <a:pt x="3609" y="646"/>
                    <a:pt x="3615" y="667"/>
                    <a:pt x="3614" y="677"/>
                  </a:cubicBezTo>
                  <a:cubicBezTo>
                    <a:pt x="3622" y="667"/>
                    <a:pt x="3609" y="646"/>
                    <a:pt x="3630" y="641"/>
                  </a:cubicBezTo>
                  <a:cubicBezTo>
                    <a:pt x="3631" y="626"/>
                    <a:pt x="3614" y="542"/>
                    <a:pt x="3634" y="554"/>
                  </a:cubicBezTo>
                  <a:moveTo>
                    <a:pt x="477" y="469"/>
                  </a:moveTo>
                  <a:cubicBezTo>
                    <a:pt x="478" y="459"/>
                    <a:pt x="479" y="444"/>
                    <a:pt x="471" y="448"/>
                  </a:cubicBezTo>
                  <a:cubicBezTo>
                    <a:pt x="478" y="459"/>
                    <a:pt x="464" y="464"/>
                    <a:pt x="477" y="469"/>
                  </a:cubicBezTo>
                  <a:moveTo>
                    <a:pt x="2983" y="558"/>
                  </a:moveTo>
                  <a:cubicBezTo>
                    <a:pt x="2976" y="547"/>
                    <a:pt x="2992" y="511"/>
                    <a:pt x="2979" y="500"/>
                  </a:cubicBezTo>
                  <a:cubicBezTo>
                    <a:pt x="2978" y="511"/>
                    <a:pt x="2963" y="531"/>
                    <a:pt x="2978" y="516"/>
                  </a:cubicBezTo>
                  <a:cubicBezTo>
                    <a:pt x="2977" y="537"/>
                    <a:pt x="2969" y="557"/>
                    <a:pt x="2975" y="568"/>
                  </a:cubicBezTo>
                  <a:cubicBezTo>
                    <a:pt x="2976" y="547"/>
                    <a:pt x="2983" y="558"/>
                    <a:pt x="2983" y="558"/>
                  </a:cubicBezTo>
                  <a:moveTo>
                    <a:pt x="2793" y="517"/>
                  </a:moveTo>
                  <a:cubicBezTo>
                    <a:pt x="2786" y="517"/>
                    <a:pt x="2793" y="512"/>
                    <a:pt x="2793" y="507"/>
                  </a:cubicBezTo>
                  <a:cubicBezTo>
                    <a:pt x="2794" y="481"/>
                    <a:pt x="2772" y="511"/>
                    <a:pt x="2793" y="517"/>
                  </a:cubicBezTo>
                  <a:moveTo>
                    <a:pt x="1216" y="511"/>
                  </a:moveTo>
                  <a:cubicBezTo>
                    <a:pt x="1209" y="501"/>
                    <a:pt x="1224" y="481"/>
                    <a:pt x="1211" y="475"/>
                  </a:cubicBezTo>
                  <a:cubicBezTo>
                    <a:pt x="1203" y="485"/>
                    <a:pt x="1209" y="511"/>
                    <a:pt x="1216" y="511"/>
                  </a:cubicBezTo>
                  <a:moveTo>
                    <a:pt x="2875" y="511"/>
                  </a:moveTo>
                  <a:cubicBezTo>
                    <a:pt x="2861" y="520"/>
                    <a:pt x="2874" y="542"/>
                    <a:pt x="2874" y="537"/>
                  </a:cubicBezTo>
                  <a:cubicBezTo>
                    <a:pt x="2874" y="531"/>
                    <a:pt x="2889" y="517"/>
                    <a:pt x="2875" y="511"/>
                  </a:cubicBezTo>
                  <a:moveTo>
                    <a:pt x="3453" y="617"/>
                  </a:moveTo>
                  <a:cubicBezTo>
                    <a:pt x="3448" y="575"/>
                    <a:pt x="3456" y="550"/>
                    <a:pt x="3450" y="524"/>
                  </a:cubicBezTo>
                  <a:cubicBezTo>
                    <a:pt x="3449" y="544"/>
                    <a:pt x="3441" y="575"/>
                    <a:pt x="3446" y="606"/>
                  </a:cubicBezTo>
                  <a:cubicBezTo>
                    <a:pt x="3446" y="612"/>
                    <a:pt x="3446" y="622"/>
                    <a:pt x="3453" y="617"/>
                  </a:cubicBezTo>
                  <a:moveTo>
                    <a:pt x="2916" y="658"/>
                  </a:moveTo>
                  <a:cubicBezTo>
                    <a:pt x="2912" y="595"/>
                    <a:pt x="2920" y="565"/>
                    <a:pt x="2916" y="518"/>
                  </a:cubicBezTo>
                  <a:cubicBezTo>
                    <a:pt x="2907" y="564"/>
                    <a:pt x="2916" y="653"/>
                    <a:pt x="2914" y="694"/>
                  </a:cubicBezTo>
                  <a:cubicBezTo>
                    <a:pt x="2935" y="685"/>
                    <a:pt x="2915" y="668"/>
                    <a:pt x="2930" y="653"/>
                  </a:cubicBezTo>
                  <a:cubicBezTo>
                    <a:pt x="2923" y="653"/>
                    <a:pt x="2923" y="658"/>
                    <a:pt x="2916" y="658"/>
                  </a:cubicBezTo>
                  <a:moveTo>
                    <a:pt x="558" y="504"/>
                  </a:moveTo>
                  <a:cubicBezTo>
                    <a:pt x="558" y="499"/>
                    <a:pt x="566" y="474"/>
                    <a:pt x="553" y="473"/>
                  </a:cubicBezTo>
                  <a:cubicBezTo>
                    <a:pt x="559" y="484"/>
                    <a:pt x="544" y="504"/>
                    <a:pt x="558" y="499"/>
                  </a:cubicBezTo>
                  <a:cubicBezTo>
                    <a:pt x="551" y="504"/>
                    <a:pt x="550" y="514"/>
                    <a:pt x="557" y="520"/>
                  </a:cubicBezTo>
                  <a:cubicBezTo>
                    <a:pt x="564" y="515"/>
                    <a:pt x="551" y="509"/>
                    <a:pt x="565" y="505"/>
                  </a:cubicBezTo>
                  <a:cubicBezTo>
                    <a:pt x="564" y="510"/>
                    <a:pt x="564" y="515"/>
                    <a:pt x="571" y="510"/>
                  </a:cubicBezTo>
                  <a:cubicBezTo>
                    <a:pt x="572" y="500"/>
                    <a:pt x="558" y="510"/>
                    <a:pt x="558" y="504"/>
                  </a:cubicBezTo>
                  <a:moveTo>
                    <a:pt x="2785" y="522"/>
                  </a:moveTo>
                  <a:cubicBezTo>
                    <a:pt x="2785" y="532"/>
                    <a:pt x="2785" y="537"/>
                    <a:pt x="2791" y="543"/>
                  </a:cubicBezTo>
                  <a:cubicBezTo>
                    <a:pt x="2785" y="532"/>
                    <a:pt x="2799" y="528"/>
                    <a:pt x="2785" y="522"/>
                  </a:cubicBezTo>
                  <a:moveTo>
                    <a:pt x="3496" y="578"/>
                  </a:moveTo>
                  <a:cubicBezTo>
                    <a:pt x="3489" y="567"/>
                    <a:pt x="3490" y="547"/>
                    <a:pt x="3477" y="541"/>
                  </a:cubicBezTo>
                  <a:cubicBezTo>
                    <a:pt x="3470" y="551"/>
                    <a:pt x="3483" y="557"/>
                    <a:pt x="3483" y="567"/>
                  </a:cubicBezTo>
                  <a:cubicBezTo>
                    <a:pt x="3483" y="567"/>
                    <a:pt x="3476" y="566"/>
                    <a:pt x="3476" y="566"/>
                  </a:cubicBezTo>
                  <a:cubicBezTo>
                    <a:pt x="3468" y="582"/>
                    <a:pt x="3487" y="608"/>
                    <a:pt x="3480" y="629"/>
                  </a:cubicBezTo>
                  <a:cubicBezTo>
                    <a:pt x="3486" y="629"/>
                    <a:pt x="3486" y="629"/>
                    <a:pt x="3493" y="629"/>
                  </a:cubicBezTo>
                  <a:cubicBezTo>
                    <a:pt x="3494" y="619"/>
                    <a:pt x="3487" y="614"/>
                    <a:pt x="3494" y="609"/>
                  </a:cubicBezTo>
                  <a:cubicBezTo>
                    <a:pt x="3481" y="608"/>
                    <a:pt x="3481" y="598"/>
                    <a:pt x="3482" y="587"/>
                  </a:cubicBezTo>
                  <a:cubicBezTo>
                    <a:pt x="3495" y="588"/>
                    <a:pt x="3489" y="583"/>
                    <a:pt x="3496" y="578"/>
                  </a:cubicBezTo>
                  <a:moveTo>
                    <a:pt x="1305" y="505"/>
                  </a:moveTo>
                  <a:cubicBezTo>
                    <a:pt x="1304" y="521"/>
                    <a:pt x="1304" y="526"/>
                    <a:pt x="1303" y="552"/>
                  </a:cubicBezTo>
                  <a:cubicBezTo>
                    <a:pt x="1303" y="552"/>
                    <a:pt x="1310" y="552"/>
                    <a:pt x="1310" y="552"/>
                  </a:cubicBezTo>
                  <a:cubicBezTo>
                    <a:pt x="1303" y="557"/>
                    <a:pt x="1309" y="557"/>
                    <a:pt x="1316" y="558"/>
                  </a:cubicBezTo>
                  <a:cubicBezTo>
                    <a:pt x="1310" y="547"/>
                    <a:pt x="1317" y="547"/>
                    <a:pt x="1310" y="537"/>
                  </a:cubicBezTo>
                  <a:cubicBezTo>
                    <a:pt x="1310" y="537"/>
                    <a:pt x="1317" y="537"/>
                    <a:pt x="1324" y="532"/>
                  </a:cubicBezTo>
                  <a:cubicBezTo>
                    <a:pt x="1304" y="526"/>
                    <a:pt x="1326" y="506"/>
                    <a:pt x="1305" y="505"/>
                  </a:cubicBezTo>
                  <a:moveTo>
                    <a:pt x="530" y="519"/>
                  </a:moveTo>
                  <a:cubicBezTo>
                    <a:pt x="537" y="514"/>
                    <a:pt x="538" y="493"/>
                    <a:pt x="531" y="493"/>
                  </a:cubicBezTo>
                  <a:cubicBezTo>
                    <a:pt x="524" y="498"/>
                    <a:pt x="530" y="513"/>
                    <a:pt x="530" y="519"/>
                  </a:cubicBezTo>
                  <a:moveTo>
                    <a:pt x="1297" y="531"/>
                  </a:moveTo>
                  <a:cubicBezTo>
                    <a:pt x="1290" y="525"/>
                    <a:pt x="1305" y="505"/>
                    <a:pt x="1298" y="510"/>
                  </a:cubicBezTo>
                  <a:cubicBezTo>
                    <a:pt x="1291" y="515"/>
                    <a:pt x="1297" y="531"/>
                    <a:pt x="1290" y="530"/>
                  </a:cubicBezTo>
                  <a:cubicBezTo>
                    <a:pt x="1290" y="525"/>
                    <a:pt x="1291" y="515"/>
                    <a:pt x="1284" y="520"/>
                  </a:cubicBezTo>
                  <a:cubicBezTo>
                    <a:pt x="1283" y="530"/>
                    <a:pt x="1283" y="535"/>
                    <a:pt x="1297" y="531"/>
                  </a:cubicBezTo>
                  <a:moveTo>
                    <a:pt x="1634" y="516"/>
                  </a:moveTo>
                  <a:cubicBezTo>
                    <a:pt x="1640" y="532"/>
                    <a:pt x="1618" y="567"/>
                    <a:pt x="1631" y="578"/>
                  </a:cubicBezTo>
                  <a:cubicBezTo>
                    <a:pt x="1638" y="568"/>
                    <a:pt x="1624" y="573"/>
                    <a:pt x="1631" y="563"/>
                  </a:cubicBezTo>
                  <a:cubicBezTo>
                    <a:pt x="1638" y="563"/>
                    <a:pt x="1640" y="522"/>
                    <a:pt x="1634" y="516"/>
                  </a:cubicBezTo>
                  <a:moveTo>
                    <a:pt x="1660" y="544"/>
                  </a:moveTo>
                  <a:cubicBezTo>
                    <a:pt x="1660" y="549"/>
                    <a:pt x="1666" y="554"/>
                    <a:pt x="1666" y="549"/>
                  </a:cubicBezTo>
                  <a:cubicBezTo>
                    <a:pt x="1667" y="528"/>
                    <a:pt x="1661" y="523"/>
                    <a:pt x="1668" y="518"/>
                  </a:cubicBezTo>
                  <a:cubicBezTo>
                    <a:pt x="1647" y="517"/>
                    <a:pt x="1667" y="528"/>
                    <a:pt x="1660" y="533"/>
                  </a:cubicBezTo>
                  <a:cubicBezTo>
                    <a:pt x="1667" y="534"/>
                    <a:pt x="1660" y="544"/>
                    <a:pt x="1660" y="544"/>
                  </a:cubicBezTo>
                  <a:moveTo>
                    <a:pt x="2481" y="569"/>
                  </a:moveTo>
                  <a:cubicBezTo>
                    <a:pt x="2489" y="559"/>
                    <a:pt x="2469" y="548"/>
                    <a:pt x="2482" y="559"/>
                  </a:cubicBezTo>
                  <a:cubicBezTo>
                    <a:pt x="2482" y="548"/>
                    <a:pt x="2490" y="543"/>
                    <a:pt x="2476" y="538"/>
                  </a:cubicBezTo>
                  <a:cubicBezTo>
                    <a:pt x="2489" y="549"/>
                    <a:pt x="2461" y="558"/>
                    <a:pt x="2481" y="569"/>
                  </a:cubicBezTo>
                  <a:moveTo>
                    <a:pt x="79" y="491"/>
                  </a:moveTo>
                  <a:cubicBezTo>
                    <a:pt x="77" y="512"/>
                    <a:pt x="69" y="542"/>
                    <a:pt x="82" y="558"/>
                  </a:cubicBezTo>
                  <a:cubicBezTo>
                    <a:pt x="76" y="537"/>
                    <a:pt x="78" y="501"/>
                    <a:pt x="79" y="491"/>
                  </a:cubicBezTo>
                  <a:moveTo>
                    <a:pt x="180" y="517"/>
                  </a:moveTo>
                  <a:cubicBezTo>
                    <a:pt x="194" y="517"/>
                    <a:pt x="188" y="491"/>
                    <a:pt x="181" y="501"/>
                  </a:cubicBezTo>
                  <a:cubicBezTo>
                    <a:pt x="188" y="502"/>
                    <a:pt x="181" y="506"/>
                    <a:pt x="180" y="517"/>
                  </a:cubicBezTo>
                  <a:moveTo>
                    <a:pt x="1215" y="522"/>
                  </a:moveTo>
                  <a:cubicBezTo>
                    <a:pt x="1215" y="522"/>
                    <a:pt x="1215" y="516"/>
                    <a:pt x="1209" y="516"/>
                  </a:cubicBezTo>
                  <a:cubicBezTo>
                    <a:pt x="1215" y="527"/>
                    <a:pt x="1214" y="537"/>
                    <a:pt x="1215" y="532"/>
                  </a:cubicBezTo>
                  <a:cubicBezTo>
                    <a:pt x="1222" y="532"/>
                    <a:pt x="1229" y="522"/>
                    <a:pt x="1222" y="517"/>
                  </a:cubicBezTo>
                  <a:cubicBezTo>
                    <a:pt x="1222" y="522"/>
                    <a:pt x="1215" y="522"/>
                    <a:pt x="1215" y="522"/>
                  </a:cubicBezTo>
                  <a:moveTo>
                    <a:pt x="1366" y="524"/>
                  </a:moveTo>
                  <a:cubicBezTo>
                    <a:pt x="1352" y="528"/>
                    <a:pt x="1351" y="549"/>
                    <a:pt x="1358" y="549"/>
                  </a:cubicBezTo>
                  <a:cubicBezTo>
                    <a:pt x="1358" y="549"/>
                    <a:pt x="1358" y="544"/>
                    <a:pt x="1365" y="550"/>
                  </a:cubicBezTo>
                  <a:lnTo>
                    <a:pt x="1366" y="524"/>
                  </a:lnTo>
                  <a:close/>
                  <a:moveTo>
                    <a:pt x="2474" y="574"/>
                  </a:moveTo>
                  <a:cubicBezTo>
                    <a:pt x="2474" y="574"/>
                    <a:pt x="2474" y="574"/>
                    <a:pt x="2481" y="574"/>
                  </a:cubicBezTo>
                  <a:cubicBezTo>
                    <a:pt x="2481" y="569"/>
                    <a:pt x="2481" y="569"/>
                    <a:pt x="2474" y="574"/>
                  </a:cubicBezTo>
                  <a:moveTo>
                    <a:pt x="2474" y="579"/>
                  </a:moveTo>
                  <a:cubicBezTo>
                    <a:pt x="2480" y="590"/>
                    <a:pt x="2473" y="600"/>
                    <a:pt x="2486" y="605"/>
                  </a:cubicBezTo>
                  <a:cubicBezTo>
                    <a:pt x="2487" y="595"/>
                    <a:pt x="2487" y="585"/>
                    <a:pt x="2481" y="574"/>
                  </a:cubicBezTo>
                  <a:cubicBezTo>
                    <a:pt x="2474" y="574"/>
                    <a:pt x="2467" y="579"/>
                    <a:pt x="2467" y="573"/>
                  </a:cubicBezTo>
                  <a:cubicBezTo>
                    <a:pt x="2465" y="630"/>
                    <a:pt x="2463" y="671"/>
                    <a:pt x="2467" y="723"/>
                  </a:cubicBezTo>
                  <a:cubicBezTo>
                    <a:pt x="2476" y="672"/>
                    <a:pt x="2464" y="635"/>
                    <a:pt x="2474" y="579"/>
                  </a:cubicBezTo>
                  <a:moveTo>
                    <a:pt x="3125" y="585"/>
                  </a:moveTo>
                  <a:cubicBezTo>
                    <a:pt x="3132" y="591"/>
                    <a:pt x="3118" y="585"/>
                    <a:pt x="3118" y="590"/>
                  </a:cubicBezTo>
                  <a:cubicBezTo>
                    <a:pt x="3125" y="590"/>
                    <a:pt x="3118" y="595"/>
                    <a:pt x="3118" y="595"/>
                  </a:cubicBezTo>
                  <a:cubicBezTo>
                    <a:pt x="3125" y="596"/>
                    <a:pt x="3124" y="601"/>
                    <a:pt x="3125" y="596"/>
                  </a:cubicBezTo>
                  <a:cubicBezTo>
                    <a:pt x="3118" y="595"/>
                    <a:pt x="3139" y="586"/>
                    <a:pt x="3125" y="585"/>
                  </a:cubicBezTo>
                  <a:moveTo>
                    <a:pt x="3659" y="596"/>
                  </a:moveTo>
                  <a:cubicBezTo>
                    <a:pt x="3659" y="601"/>
                    <a:pt x="3666" y="607"/>
                    <a:pt x="3666" y="612"/>
                  </a:cubicBezTo>
                  <a:cubicBezTo>
                    <a:pt x="3652" y="611"/>
                    <a:pt x="3665" y="617"/>
                    <a:pt x="3665" y="628"/>
                  </a:cubicBezTo>
                  <a:cubicBezTo>
                    <a:pt x="3658" y="622"/>
                    <a:pt x="3664" y="638"/>
                    <a:pt x="3671" y="649"/>
                  </a:cubicBezTo>
                  <a:cubicBezTo>
                    <a:pt x="3664" y="648"/>
                    <a:pt x="3663" y="653"/>
                    <a:pt x="3670" y="654"/>
                  </a:cubicBezTo>
                  <a:cubicBezTo>
                    <a:pt x="3664" y="648"/>
                    <a:pt x="3671" y="649"/>
                    <a:pt x="3678" y="644"/>
                  </a:cubicBezTo>
                  <a:cubicBezTo>
                    <a:pt x="3664" y="633"/>
                    <a:pt x="3673" y="607"/>
                    <a:pt x="3666" y="597"/>
                  </a:cubicBezTo>
                  <a:cubicBezTo>
                    <a:pt x="3666" y="597"/>
                    <a:pt x="3666" y="602"/>
                    <a:pt x="3666" y="602"/>
                  </a:cubicBezTo>
                  <a:cubicBezTo>
                    <a:pt x="3659" y="601"/>
                    <a:pt x="3659" y="596"/>
                    <a:pt x="3659" y="596"/>
                  </a:cubicBezTo>
                  <a:moveTo>
                    <a:pt x="396" y="579"/>
                  </a:moveTo>
                  <a:cubicBezTo>
                    <a:pt x="376" y="578"/>
                    <a:pt x="404" y="564"/>
                    <a:pt x="390" y="569"/>
                  </a:cubicBezTo>
                  <a:cubicBezTo>
                    <a:pt x="390" y="563"/>
                    <a:pt x="390" y="563"/>
                    <a:pt x="390" y="563"/>
                  </a:cubicBezTo>
                  <a:cubicBezTo>
                    <a:pt x="390" y="563"/>
                    <a:pt x="397" y="564"/>
                    <a:pt x="397" y="559"/>
                  </a:cubicBezTo>
                  <a:cubicBezTo>
                    <a:pt x="377" y="558"/>
                    <a:pt x="405" y="549"/>
                    <a:pt x="385" y="542"/>
                  </a:cubicBezTo>
                  <a:cubicBezTo>
                    <a:pt x="377" y="552"/>
                    <a:pt x="375" y="589"/>
                    <a:pt x="396" y="579"/>
                  </a:cubicBezTo>
                  <a:moveTo>
                    <a:pt x="1410" y="604"/>
                  </a:moveTo>
                  <a:cubicBezTo>
                    <a:pt x="1397" y="598"/>
                    <a:pt x="1403" y="614"/>
                    <a:pt x="1395" y="624"/>
                  </a:cubicBezTo>
                  <a:cubicBezTo>
                    <a:pt x="1423" y="625"/>
                    <a:pt x="1408" y="650"/>
                    <a:pt x="1421" y="661"/>
                  </a:cubicBezTo>
                  <a:cubicBezTo>
                    <a:pt x="1422" y="635"/>
                    <a:pt x="1417" y="609"/>
                    <a:pt x="1417" y="594"/>
                  </a:cubicBezTo>
                  <a:cubicBezTo>
                    <a:pt x="1431" y="589"/>
                    <a:pt x="1417" y="604"/>
                    <a:pt x="1424" y="599"/>
                  </a:cubicBezTo>
                  <a:cubicBezTo>
                    <a:pt x="1424" y="599"/>
                    <a:pt x="1424" y="599"/>
                    <a:pt x="1431" y="600"/>
                  </a:cubicBezTo>
                  <a:cubicBezTo>
                    <a:pt x="1431" y="600"/>
                    <a:pt x="1431" y="605"/>
                    <a:pt x="1431" y="600"/>
                  </a:cubicBezTo>
                  <a:cubicBezTo>
                    <a:pt x="1432" y="584"/>
                    <a:pt x="1433" y="563"/>
                    <a:pt x="1426" y="558"/>
                  </a:cubicBezTo>
                  <a:cubicBezTo>
                    <a:pt x="1419" y="568"/>
                    <a:pt x="1432" y="574"/>
                    <a:pt x="1418" y="578"/>
                  </a:cubicBezTo>
                  <a:cubicBezTo>
                    <a:pt x="1418" y="578"/>
                    <a:pt x="1411" y="578"/>
                    <a:pt x="1412" y="573"/>
                  </a:cubicBezTo>
                  <a:cubicBezTo>
                    <a:pt x="1425" y="568"/>
                    <a:pt x="1419" y="568"/>
                    <a:pt x="1412" y="557"/>
                  </a:cubicBezTo>
                  <a:cubicBezTo>
                    <a:pt x="1412" y="568"/>
                    <a:pt x="1405" y="572"/>
                    <a:pt x="1411" y="578"/>
                  </a:cubicBezTo>
                  <a:cubicBezTo>
                    <a:pt x="1404" y="578"/>
                    <a:pt x="1405" y="572"/>
                    <a:pt x="1398" y="572"/>
                  </a:cubicBezTo>
                  <a:cubicBezTo>
                    <a:pt x="1397" y="582"/>
                    <a:pt x="1398" y="577"/>
                    <a:pt x="1397" y="587"/>
                  </a:cubicBezTo>
                  <a:cubicBezTo>
                    <a:pt x="1404" y="588"/>
                    <a:pt x="1411" y="593"/>
                    <a:pt x="1410" y="604"/>
                  </a:cubicBezTo>
                  <a:moveTo>
                    <a:pt x="2518" y="654"/>
                  </a:moveTo>
                  <a:cubicBezTo>
                    <a:pt x="2525" y="654"/>
                    <a:pt x="2525" y="664"/>
                    <a:pt x="2532" y="665"/>
                  </a:cubicBezTo>
                  <a:cubicBezTo>
                    <a:pt x="2524" y="669"/>
                    <a:pt x="2538" y="670"/>
                    <a:pt x="2531" y="675"/>
                  </a:cubicBezTo>
                  <a:cubicBezTo>
                    <a:pt x="2531" y="675"/>
                    <a:pt x="2518" y="669"/>
                    <a:pt x="2524" y="674"/>
                  </a:cubicBezTo>
                  <a:cubicBezTo>
                    <a:pt x="2524" y="674"/>
                    <a:pt x="2531" y="680"/>
                    <a:pt x="2531" y="680"/>
                  </a:cubicBezTo>
                  <a:cubicBezTo>
                    <a:pt x="2545" y="660"/>
                    <a:pt x="2541" y="613"/>
                    <a:pt x="2529" y="587"/>
                  </a:cubicBezTo>
                  <a:cubicBezTo>
                    <a:pt x="2528" y="592"/>
                    <a:pt x="2528" y="592"/>
                    <a:pt x="2521" y="592"/>
                  </a:cubicBezTo>
                  <a:cubicBezTo>
                    <a:pt x="2534" y="608"/>
                    <a:pt x="2513" y="622"/>
                    <a:pt x="2526" y="638"/>
                  </a:cubicBezTo>
                  <a:cubicBezTo>
                    <a:pt x="2519" y="638"/>
                    <a:pt x="2519" y="648"/>
                    <a:pt x="2518" y="654"/>
                  </a:cubicBezTo>
                  <a:moveTo>
                    <a:pt x="411" y="570"/>
                  </a:moveTo>
                  <a:cubicBezTo>
                    <a:pt x="417" y="580"/>
                    <a:pt x="422" y="617"/>
                    <a:pt x="424" y="570"/>
                  </a:cubicBezTo>
                  <a:cubicBezTo>
                    <a:pt x="411" y="564"/>
                    <a:pt x="418" y="560"/>
                    <a:pt x="418" y="549"/>
                  </a:cubicBezTo>
                  <a:cubicBezTo>
                    <a:pt x="405" y="549"/>
                    <a:pt x="411" y="564"/>
                    <a:pt x="411" y="570"/>
                  </a:cubicBezTo>
                  <a:moveTo>
                    <a:pt x="431" y="565"/>
                  </a:moveTo>
                  <a:cubicBezTo>
                    <a:pt x="424" y="570"/>
                    <a:pt x="431" y="576"/>
                    <a:pt x="424" y="586"/>
                  </a:cubicBezTo>
                  <a:cubicBezTo>
                    <a:pt x="437" y="586"/>
                    <a:pt x="439" y="555"/>
                    <a:pt x="431" y="565"/>
                  </a:cubicBezTo>
                  <a:moveTo>
                    <a:pt x="1116" y="589"/>
                  </a:moveTo>
                  <a:cubicBezTo>
                    <a:pt x="1116" y="589"/>
                    <a:pt x="1115" y="599"/>
                    <a:pt x="1116" y="594"/>
                  </a:cubicBezTo>
                  <a:cubicBezTo>
                    <a:pt x="1116" y="584"/>
                    <a:pt x="1109" y="589"/>
                    <a:pt x="1116" y="584"/>
                  </a:cubicBezTo>
                  <a:cubicBezTo>
                    <a:pt x="1109" y="584"/>
                    <a:pt x="1110" y="578"/>
                    <a:pt x="1110" y="578"/>
                  </a:cubicBezTo>
                  <a:cubicBezTo>
                    <a:pt x="1109" y="584"/>
                    <a:pt x="1109" y="589"/>
                    <a:pt x="1109" y="589"/>
                  </a:cubicBezTo>
                  <a:cubicBezTo>
                    <a:pt x="1109" y="589"/>
                    <a:pt x="1109" y="589"/>
                    <a:pt x="1116" y="589"/>
                  </a:cubicBezTo>
                  <a:moveTo>
                    <a:pt x="2300" y="637"/>
                  </a:moveTo>
                  <a:cubicBezTo>
                    <a:pt x="2293" y="627"/>
                    <a:pt x="2314" y="618"/>
                    <a:pt x="2301" y="607"/>
                  </a:cubicBezTo>
                  <a:cubicBezTo>
                    <a:pt x="2308" y="617"/>
                    <a:pt x="2287" y="626"/>
                    <a:pt x="2300" y="637"/>
                  </a:cubicBezTo>
                  <a:moveTo>
                    <a:pt x="1354" y="627"/>
                  </a:moveTo>
                  <a:cubicBezTo>
                    <a:pt x="1361" y="627"/>
                    <a:pt x="1361" y="627"/>
                    <a:pt x="1361" y="627"/>
                  </a:cubicBezTo>
                  <a:cubicBezTo>
                    <a:pt x="1361" y="632"/>
                    <a:pt x="1367" y="633"/>
                    <a:pt x="1368" y="627"/>
                  </a:cubicBezTo>
                  <a:cubicBezTo>
                    <a:pt x="1361" y="627"/>
                    <a:pt x="1376" y="592"/>
                    <a:pt x="1363" y="591"/>
                  </a:cubicBezTo>
                  <a:cubicBezTo>
                    <a:pt x="1362" y="596"/>
                    <a:pt x="1368" y="622"/>
                    <a:pt x="1354" y="627"/>
                  </a:cubicBezTo>
                  <a:moveTo>
                    <a:pt x="1287" y="592"/>
                  </a:moveTo>
                  <a:cubicBezTo>
                    <a:pt x="1293" y="613"/>
                    <a:pt x="1285" y="634"/>
                    <a:pt x="1305" y="650"/>
                  </a:cubicBezTo>
                  <a:cubicBezTo>
                    <a:pt x="1312" y="635"/>
                    <a:pt x="1293" y="608"/>
                    <a:pt x="1307" y="599"/>
                  </a:cubicBezTo>
                  <a:cubicBezTo>
                    <a:pt x="1300" y="603"/>
                    <a:pt x="1301" y="593"/>
                    <a:pt x="1287" y="592"/>
                  </a:cubicBezTo>
                  <a:moveTo>
                    <a:pt x="1307" y="599"/>
                  </a:moveTo>
                  <a:cubicBezTo>
                    <a:pt x="1307" y="599"/>
                    <a:pt x="1314" y="599"/>
                    <a:pt x="1314" y="599"/>
                  </a:cubicBezTo>
                  <a:cubicBezTo>
                    <a:pt x="1314" y="599"/>
                    <a:pt x="1307" y="599"/>
                    <a:pt x="1307" y="599"/>
                  </a:cubicBezTo>
                  <a:moveTo>
                    <a:pt x="2553" y="650"/>
                  </a:moveTo>
                  <a:cubicBezTo>
                    <a:pt x="2546" y="645"/>
                    <a:pt x="2554" y="635"/>
                    <a:pt x="2547" y="629"/>
                  </a:cubicBezTo>
                  <a:cubicBezTo>
                    <a:pt x="2549" y="598"/>
                    <a:pt x="2539" y="660"/>
                    <a:pt x="2553" y="650"/>
                  </a:cubicBezTo>
                  <a:moveTo>
                    <a:pt x="2183" y="642"/>
                  </a:moveTo>
                  <a:cubicBezTo>
                    <a:pt x="2190" y="637"/>
                    <a:pt x="2177" y="616"/>
                    <a:pt x="2170" y="621"/>
                  </a:cubicBezTo>
                  <a:cubicBezTo>
                    <a:pt x="2177" y="626"/>
                    <a:pt x="2177" y="626"/>
                    <a:pt x="2170" y="636"/>
                  </a:cubicBezTo>
                  <a:cubicBezTo>
                    <a:pt x="2176" y="637"/>
                    <a:pt x="2176" y="642"/>
                    <a:pt x="2183" y="642"/>
                  </a:cubicBezTo>
                  <a:moveTo>
                    <a:pt x="3568" y="644"/>
                  </a:moveTo>
                  <a:cubicBezTo>
                    <a:pt x="3567" y="654"/>
                    <a:pt x="3567" y="669"/>
                    <a:pt x="3573" y="675"/>
                  </a:cubicBezTo>
                  <a:cubicBezTo>
                    <a:pt x="3574" y="664"/>
                    <a:pt x="3575" y="649"/>
                    <a:pt x="3568" y="644"/>
                  </a:cubicBezTo>
                  <a:moveTo>
                    <a:pt x="1259" y="617"/>
                  </a:moveTo>
                  <a:cubicBezTo>
                    <a:pt x="1258" y="632"/>
                    <a:pt x="1277" y="659"/>
                    <a:pt x="1269" y="679"/>
                  </a:cubicBezTo>
                  <a:cubicBezTo>
                    <a:pt x="1276" y="669"/>
                    <a:pt x="1271" y="643"/>
                    <a:pt x="1278" y="633"/>
                  </a:cubicBezTo>
                  <a:cubicBezTo>
                    <a:pt x="1278" y="633"/>
                    <a:pt x="1285" y="639"/>
                    <a:pt x="1285" y="639"/>
                  </a:cubicBezTo>
                  <a:cubicBezTo>
                    <a:pt x="1286" y="623"/>
                    <a:pt x="1286" y="608"/>
                    <a:pt x="1273" y="602"/>
                  </a:cubicBezTo>
                  <a:cubicBezTo>
                    <a:pt x="1272" y="612"/>
                    <a:pt x="1272" y="628"/>
                    <a:pt x="1259" y="617"/>
                  </a:cubicBezTo>
                  <a:moveTo>
                    <a:pt x="539" y="602"/>
                  </a:moveTo>
                  <a:cubicBezTo>
                    <a:pt x="553" y="603"/>
                    <a:pt x="525" y="606"/>
                    <a:pt x="532" y="617"/>
                  </a:cubicBezTo>
                  <a:cubicBezTo>
                    <a:pt x="545" y="618"/>
                    <a:pt x="532" y="612"/>
                    <a:pt x="539" y="612"/>
                  </a:cubicBezTo>
                  <a:cubicBezTo>
                    <a:pt x="546" y="612"/>
                    <a:pt x="545" y="618"/>
                    <a:pt x="545" y="623"/>
                  </a:cubicBezTo>
                  <a:cubicBezTo>
                    <a:pt x="559" y="618"/>
                    <a:pt x="546" y="607"/>
                    <a:pt x="553" y="597"/>
                  </a:cubicBezTo>
                  <a:cubicBezTo>
                    <a:pt x="546" y="602"/>
                    <a:pt x="540" y="597"/>
                    <a:pt x="539" y="602"/>
                  </a:cubicBezTo>
                  <a:moveTo>
                    <a:pt x="538" y="628"/>
                  </a:moveTo>
                  <a:cubicBezTo>
                    <a:pt x="538" y="628"/>
                    <a:pt x="531" y="627"/>
                    <a:pt x="524" y="627"/>
                  </a:cubicBezTo>
                  <a:cubicBezTo>
                    <a:pt x="524" y="632"/>
                    <a:pt x="530" y="643"/>
                    <a:pt x="531" y="638"/>
                  </a:cubicBezTo>
                  <a:cubicBezTo>
                    <a:pt x="524" y="632"/>
                    <a:pt x="531" y="632"/>
                    <a:pt x="538" y="633"/>
                  </a:cubicBezTo>
                  <a:cubicBezTo>
                    <a:pt x="538" y="628"/>
                    <a:pt x="538" y="622"/>
                    <a:pt x="538" y="628"/>
                  </a:cubicBezTo>
                  <a:moveTo>
                    <a:pt x="3511" y="692"/>
                  </a:moveTo>
                  <a:cubicBezTo>
                    <a:pt x="3517" y="708"/>
                    <a:pt x="3510" y="713"/>
                    <a:pt x="3523" y="729"/>
                  </a:cubicBezTo>
                  <a:cubicBezTo>
                    <a:pt x="3516" y="713"/>
                    <a:pt x="3524" y="698"/>
                    <a:pt x="3511" y="692"/>
                  </a:cubicBezTo>
                  <a:moveTo>
                    <a:pt x="3207" y="724"/>
                  </a:moveTo>
                  <a:cubicBezTo>
                    <a:pt x="3208" y="714"/>
                    <a:pt x="3215" y="709"/>
                    <a:pt x="3202" y="703"/>
                  </a:cubicBezTo>
                  <a:cubicBezTo>
                    <a:pt x="3208" y="708"/>
                    <a:pt x="3201" y="718"/>
                    <a:pt x="3207" y="724"/>
                  </a:cubicBezTo>
                  <a:moveTo>
                    <a:pt x="2914" y="699"/>
                  </a:moveTo>
                  <a:cubicBezTo>
                    <a:pt x="2913" y="709"/>
                    <a:pt x="2934" y="710"/>
                    <a:pt x="2920" y="720"/>
                  </a:cubicBezTo>
                  <a:cubicBezTo>
                    <a:pt x="2933" y="721"/>
                    <a:pt x="2919" y="730"/>
                    <a:pt x="2919" y="730"/>
                  </a:cubicBezTo>
                  <a:cubicBezTo>
                    <a:pt x="2926" y="731"/>
                    <a:pt x="2926" y="731"/>
                    <a:pt x="2926" y="731"/>
                  </a:cubicBezTo>
                  <a:cubicBezTo>
                    <a:pt x="2933" y="721"/>
                    <a:pt x="2920" y="710"/>
                    <a:pt x="2927" y="705"/>
                  </a:cubicBezTo>
                  <a:cubicBezTo>
                    <a:pt x="2920" y="705"/>
                    <a:pt x="2921" y="699"/>
                    <a:pt x="2914" y="699"/>
                  </a:cubicBezTo>
                  <a:moveTo>
                    <a:pt x="569" y="691"/>
                  </a:moveTo>
                  <a:cubicBezTo>
                    <a:pt x="569" y="691"/>
                    <a:pt x="569" y="696"/>
                    <a:pt x="562" y="696"/>
                  </a:cubicBezTo>
                  <a:cubicBezTo>
                    <a:pt x="562" y="696"/>
                    <a:pt x="563" y="681"/>
                    <a:pt x="562" y="691"/>
                  </a:cubicBezTo>
                  <a:cubicBezTo>
                    <a:pt x="562" y="691"/>
                    <a:pt x="555" y="696"/>
                    <a:pt x="555" y="696"/>
                  </a:cubicBezTo>
                  <a:cubicBezTo>
                    <a:pt x="576" y="697"/>
                    <a:pt x="569" y="702"/>
                    <a:pt x="568" y="707"/>
                  </a:cubicBezTo>
                  <a:cubicBezTo>
                    <a:pt x="575" y="702"/>
                    <a:pt x="590" y="692"/>
                    <a:pt x="569" y="691"/>
                  </a:cubicBezTo>
                  <a:moveTo>
                    <a:pt x="575" y="717"/>
                  </a:moveTo>
                  <a:cubicBezTo>
                    <a:pt x="568" y="722"/>
                    <a:pt x="568" y="707"/>
                    <a:pt x="561" y="712"/>
                  </a:cubicBezTo>
                  <a:cubicBezTo>
                    <a:pt x="561" y="712"/>
                    <a:pt x="553" y="732"/>
                    <a:pt x="568" y="722"/>
                  </a:cubicBezTo>
                  <a:cubicBezTo>
                    <a:pt x="561" y="717"/>
                    <a:pt x="574" y="723"/>
                    <a:pt x="575" y="717"/>
                  </a:cubicBezTo>
                  <a:moveTo>
                    <a:pt x="17" y="767"/>
                  </a:moveTo>
                  <a:cubicBezTo>
                    <a:pt x="23" y="778"/>
                    <a:pt x="16" y="788"/>
                    <a:pt x="22" y="794"/>
                  </a:cubicBezTo>
                  <a:cubicBezTo>
                    <a:pt x="23" y="788"/>
                    <a:pt x="37" y="768"/>
                    <a:pt x="17" y="767"/>
                  </a:cubicBezTo>
                  <a:moveTo>
                    <a:pt x="3300" y="935"/>
                  </a:moveTo>
                  <a:cubicBezTo>
                    <a:pt x="3300" y="935"/>
                    <a:pt x="3301" y="910"/>
                    <a:pt x="3294" y="915"/>
                  </a:cubicBezTo>
                  <a:cubicBezTo>
                    <a:pt x="3300" y="925"/>
                    <a:pt x="3293" y="940"/>
                    <a:pt x="3300" y="935"/>
                  </a:cubicBezTo>
                  <a:moveTo>
                    <a:pt x="3703" y="966"/>
                  </a:moveTo>
                  <a:cubicBezTo>
                    <a:pt x="3703" y="956"/>
                    <a:pt x="3704" y="950"/>
                    <a:pt x="3697" y="945"/>
                  </a:cubicBezTo>
                  <a:cubicBezTo>
                    <a:pt x="3697" y="950"/>
                    <a:pt x="3696" y="966"/>
                    <a:pt x="3703" y="966"/>
                  </a:cubicBezTo>
                  <a:moveTo>
                    <a:pt x="23" y="923"/>
                  </a:moveTo>
                  <a:cubicBezTo>
                    <a:pt x="9" y="927"/>
                    <a:pt x="24" y="907"/>
                    <a:pt x="17" y="907"/>
                  </a:cubicBezTo>
                  <a:cubicBezTo>
                    <a:pt x="16" y="917"/>
                    <a:pt x="9" y="917"/>
                    <a:pt x="9" y="922"/>
                  </a:cubicBezTo>
                  <a:cubicBezTo>
                    <a:pt x="16" y="923"/>
                    <a:pt x="15" y="933"/>
                    <a:pt x="23" y="923"/>
                  </a:cubicBezTo>
                  <a:moveTo>
                    <a:pt x="3503" y="1116"/>
                  </a:moveTo>
                  <a:cubicBezTo>
                    <a:pt x="3503" y="1116"/>
                    <a:pt x="3497" y="1111"/>
                    <a:pt x="3497" y="1116"/>
                  </a:cubicBezTo>
                  <a:cubicBezTo>
                    <a:pt x="3510" y="1117"/>
                    <a:pt x="3503" y="1127"/>
                    <a:pt x="3510" y="1127"/>
                  </a:cubicBezTo>
                  <a:cubicBezTo>
                    <a:pt x="3505" y="1085"/>
                    <a:pt x="3520" y="1055"/>
                    <a:pt x="3502" y="1013"/>
                  </a:cubicBezTo>
                  <a:cubicBezTo>
                    <a:pt x="3500" y="1054"/>
                    <a:pt x="3505" y="1085"/>
                    <a:pt x="3503" y="1116"/>
                  </a:cubicBezTo>
                  <a:moveTo>
                    <a:pt x="3723" y="2069"/>
                  </a:moveTo>
                  <a:cubicBezTo>
                    <a:pt x="3730" y="2085"/>
                    <a:pt x="3702" y="2084"/>
                    <a:pt x="3715" y="2100"/>
                  </a:cubicBezTo>
                  <a:cubicBezTo>
                    <a:pt x="3715" y="2095"/>
                    <a:pt x="3722" y="2090"/>
                    <a:pt x="3729" y="2090"/>
                  </a:cubicBezTo>
                  <a:cubicBezTo>
                    <a:pt x="3722" y="2090"/>
                    <a:pt x="3730" y="2069"/>
                    <a:pt x="3723" y="2069"/>
                  </a:cubicBezTo>
                  <a:moveTo>
                    <a:pt x="90" y="2339"/>
                  </a:moveTo>
                  <a:cubicBezTo>
                    <a:pt x="96" y="2339"/>
                    <a:pt x="111" y="2330"/>
                    <a:pt x="97" y="2329"/>
                  </a:cubicBezTo>
                  <a:cubicBezTo>
                    <a:pt x="97" y="2334"/>
                    <a:pt x="90" y="2334"/>
                    <a:pt x="90" y="2329"/>
                  </a:cubicBezTo>
                  <a:lnTo>
                    <a:pt x="90" y="2339"/>
                  </a:lnTo>
                  <a:close/>
                  <a:moveTo>
                    <a:pt x="158" y="2353"/>
                  </a:moveTo>
                  <a:cubicBezTo>
                    <a:pt x="144" y="2352"/>
                    <a:pt x="130" y="2351"/>
                    <a:pt x="130" y="2356"/>
                  </a:cubicBezTo>
                  <a:cubicBezTo>
                    <a:pt x="144" y="2352"/>
                    <a:pt x="122" y="2377"/>
                    <a:pt x="143" y="2373"/>
                  </a:cubicBezTo>
                  <a:cubicBezTo>
                    <a:pt x="143" y="2367"/>
                    <a:pt x="136" y="2367"/>
                    <a:pt x="136" y="2362"/>
                  </a:cubicBezTo>
                  <a:cubicBezTo>
                    <a:pt x="150" y="2363"/>
                    <a:pt x="151" y="2352"/>
                    <a:pt x="158" y="2353"/>
                  </a:cubicBezTo>
                  <a:moveTo>
                    <a:pt x="184" y="2369"/>
                  </a:moveTo>
                  <a:cubicBezTo>
                    <a:pt x="171" y="2364"/>
                    <a:pt x="177" y="2374"/>
                    <a:pt x="170" y="2374"/>
                  </a:cubicBezTo>
                  <a:cubicBezTo>
                    <a:pt x="170" y="2369"/>
                    <a:pt x="170" y="2369"/>
                    <a:pt x="164" y="2363"/>
                  </a:cubicBezTo>
                  <a:cubicBezTo>
                    <a:pt x="150" y="2368"/>
                    <a:pt x="149" y="2378"/>
                    <a:pt x="149" y="2388"/>
                  </a:cubicBezTo>
                  <a:cubicBezTo>
                    <a:pt x="169" y="2389"/>
                    <a:pt x="163" y="2384"/>
                    <a:pt x="176" y="2395"/>
                  </a:cubicBezTo>
                  <a:cubicBezTo>
                    <a:pt x="177" y="2385"/>
                    <a:pt x="183" y="2385"/>
                    <a:pt x="184" y="2380"/>
                  </a:cubicBezTo>
                  <a:cubicBezTo>
                    <a:pt x="184" y="2380"/>
                    <a:pt x="177" y="2379"/>
                    <a:pt x="177" y="2385"/>
                  </a:cubicBezTo>
                  <a:cubicBezTo>
                    <a:pt x="184" y="2375"/>
                    <a:pt x="184" y="2380"/>
                    <a:pt x="184" y="2369"/>
                  </a:cubicBezTo>
                  <a:moveTo>
                    <a:pt x="2839" y="2491"/>
                  </a:moveTo>
                  <a:cubicBezTo>
                    <a:pt x="2831" y="2496"/>
                    <a:pt x="2831" y="2506"/>
                    <a:pt x="2831" y="2511"/>
                  </a:cubicBezTo>
                  <a:cubicBezTo>
                    <a:pt x="2837" y="2517"/>
                    <a:pt x="2851" y="2507"/>
                    <a:pt x="2858" y="2507"/>
                  </a:cubicBezTo>
                  <a:cubicBezTo>
                    <a:pt x="2838" y="2511"/>
                    <a:pt x="2846" y="2486"/>
                    <a:pt x="2839" y="2491"/>
                  </a:cubicBezTo>
                  <a:moveTo>
                    <a:pt x="2705" y="2557"/>
                  </a:moveTo>
                  <a:cubicBezTo>
                    <a:pt x="2718" y="2562"/>
                    <a:pt x="2713" y="2536"/>
                    <a:pt x="2713" y="2536"/>
                  </a:cubicBezTo>
                  <a:cubicBezTo>
                    <a:pt x="2706" y="2546"/>
                    <a:pt x="2706" y="2546"/>
                    <a:pt x="2705" y="2557"/>
                  </a:cubicBezTo>
                  <a:moveTo>
                    <a:pt x="2671" y="2560"/>
                  </a:moveTo>
                  <a:cubicBezTo>
                    <a:pt x="2670" y="2565"/>
                    <a:pt x="2670" y="2576"/>
                    <a:pt x="2684" y="2571"/>
                  </a:cubicBezTo>
                  <a:cubicBezTo>
                    <a:pt x="2698" y="2556"/>
                    <a:pt x="2684" y="2556"/>
                    <a:pt x="2699" y="2546"/>
                  </a:cubicBezTo>
                  <a:cubicBezTo>
                    <a:pt x="2685" y="2550"/>
                    <a:pt x="2671" y="2555"/>
                    <a:pt x="2671" y="2560"/>
                  </a:cubicBezTo>
                  <a:moveTo>
                    <a:pt x="2787" y="217"/>
                  </a:moveTo>
                  <a:cubicBezTo>
                    <a:pt x="2787" y="222"/>
                    <a:pt x="2786" y="232"/>
                    <a:pt x="2793" y="238"/>
                  </a:cubicBezTo>
                  <a:cubicBezTo>
                    <a:pt x="2794" y="207"/>
                    <a:pt x="2802" y="181"/>
                    <a:pt x="2790" y="155"/>
                  </a:cubicBezTo>
                  <a:cubicBezTo>
                    <a:pt x="2790" y="155"/>
                    <a:pt x="2783" y="154"/>
                    <a:pt x="2783" y="154"/>
                  </a:cubicBezTo>
                  <a:cubicBezTo>
                    <a:pt x="2789" y="165"/>
                    <a:pt x="2776" y="170"/>
                    <a:pt x="2768" y="174"/>
                  </a:cubicBezTo>
                  <a:cubicBezTo>
                    <a:pt x="2775" y="185"/>
                    <a:pt x="2774" y="200"/>
                    <a:pt x="2767" y="205"/>
                  </a:cubicBezTo>
                  <a:cubicBezTo>
                    <a:pt x="2773" y="211"/>
                    <a:pt x="2787" y="211"/>
                    <a:pt x="2787" y="217"/>
                  </a:cubicBezTo>
                  <a:moveTo>
                    <a:pt x="1570" y="286"/>
                  </a:moveTo>
                  <a:cubicBezTo>
                    <a:pt x="1570" y="280"/>
                    <a:pt x="1577" y="276"/>
                    <a:pt x="1577" y="276"/>
                  </a:cubicBezTo>
                  <a:cubicBezTo>
                    <a:pt x="1577" y="286"/>
                    <a:pt x="1591" y="271"/>
                    <a:pt x="1591" y="281"/>
                  </a:cubicBezTo>
                  <a:cubicBezTo>
                    <a:pt x="1584" y="281"/>
                    <a:pt x="1577" y="281"/>
                    <a:pt x="1577" y="286"/>
                  </a:cubicBezTo>
                  <a:cubicBezTo>
                    <a:pt x="1590" y="287"/>
                    <a:pt x="1583" y="297"/>
                    <a:pt x="1597" y="297"/>
                  </a:cubicBezTo>
                  <a:cubicBezTo>
                    <a:pt x="1597" y="292"/>
                    <a:pt x="1591" y="281"/>
                    <a:pt x="1598" y="277"/>
                  </a:cubicBezTo>
                  <a:cubicBezTo>
                    <a:pt x="1612" y="272"/>
                    <a:pt x="1603" y="298"/>
                    <a:pt x="1611" y="288"/>
                  </a:cubicBezTo>
                  <a:cubicBezTo>
                    <a:pt x="1611" y="277"/>
                    <a:pt x="1611" y="277"/>
                    <a:pt x="1611" y="277"/>
                  </a:cubicBezTo>
                  <a:cubicBezTo>
                    <a:pt x="1605" y="267"/>
                    <a:pt x="1591" y="266"/>
                    <a:pt x="1591" y="271"/>
                  </a:cubicBezTo>
                  <a:cubicBezTo>
                    <a:pt x="1584" y="266"/>
                    <a:pt x="1592" y="256"/>
                    <a:pt x="1593" y="240"/>
                  </a:cubicBezTo>
                  <a:cubicBezTo>
                    <a:pt x="1606" y="246"/>
                    <a:pt x="1585" y="260"/>
                    <a:pt x="1605" y="261"/>
                  </a:cubicBezTo>
                  <a:cubicBezTo>
                    <a:pt x="1599" y="256"/>
                    <a:pt x="1614" y="231"/>
                    <a:pt x="1593" y="225"/>
                  </a:cubicBezTo>
                  <a:cubicBezTo>
                    <a:pt x="1586" y="229"/>
                    <a:pt x="1600" y="235"/>
                    <a:pt x="1593" y="235"/>
                  </a:cubicBezTo>
                  <a:cubicBezTo>
                    <a:pt x="1586" y="235"/>
                    <a:pt x="1593" y="225"/>
                    <a:pt x="1587" y="224"/>
                  </a:cubicBezTo>
                  <a:cubicBezTo>
                    <a:pt x="1586" y="240"/>
                    <a:pt x="1578" y="250"/>
                    <a:pt x="1585" y="260"/>
                  </a:cubicBezTo>
                  <a:cubicBezTo>
                    <a:pt x="1578" y="265"/>
                    <a:pt x="1578" y="265"/>
                    <a:pt x="1571" y="260"/>
                  </a:cubicBezTo>
                  <a:cubicBezTo>
                    <a:pt x="1578" y="265"/>
                    <a:pt x="1563" y="275"/>
                    <a:pt x="1570" y="286"/>
                  </a:cubicBezTo>
                  <a:moveTo>
                    <a:pt x="3547" y="368"/>
                  </a:moveTo>
                  <a:cubicBezTo>
                    <a:pt x="3555" y="358"/>
                    <a:pt x="3554" y="369"/>
                    <a:pt x="3561" y="369"/>
                  </a:cubicBezTo>
                  <a:cubicBezTo>
                    <a:pt x="3568" y="359"/>
                    <a:pt x="3562" y="343"/>
                    <a:pt x="3569" y="338"/>
                  </a:cubicBezTo>
                  <a:cubicBezTo>
                    <a:pt x="3576" y="339"/>
                    <a:pt x="3569" y="343"/>
                    <a:pt x="3576" y="344"/>
                  </a:cubicBezTo>
                  <a:cubicBezTo>
                    <a:pt x="3577" y="318"/>
                    <a:pt x="3564" y="317"/>
                    <a:pt x="3558" y="291"/>
                  </a:cubicBezTo>
                  <a:cubicBezTo>
                    <a:pt x="3551" y="301"/>
                    <a:pt x="3564" y="312"/>
                    <a:pt x="3550" y="317"/>
                  </a:cubicBezTo>
                  <a:cubicBezTo>
                    <a:pt x="3550" y="317"/>
                    <a:pt x="3551" y="301"/>
                    <a:pt x="3543" y="311"/>
                  </a:cubicBezTo>
                  <a:cubicBezTo>
                    <a:pt x="3549" y="337"/>
                    <a:pt x="3542" y="342"/>
                    <a:pt x="3547" y="368"/>
                  </a:cubicBezTo>
                  <a:moveTo>
                    <a:pt x="1533" y="480"/>
                  </a:moveTo>
                  <a:cubicBezTo>
                    <a:pt x="1540" y="481"/>
                    <a:pt x="1533" y="475"/>
                    <a:pt x="1533" y="470"/>
                  </a:cubicBezTo>
                  <a:cubicBezTo>
                    <a:pt x="1526" y="475"/>
                    <a:pt x="1534" y="444"/>
                    <a:pt x="1527" y="449"/>
                  </a:cubicBezTo>
                  <a:cubicBezTo>
                    <a:pt x="1527" y="459"/>
                    <a:pt x="1519" y="480"/>
                    <a:pt x="1533" y="480"/>
                  </a:cubicBezTo>
                  <a:moveTo>
                    <a:pt x="3404" y="501"/>
                  </a:moveTo>
                  <a:cubicBezTo>
                    <a:pt x="3402" y="542"/>
                    <a:pt x="3405" y="610"/>
                    <a:pt x="3396" y="645"/>
                  </a:cubicBezTo>
                  <a:cubicBezTo>
                    <a:pt x="3410" y="651"/>
                    <a:pt x="3396" y="656"/>
                    <a:pt x="3416" y="657"/>
                  </a:cubicBezTo>
                  <a:cubicBezTo>
                    <a:pt x="3417" y="641"/>
                    <a:pt x="3419" y="615"/>
                    <a:pt x="3419" y="600"/>
                  </a:cubicBezTo>
                  <a:cubicBezTo>
                    <a:pt x="3419" y="600"/>
                    <a:pt x="3419" y="605"/>
                    <a:pt x="3419" y="605"/>
                  </a:cubicBezTo>
                  <a:cubicBezTo>
                    <a:pt x="3420" y="579"/>
                    <a:pt x="3401" y="563"/>
                    <a:pt x="3416" y="538"/>
                  </a:cubicBezTo>
                  <a:cubicBezTo>
                    <a:pt x="3428" y="564"/>
                    <a:pt x="3420" y="584"/>
                    <a:pt x="3433" y="606"/>
                  </a:cubicBezTo>
                  <a:cubicBezTo>
                    <a:pt x="3429" y="549"/>
                    <a:pt x="3424" y="502"/>
                    <a:pt x="3413" y="444"/>
                  </a:cubicBezTo>
                  <a:cubicBezTo>
                    <a:pt x="3420" y="455"/>
                    <a:pt x="3413" y="455"/>
                    <a:pt x="3399" y="449"/>
                  </a:cubicBezTo>
                  <a:cubicBezTo>
                    <a:pt x="3405" y="465"/>
                    <a:pt x="3405" y="480"/>
                    <a:pt x="3404" y="496"/>
                  </a:cubicBezTo>
                  <a:cubicBezTo>
                    <a:pt x="3397" y="490"/>
                    <a:pt x="3404" y="485"/>
                    <a:pt x="3390" y="490"/>
                  </a:cubicBezTo>
                  <a:cubicBezTo>
                    <a:pt x="3390" y="505"/>
                    <a:pt x="3404" y="490"/>
                    <a:pt x="3404" y="501"/>
                  </a:cubicBezTo>
                  <a:moveTo>
                    <a:pt x="2749" y="561"/>
                  </a:moveTo>
                  <a:cubicBezTo>
                    <a:pt x="2756" y="557"/>
                    <a:pt x="2756" y="572"/>
                    <a:pt x="2769" y="573"/>
                  </a:cubicBezTo>
                  <a:cubicBezTo>
                    <a:pt x="2770" y="562"/>
                    <a:pt x="2770" y="557"/>
                    <a:pt x="2770" y="547"/>
                  </a:cubicBezTo>
                  <a:cubicBezTo>
                    <a:pt x="2764" y="547"/>
                    <a:pt x="2757" y="546"/>
                    <a:pt x="2757" y="546"/>
                  </a:cubicBezTo>
                  <a:cubicBezTo>
                    <a:pt x="2757" y="546"/>
                    <a:pt x="2742" y="561"/>
                    <a:pt x="2749" y="561"/>
                  </a:cubicBezTo>
                  <a:moveTo>
                    <a:pt x="1265" y="493"/>
                  </a:moveTo>
                  <a:cubicBezTo>
                    <a:pt x="1271" y="509"/>
                    <a:pt x="1263" y="529"/>
                    <a:pt x="1276" y="535"/>
                  </a:cubicBezTo>
                  <a:cubicBezTo>
                    <a:pt x="1271" y="509"/>
                    <a:pt x="1286" y="478"/>
                    <a:pt x="1266" y="457"/>
                  </a:cubicBezTo>
                  <a:cubicBezTo>
                    <a:pt x="1259" y="462"/>
                    <a:pt x="1273" y="467"/>
                    <a:pt x="1266" y="472"/>
                  </a:cubicBezTo>
                  <a:cubicBezTo>
                    <a:pt x="1252" y="466"/>
                    <a:pt x="1244" y="497"/>
                    <a:pt x="1257" y="503"/>
                  </a:cubicBezTo>
                  <a:cubicBezTo>
                    <a:pt x="1258" y="498"/>
                    <a:pt x="1258" y="493"/>
                    <a:pt x="1265" y="493"/>
                  </a:cubicBezTo>
                  <a:moveTo>
                    <a:pt x="556" y="551"/>
                  </a:moveTo>
                  <a:cubicBezTo>
                    <a:pt x="556" y="541"/>
                    <a:pt x="563" y="541"/>
                    <a:pt x="570" y="536"/>
                  </a:cubicBezTo>
                  <a:cubicBezTo>
                    <a:pt x="557" y="530"/>
                    <a:pt x="571" y="521"/>
                    <a:pt x="557" y="520"/>
                  </a:cubicBezTo>
                  <a:cubicBezTo>
                    <a:pt x="557" y="525"/>
                    <a:pt x="549" y="551"/>
                    <a:pt x="556" y="551"/>
                  </a:cubicBezTo>
                  <a:moveTo>
                    <a:pt x="1320" y="620"/>
                  </a:moveTo>
                  <a:cubicBezTo>
                    <a:pt x="1313" y="620"/>
                    <a:pt x="1313" y="620"/>
                    <a:pt x="1313" y="620"/>
                  </a:cubicBezTo>
                  <a:cubicBezTo>
                    <a:pt x="1312" y="640"/>
                    <a:pt x="1311" y="666"/>
                    <a:pt x="1324" y="682"/>
                  </a:cubicBezTo>
                  <a:cubicBezTo>
                    <a:pt x="1325" y="667"/>
                    <a:pt x="1326" y="646"/>
                    <a:pt x="1320" y="620"/>
                  </a:cubicBezTo>
                  <a:moveTo>
                    <a:pt x="3480" y="888"/>
                  </a:moveTo>
                  <a:cubicBezTo>
                    <a:pt x="3474" y="872"/>
                    <a:pt x="3482" y="851"/>
                    <a:pt x="3469" y="835"/>
                  </a:cubicBezTo>
                  <a:cubicBezTo>
                    <a:pt x="3476" y="846"/>
                    <a:pt x="3468" y="856"/>
                    <a:pt x="3468" y="871"/>
                  </a:cubicBezTo>
                  <a:cubicBezTo>
                    <a:pt x="3454" y="871"/>
                    <a:pt x="3474" y="877"/>
                    <a:pt x="3460" y="876"/>
                  </a:cubicBezTo>
                  <a:cubicBezTo>
                    <a:pt x="3453" y="881"/>
                    <a:pt x="3469" y="851"/>
                    <a:pt x="3454" y="860"/>
                  </a:cubicBezTo>
                  <a:cubicBezTo>
                    <a:pt x="3453" y="891"/>
                    <a:pt x="3453" y="891"/>
                    <a:pt x="3453" y="891"/>
                  </a:cubicBezTo>
                  <a:cubicBezTo>
                    <a:pt x="3466" y="892"/>
                    <a:pt x="3467" y="882"/>
                    <a:pt x="3480" y="888"/>
                  </a:cubicBezTo>
                </a:path>
                <a:path w="3732" h="3510">
                  <a:moveTo>
                    <a:pt x="3721" y="3510"/>
                  </a:moveTo>
                  <a:lnTo>
                    <a:pt x="25" y="3510"/>
                  </a:lnTo>
                  <a:lnTo>
                    <a:pt x="25" y="1413"/>
                  </a:lnTo>
                  <a:lnTo>
                    <a:pt x="3721" y="1413"/>
                  </a:lnTo>
                  <a:lnTo>
                    <a:pt x="3721" y="3510"/>
                  </a:lnTo>
                </a:path>
              </a:pathLst>
            </a:custGeom>
            <a:solidFill>
              <a:srgbClr val="82B7E5">
                <a:alpha val="100000"/>
              </a:srgbClr>
            </a:solidFill>
            <a:ln w="0" cap="flat">
              <a:noFill/>
              <a:prstDash val="solid"/>
              <a:miter lim="0"/>
            </a:ln>
          </p:spPr>
          <p:txBody>
            <a:bodyPr rtlCol="0"/>
            <a:lstStyle/>
            <a:p>
              <a:pPr algn="ctr"/>
              <a:endParaRPr lang="zh-CN" altLang="en-US"/>
            </a:p>
          </p:txBody>
        </p:sp>
        <p:sp>
          <p:nvSpPr>
            <p:cNvPr id="778" name="textbox 778"/>
            <p:cNvSpPr/>
            <p:nvPr/>
          </p:nvSpPr>
          <p:spPr>
            <a:xfrm>
              <a:off x="-12700" y="-12700"/>
              <a:ext cx="2395854" cy="2254885"/>
            </a:xfrm>
            <a:prstGeom prst="rect">
              <a:avLst/>
            </a:prstGeom>
            <a:noFill/>
            <a:ln w="0" cap="flat">
              <a:noFill/>
              <a:prstDash val="solid"/>
              <a:miter lim="0"/>
            </a:ln>
          </p:spPr>
          <p:txBody>
            <a:bodyPr vert="horz" wrap="square" lIns="0" tIns="0" rIns="0" bIns="0"/>
            <a:lstStyle/>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marL="286385" algn="l" rtl="0" eaLnBrk="0">
                <a:lnSpc>
                  <a:spcPct val="88000"/>
                </a:lnSpc>
                <a:spcBef>
                  <a:spcPts val="0"/>
                </a:spcBef>
              </a:pPr>
              <a:r>
                <a:rPr sz="15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供热硬件维护</a:t>
              </a:r>
              <a:endParaRPr sz="1500" dirty="0">
                <a:latin typeface="微软雅黑" panose="020B0503020204020204" charset="-122"/>
                <a:ea typeface="微软雅黑" panose="020B0503020204020204" charset="-122"/>
                <a:cs typeface="微软雅黑" panose="020B0503020204020204" charset="-122"/>
              </a:endParaRPr>
            </a:p>
            <a:p>
              <a:pPr algn="l" rtl="0" eaLnBrk="0">
                <a:lnSpc>
                  <a:spcPct val="111000"/>
                </a:lnSpc>
              </a:pPr>
              <a:endParaRPr sz="500" dirty="0">
                <a:latin typeface="Arial" panose="020B0604020202020204"/>
                <a:ea typeface="Arial" panose="020B0604020202020204"/>
                <a:cs typeface="Arial" panose="020B0604020202020204"/>
              </a:endParaRPr>
            </a:p>
            <a:p>
              <a:pPr marL="279400" algn="l" rtl="0" eaLnBrk="0">
                <a:lnSpc>
                  <a:spcPct val="96000"/>
                </a:lnSpc>
                <a:spcBef>
                  <a:spcPts val="5"/>
                </a:spcBef>
              </a:pPr>
              <a:r>
                <a:rPr sz="12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按合同的约定保证硬</a:t>
              </a:r>
              <a:r>
                <a:rPr sz="12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件设备       </a:t>
              </a:r>
              <a:r>
                <a:rPr sz="12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的稳定运行，</a:t>
              </a:r>
              <a:r>
                <a:rPr sz="1200" kern="0" spc="-25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2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出现问题</a:t>
              </a:r>
              <a:r>
                <a:rPr sz="12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及时</a:t>
              </a:r>
              <a:r>
                <a:rPr sz="12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2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解决</a:t>
              </a:r>
              <a:endParaRPr sz="1200" dirty="0">
                <a:latin typeface="微软雅黑" panose="020B0503020204020204" charset="-122"/>
                <a:ea typeface="微软雅黑" panose="020B0503020204020204" charset="-122"/>
                <a:cs typeface="微软雅黑" panose="020B0503020204020204" charset="-122"/>
              </a:endParaRPr>
            </a:p>
          </p:txBody>
        </p:sp>
      </p:grpSp>
      <p:grpSp>
        <p:nvGrpSpPr>
          <p:cNvPr id="80" name="group 80"/>
          <p:cNvGrpSpPr/>
          <p:nvPr/>
        </p:nvGrpSpPr>
        <p:grpSpPr>
          <a:xfrm rot="21600000">
            <a:off x="3534043" y="2475242"/>
            <a:ext cx="2370389" cy="2229345"/>
            <a:chOff x="0" y="0"/>
            <a:chExt cx="2370389" cy="2229345"/>
          </a:xfrm>
        </p:grpSpPr>
        <p:sp>
          <p:nvSpPr>
            <p:cNvPr id="780" name="path 780"/>
            <p:cNvSpPr/>
            <p:nvPr/>
          </p:nvSpPr>
          <p:spPr>
            <a:xfrm>
              <a:off x="0" y="0"/>
              <a:ext cx="2370389" cy="2229345"/>
            </a:xfrm>
            <a:custGeom>
              <a:avLst/>
              <a:gdLst/>
              <a:ahLst/>
              <a:cxnLst/>
              <a:rect l="0" t="0" r="0" b="0"/>
              <a:pathLst>
                <a:path w="3732" h="3510">
                  <a:moveTo>
                    <a:pt x="513" y="26"/>
                  </a:moveTo>
                  <a:cubicBezTo>
                    <a:pt x="506" y="21"/>
                    <a:pt x="521" y="6"/>
                    <a:pt x="507" y="0"/>
                  </a:cubicBezTo>
                  <a:cubicBezTo>
                    <a:pt x="507" y="5"/>
                    <a:pt x="499" y="31"/>
                    <a:pt x="513" y="26"/>
                  </a:cubicBezTo>
                  <a:moveTo>
                    <a:pt x="566" y="60"/>
                  </a:moveTo>
                  <a:cubicBezTo>
                    <a:pt x="573" y="55"/>
                    <a:pt x="576" y="9"/>
                    <a:pt x="562" y="8"/>
                  </a:cubicBezTo>
                  <a:cubicBezTo>
                    <a:pt x="568" y="19"/>
                    <a:pt x="560" y="49"/>
                    <a:pt x="566" y="60"/>
                  </a:cubicBezTo>
                  <a:moveTo>
                    <a:pt x="512" y="52"/>
                  </a:moveTo>
                  <a:cubicBezTo>
                    <a:pt x="516" y="94"/>
                    <a:pt x="512" y="42"/>
                    <a:pt x="506" y="31"/>
                  </a:cubicBezTo>
                  <a:cubicBezTo>
                    <a:pt x="505" y="46"/>
                    <a:pt x="505" y="46"/>
                    <a:pt x="512" y="52"/>
                  </a:cubicBezTo>
                  <a:moveTo>
                    <a:pt x="621" y="68"/>
                  </a:moveTo>
                  <a:cubicBezTo>
                    <a:pt x="607" y="67"/>
                    <a:pt x="626" y="94"/>
                    <a:pt x="626" y="94"/>
                  </a:cubicBezTo>
                  <a:cubicBezTo>
                    <a:pt x="627" y="78"/>
                    <a:pt x="634" y="68"/>
                    <a:pt x="621" y="68"/>
                  </a:cubicBezTo>
                  <a:moveTo>
                    <a:pt x="1373" y="105"/>
                  </a:moveTo>
                  <a:cubicBezTo>
                    <a:pt x="1374" y="95"/>
                    <a:pt x="1374" y="95"/>
                    <a:pt x="1374" y="95"/>
                  </a:cubicBezTo>
                  <a:cubicBezTo>
                    <a:pt x="1367" y="94"/>
                    <a:pt x="1360" y="94"/>
                    <a:pt x="1360" y="99"/>
                  </a:cubicBezTo>
                  <a:cubicBezTo>
                    <a:pt x="1366" y="100"/>
                    <a:pt x="1359" y="104"/>
                    <a:pt x="1373" y="105"/>
                  </a:cubicBezTo>
                  <a:moveTo>
                    <a:pt x="2994" y="196"/>
                  </a:moveTo>
                  <a:cubicBezTo>
                    <a:pt x="2994" y="186"/>
                    <a:pt x="2995" y="170"/>
                    <a:pt x="2981" y="169"/>
                  </a:cubicBezTo>
                  <a:cubicBezTo>
                    <a:pt x="2994" y="180"/>
                    <a:pt x="2980" y="190"/>
                    <a:pt x="2994" y="196"/>
                  </a:cubicBezTo>
                  <a:moveTo>
                    <a:pt x="919" y="145"/>
                  </a:moveTo>
                  <a:cubicBezTo>
                    <a:pt x="905" y="149"/>
                    <a:pt x="899" y="133"/>
                    <a:pt x="898" y="144"/>
                  </a:cubicBezTo>
                  <a:cubicBezTo>
                    <a:pt x="898" y="144"/>
                    <a:pt x="905" y="149"/>
                    <a:pt x="912" y="144"/>
                  </a:cubicBezTo>
                  <a:cubicBezTo>
                    <a:pt x="911" y="160"/>
                    <a:pt x="911" y="160"/>
                    <a:pt x="910" y="170"/>
                  </a:cubicBezTo>
                  <a:cubicBezTo>
                    <a:pt x="910" y="175"/>
                    <a:pt x="916" y="186"/>
                    <a:pt x="917" y="176"/>
                  </a:cubicBezTo>
                  <a:cubicBezTo>
                    <a:pt x="911" y="160"/>
                    <a:pt x="918" y="150"/>
                    <a:pt x="919" y="145"/>
                  </a:cubicBezTo>
                  <a:moveTo>
                    <a:pt x="3382" y="236"/>
                  </a:moveTo>
                  <a:cubicBezTo>
                    <a:pt x="3383" y="226"/>
                    <a:pt x="3377" y="205"/>
                    <a:pt x="3363" y="204"/>
                  </a:cubicBezTo>
                  <a:cubicBezTo>
                    <a:pt x="3370" y="209"/>
                    <a:pt x="3369" y="230"/>
                    <a:pt x="3362" y="235"/>
                  </a:cubicBezTo>
                  <a:cubicBezTo>
                    <a:pt x="3355" y="234"/>
                    <a:pt x="3370" y="220"/>
                    <a:pt x="3356" y="219"/>
                  </a:cubicBezTo>
                  <a:cubicBezTo>
                    <a:pt x="3356" y="224"/>
                    <a:pt x="3355" y="229"/>
                    <a:pt x="3355" y="234"/>
                  </a:cubicBezTo>
                  <a:lnTo>
                    <a:pt x="3382" y="236"/>
                  </a:lnTo>
                  <a:close/>
                  <a:moveTo>
                    <a:pt x="2978" y="231"/>
                  </a:moveTo>
                  <a:cubicBezTo>
                    <a:pt x="2978" y="236"/>
                    <a:pt x="2985" y="237"/>
                    <a:pt x="2991" y="242"/>
                  </a:cubicBezTo>
                  <a:cubicBezTo>
                    <a:pt x="2985" y="232"/>
                    <a:pt x="2999" y="227"/>
                    <a:pt x="2999" y="217"/>
                  </a:cubicBezTo>
                  <a:cubicBezTo>
                    <a:pt x="2993" y="211"/>
                    <a:pt x="2986" y="206"/>
                    <a:pt x="2993" y="201"/>
                  </a:cubicBezTo>
                  <a:cubicBezTo>
                    <a:pt x="2987" y="201"/>
                    <a:pt x="2987" y="201"/>
                    <a:pt x="2987" y="201"/>
                  </a:cubicBezTo>
                  <a:cubicBezTo>
                    <a:pt x="2986" y="206"/>
                    <a:pt x="2985" y="221"/>
                    <a:pt x="2992" y="227"/>
                  </a:cubicBezTo>
                  <a:cubicBezTo>
                    <a:pt x="2985" y="226"/>
                    <a:pt x="2985" y="237"/>
                    <a:pt x="2978" y="231"/>
                  </a:cubicBezTo>
                  <a:moveTo>
                    <a:pt x="629" y="177"/>
                  </a:moveTo>
                  <a:cubicBezTo>
                    <a:pt x="629" y="177"/>
                    <a:pt x="636" y="177"/>
                    <a:pt x="636" y="182"/>
                  </a:cubicBezTo>
                  <a:cubicBezTo>
                    <a:pt x="636" y="177"/>
                    <a:pt x="636" y="177"/>
                    <a:pt x="629" y="177"/>
                  </a:cubicBezTo>
                  <a:moveTo>
                    <a:pt x="636" y="177"/>
                  </a:moveTo>
                  <a:cubicBezTo>
                    <a:pt x="636" y="177"/>
                    <a:pt x="636" y="182"/>
                    <a:pt x="636" y="182"/>
                  </a:cubicBezTo>
                  <a:cubicBezTo>
                    <a:pt x="635" y="198"/>
                    <a:pt x="627" y="213"/>
                    <a:pt x="641" y="214"/>
                  </a:cubicBezTo>
                  <a:cubicBezTo>
                    <a:pt x="634" y="208"/>
                    <a:pt x="649" y="193"/>
                    <a:pt x="649" y="183"/>
                  </a:cubicBezTo>
                  <a:cubicBezTo>
                    <a:pt x="642" y="183"/>
                    <a:pt x="643" y="177"/>
                    <a:pt x="636" y="177"/>
                  </a:cubicBezTo>
                  <a:moveTo>
                    <a:pt x="1456" y="228"/>
                  </a:moveTo>
                  <a:cubicBezTo>
                    <a:pt x="1470" y="229"/>
                    <a:pt x="1464" y="203"/>
                    <a:pt x="1458" y="192"/>
                  </a:cubicBezTo>
                  <a:cubicBezTo>
                    <a:pt x="1457" y="208"/>
                    <a:pt x="1457" y="218"/>
                    <a:pt x="1456" y="228"/>
                  </a:cubicBezTo>
                  <a:moveTo>
                    <a:pt x="1004" y="216"/>
                  </a:moveTo>
                  <a:cubicBezTo>
                    <a:pt x="991" y="210"/>
                    <a:pt x="1012" y="196"/>
                    <a:pt x="999" y="190"/>
                  </a:cubicBezTo>
                  <a:cubicBezTo>
                    <a:pt x="998" y="205"/>
                    <a:pt x="991" y="210"/>
                    <a:pt x="1004" y="216"/>
                  </a:cubicBezTo>
                  <a:moveTo>
                    <a:pt x="1490" y="235"/>
                  </a:moveTo>
                  <a:cubicBezTo>
                    <a:pt x="1511" y="231"/>
                    <a:pt x="1498" y="220"/>
                    <a:pt x="1492" y="204"/>
                  </a:cubicBezTo>
                  <a:cubicBezTo>
                    <a:pt x="1484" y="219"/>
                    <a:pt x="1504" y="231"/>
                    <a:pt x="1490" y="235"/>
                  </a:cubicBezTo>
                  <a:moveTo>
                    <a:pt x="1895" y="229"/>
                  </a:moveTo>
                  <a:cubicBezTo>
                    <a:pt x="1902" y="230"/>
                    <a:pt x="1895" y="219"/>
                    <a:pt x="1902" y="219"/>
                  </a:cubicBezTo>
                  <a:cubicBezTo>
                    <a:pt x="1902" y="224"/>
                    <a:pt x="1902" y="224"/>
                    <a:pt x="1902" y="224"/>
                  </a:cubicBezTo>
                  <a:cubicBezTo>
                    <a:pt x="1902" y="224"/>
                    <a:pt x="1909" y="214"/>
                    <a:pt x="1902" y="214"/>
                  </a:cubicBezTo>
                  <a:cubicBezTo>
                    <a:pt x="1902" y="219"/>
                    <a:pt x="1895" y="219"/>
                    <a:pt x="1889" y="219"/>
                  </a:cubicBezTo>
                  <a:cubicBezTo>
                    <a:pt x="1888" y="224"/>
                    <a:pt x="1881" y="229"/>
                    <a:pt x="1895" y="229"/>
                  </a:cubicBezTo>
                  <a:moveTo>
                    <a:pt x="621" y="192"/>
                  </a:moveTo>
                  <a:cubicBezTo>
                    <a:pt x="621" y="192"/>
                    <a:pt x="621" y="207"/>
                    <a:pt x="627" y="213"/>
                  </a:cubicBezTo>
                  <a:cubicBezTo>
                    <a:pt x="627" y="208"/>
                    <a:pt x="628" y="197"/>
                    <a:pt x="621" y="192"/>
                  </a:cubicBezTo>
                  <a:moveTo>
                    <a:pt x="587" y="195"/>
                  </a:moveTo>
                  <a:cubicBezTo>
                    <a:pt x="593" y="201"/>
                    <a:pt x="593" y="211"/>
                    <a:pt x="587" y="201"/>
                  </a:cubicBezTo>
                  <a:cubicBezTo>
                    <a:pt x="579" y="211"/>
                    <a:pt x="600" y="217"/>
                    <a:pt x="600" y="206"/>
                  </a:cubicBezTo>
                  <a:cubicBezTo>
                    <a:pt x="600" y="206"/>
                    <a:pt x="593" y="206"/>
                    <a:pt x="600" y="206"/>
                  </a:cubicBezTo>
                  <a:cubicBezTo>
                    <a:pt x="600" y="206"/>
                    <a:pt x="607" y="207"/>
                    <a:pt x="607" y="202"/>
                  </a:cubicBezTo>
                  <a:cubicBezTo>
                    <a:pt x="594" y="196"/>
                    <a:pt x="600" y="201"/>
                    <a:pt x="594" y="191"/>
                  </a:cubicBezTo>
                  <a:cubicBezTo>
                    <a:pt x="594" y="196"/>
                    <a:pt x="587" y="195"/>
                    <a:pt x="587" y="195"/>
                  </a:cubicBezTo>
                  <a:moveTo>
                    <a:pt x="723" y="213"/>
                  </a:moveTo>
                  <a:cubicBezTo>
                    <a:pt x="737" y="218"/>
                    <a:pt x="738" y="193"/>
                    <a:pt x="724" y="197"/>
                  </a:cubicBezTo>
                  <a:cubicBezTo>
                    <a:pt x="723" y="207"/>
                    <a:pt x="730" y="208"/>
                    <a:pt x="723" y="213"/>
                  </a:cubicBezTo>
                  <a:moveTo>
                    <a:pt x="633" y="224"/>
                  </a:moveTo>
                  <a:cubicBezTo>
                    <a:pt x="647" y="224"/>
                    <a:pt x="647" y="224"/>
                    <a:pt x="647" y="224"/>
                  </a:cubicBezTo>
                  <a:cubicBezTo>
                    <a:pt x="647" y="219"/>
                    <a:pt x="656" y="194"/>
                    <a:pt x="648" y="204"/>
                  </a:cubicBezTo>
                  <a:cubicBezTo>
                    <a:pt x="648" y="214"/>
                    <a:pt x="647" y="219"/>
                    <a:pt x="633" y="224"/>
                  </a:cubicBezTo>
                  <a:moveTo>
                    <a:pt x="805" y="222"/>
                  </a:moveTo>
                  <a:cubicBezTo>
                    <a:pt x="805" y="217"/>
                    <a:pt x="806" y="206"/>
                    <a:pt x="799" y="201"/>
                  </a:cubicBezTo>
                  <a:cubicBezTo>
                    <a:pt x="799" y="211"/>
                    <a:pt x="792" y="216"/>
                    <a:pt x="805" y="222"/>
                  </a:cubicBezTo>
                  <a:moveTo>
                    <a:pt x="1345" y="254"/>
                  </a:moveTo>
                  <a:cubicBezTo>
                    <a:pt x="1352" y="249"/>
                    <a:pt x="1360" y="239"/>
                    <a:pt x="1346" y="233"/>
                  </a:cubicBezTo>
                  <a:cubicBezTo>
                    <a:pt x="1352" y="244"/>
                    <a:pt x="1339" y="243"/>
                    <a:pt x="1338" y="248"/>
                  </a:cubicBezTo>
                  <a:cubicBezTo>
                    <a:pt x="1345" y="249"/>
                    <a:pt x="1338" y="253"/>
                    <a:pt x="1345" y="254"/>
                  </a:cubicBezTo>
                  <a:moveTo>
                    <a:pt x="2034" y="329"/>
                  </a:moveTo>
                  <a:cubicBezTo>
                    <a:pt x="2029" y="298"/>
                    <a:pt x="2030" y="277"/>
                    <a:pt x="2024" y="246"/>
                  </a:cubicBezTo>
                  <a:cubicBezTo>
                    <a:pt x="2024" y="251"/>
                    <a:pt x="2030" y="277"/>
                    <a:pt x="2010" y="261"/>
                  </a:cubicBezTo>
                  <a:cubicBezTo>
                    <a:pt x="2016" y="272"/>
                    <a:pt x="2016" y="272"/>
                    <a:pt x="2009" y="282"/>
                  </a:cubicBezTo>
                  <a:cubicBezTo>
                    <a:pt x="2029" y="293"/>
                    <a:pt x="2014" y="318"/>
                    <a:pt x="2034" y="329"/>
                  </a:cubicBezTo>
                  <a:moveTo>
                    <a:pt x="3461" y="302"/>
                  </a:moveTo>
                  <a:cubicBezTo>
                    <a:pt x="3468" y="302"/>
                    <a:pt x="3468" y="318"/>
                    <a:pt x="3475" y="308"/>
                  </a:cubicBezTo>
                  <a:cubicBezTo>
                    <a:pt x="3468" y="307"/>
                    <a:pt x="3483" y="277"/>
                    <a:pt x="3470" y="276"/>
                  </a:cubicBezTo>
                  <a:cubicBezTo>
                    <a:pt x="3462" y="286"/>
                    <a:pt x="3475" y="297"/>
                    <a:pt x="3461" y="302"/>
                  </a:cubicBezTo>
                  <a:moveTo>
                    <a:pt x="1866" y="249"/>
                  </a:moveTo>
                  <a:cubicBezTo>
                    <a:pt x="1866" y="259"/>
                    <a:pt x="1858" y="274"/>
                    <a:pt x="1872" y="280"/>
                  </a:cubicBezTo>
                  <a:cubicBezTo>
                    <a:pt x="1873" y="264"/>
                    <a:pt x="1880" y="260"/>
                    <a:pt x="1866" y="249"/>
                  </a:cubicBezTo>
                  <a:moveTo>
                    <a:pt x="2003" y="261"/>
                  </a:moveTo>
                  <a:cubicBezTo>
                    <a:pt x="1996" y="260"/>
                    <a:pt x="1996" y="260"/>
                    <a:pt x="1996" y="260"/>
                  </a:cubicBezTo>
                  <a:cubicBezTo>
                    <a:pt x="1995" y="276"/>
                    <a:pt x="1995" y="291"/>
                    <a:pt x="2001" y="302"/>
                  </a:cubicBezTo>
                  <a:cubicBezTo>
                    <a:pt x="2009" y="287"/>
                    <a:pt x="2002" y="271"/>
                    <a:pt x="2003" y="261"/>
                  </a:cubicBezTo>
                  <a:moveTo>
                    <a:pt x="1399" y="272"/>
                  </a:moveTo>
                  <a:cubicBezTo>
                    <a:pt x="1406" y="267"/>
                    <a:pt x="1393" y="261"/>
                    <a:pt x="1400" y="256"/>
                  </a:cubicBezTo>
                  <a:cubicBezTo>
                    <a:pt x="1386" y="256"/>
                    <a:pt x="1386" y="256"/>
                    <a:pt x="1386" y="256"/>
                  </a:cubicBezTo>
                  <a:cubicBezTo>
                    <a:pt x="1393" y="261"/>
                    <a:pt x="1385" y="271"/>
                    <a:pt x="1399" y="272"/>
                  </a:cubicBezTo>
                  <a:moveTo>
                    <a:pt x="1837" y="283"/>
                  </a:moveTo>
                  <a:cubicBezTo>
                    <a:pt x="1838" y="278"/>
                    <a:pt x="1845" y="263"/>
                    <a:pt x="1831" y="268"/>
                  </a:cubicBezTo>
                  <a:cubicBezTo>
                    <a:pt x="1831" y="278"/>
                    <a:pt x="1824" y="283"/>
                    <a:pt x="1837" y="283"/>
                  </a:cubicBezTo>
                  <a:moveTo>
                    <a:pt x="2119" y="282"/>
                  </a:moveTo>
                  <a:cubicBezTo>
                    <a:pt x="2119" y="282"/>
                    <a:pt x="2118" y="287"/>
                    <a:pt x="2118" y="287"/>
                  </a:cubicBezTo>
                  <a:cubicBezTo>
                    <a:pt x="2119" y="282"/>
                    <a:pt x="2119" y="277"/>
                    <a:pt x="2112" y="276"/>
                  </a:cubicBezTo>
                  <a:cubicBezTo>
                    <a:pt x="2112" y="281"/>
                    <a:pt x="2111" y="292"/>
                    <a:pt x="2118" y="297"/>
                  </a:cubicBezTo>
                  <a:cubicBezTo>
                    <a:pt x="2118" y="292"/>
                    <a:pt x="2132" y="282"/>
                    <a:pt x="2119" y="282"/>
                  </a:cubicBezTo>
                  <a:moveTo>
                    <a:pt x="1651" y="315"/>
                  </a:moveTo>
                  <a:cubicBezTo>
                    <a:pt x="1637" y="310"/>
                    <a:pt x="1653" y="269"/>
                    <a:pt x="1639" y="274"/>
                  </a:cubicBezTo>
                  <a:cubicBezTo>
                    <a:pt x="1645" y="284"/>
                    <a:pt x="1630" y="320"/>
                    <a:pt x="1651" y="315"/>
                  </a:cubicBezTo>
                  <a:moveTo>
                    <a:pt x="529" y="260"/>
                  </a:moveTo>
                  <a:cubicBezTo>
                    <a:pt x="522" y="259"/>
                    <a:pt x="530" y="244"/>
                    <a:pt x="522" y="254"/>
                  </a:cubicBezTo>
                  <a:cubicBezTo>
                    <a:pt x="522" y="259"/>
                    <a:pt x="515" y="264"/>
                    <a:pt x="514" y="275"/>
                  </a:cubicBezTo>
                  <a:cubicBezTo>
                    <a:pt x="528" y="270"/>
                    <a:pt x="514" y="280"/>
                    <a:pt x="521" y="280"/>
                  </a:cubicBezTo>
                  <a:cubicBezTo>
                    <a:pt x="521" y="270"/>
                    <a:pt x="515" y="264"/>
                    <a:pt x="529" y="260"/>
                  </a:cubicBezTo>
                  <a:moveTo>
                    <a:pt x="575" y="288"/>
                  </a:moveTo>
                  <a:cubicBezTo>
                    <a:pt x="570" y="262"/>
                    <a:pt x="570" y="262"/>
                    <a:pt x="570" y="262"/>
                  </a:cubicBezTo>
                  <a:cubicBezTo>
                    <a:pt x="570" y="262"/>
                    <a:pt x="563" y="261"/>
                    <a:pt x="563" y="261"/>
                  </a:cubicBezTo>
                  <a:cubicBezTo>
                    <a:pt x="570" y="267"/>
                    <a:pt x="562" y="287"/>
                    <a:pt x="575" y="288"/>
                  </a:cubicBezTo>
                  <a:moveTo>
                    <a:pt x="506" y="300"/>
                  </a:moveTo>
                  <a:cubicBezTo>
                    <a:pt x="507" y="285"/>
                    <a:pt x="508" y="269"/>
                    <a:pt x="501" y="264"/>
                  </a:cubicBezTo>
                  <a:cubicBezTo>
                    <a:pt x="507" y="279"/>
                    <a:pt x="500" y="295"/>
                    <a:pt x="506" y="300"/>
                  </a:cubicBezTo>
                  <a:moveTo>
                    <a:pt x="732" y="301"/>
                  </a:moveTo>
                  <a:cubicBezTo>
                    <a:pt x="733" y="285"/>
                    <a:pt x="720" y="274"/>
                    <a:pt x="727" y="270"/>
                  </a:cubicBezTo>
                  <a:cubicBezTo>
                    <a:pt x="707" y="263"/>
                    <a:pt x="712" y="295"/>
                    <a:pt x="719" y="290"/>
                  </a:cubicBezTo>
                  <a:cubicBezTo>
                    <a:pt x="720" y="285"/>
                    <a:pt x="713" y="279"/>
                    <a:pt x="727" y="280"/>
                  </a:cubicBezTo>
                  <a:cubicBezTo>
                    <a:pt x="720" y="285"/>
                    <a:pt x="726" y="295"/>
                    <a:pt x="732" y="301"/>
                  </a:cubicBezTo>
                  <a:moveTo>
                    <a:pt x="830" y="270"/>
                  </a:moveTo>
                  <a:cubicBezTo>
                    <a:pt x="829" y="290"/>
                    <a:pt x="828" y="301"/>
                    <a:pt x="835" y="316"/>
                  </a:cubicBezTo>
                  <a:cubicBezTo>
                    <a:pt x="835" y="301"/>
                    <a:pt x="843" y="281"/>
                    <a:pt x="830" y="270"/>
                  </a:cubicBezTo>
                  <a:moveTo>
                    <a:pt x="918" y="284"/>
                  </a:moveTo>
                  <a:cubicBezTo>
                    <a:pt x="925" y="295"/>
                    <a:pt x="917" y="305"/>
                    <a:pt x="923" y="321"/>
                  </a:cubicBezTo>
                  <a:cubicBezTo>
                    <a:pt x="931" y="300"/>
                    <a:pt x="933" y="275"/>
                    <a:pt x="919" y="279"/>
                  </a:cubicBezTo>
                  <a:cubicBezTo>
                    <a:pt x="926" y="279"/>
                    <a:pt x="919" y="279"/>
                    <a:pt x="918" y="284"/>
                  </a:cubicBezTo>
                  <a:moveTo>
                    <a:pt x="1669" y="358"/>
                  </a:moveTo>
                  <a:cubicBezTo>
                    <a:pt x="1668" y="373"/>
                    <a:pt x="1665" y="430"/>
                    <a:pt x="1680" y="405"/>
                  </a:cubicBezTo>
                  <a:cubicBezTo>
                    <a:pt x="1686" y="436"/>
                    <a:pt x="1677" y="472"/>
                    <a:pt x="1696" y="499"/>
                  </a:cubicBezTo>
                  <a:cubicBezTo>
                    <a:pt x="1698" y="463"/>
                    <a:pt x="1678" y="446"/>
                    <a:pt x="1693" y="421"/>
                  </a:cubicBezTo>
                  <a:cubicBezTo>
                    <a:pt x="1699" y="447"/>
                    <a:pt x="1701" y="406"/>
                    <a:pt x="1694" y="400"/>
                  </a:cubicBezTo>
                  <a:cubicBezTo>
                    <a:pt x="1708" y="411"/>
                    <a:pt x="1709" y="391"/>
                    <a:pt x="1702" y="385"/>
                  </a:cubicBezTo>
                  <a:cubicBezTo>
                    <a:pt x="1702" y="390"/>
                    <a:pt x="1701" y="396"/>
                    <a:pt x="1695" y="395"/>
                  </a:cubicBezTo>
                  <a:cubicBezTo>
                    <a:pt x="1696" y="375"/>
                    <a:pt x="1704" y="344"/>
                    <a:pt x="1684" y="333"/>
                  </a:cubicBezTo>
                  <a:cubicBezTo>
                    <a:pt x="1698" y="323"/>
                    <a:pt x="1692" y="302"/>
                    <a:pt x="1686" y="297"/>
                  </a:cubicBezTo>
                  <a:cubicBezTo>
                    <a:pt x="1672" y="306"/>
                    <a:pt x="1691" y="328"/>
                    <a:pt x="1683" y="348"/>
                  </a:cubicBezTo>
                  <a:cubicBezTo>
                    <a:pt x="1683" y="353"/>
                    <a:pt x="1669" y="358"/>
                    <a:pt x="1669" y="358"/>
                  </a:cubicBezTo>
                  <a:moveTo>
                    <a:pt x="1884" y="317"/>
                  </a:moveTo>
                  <a:cubicBezTo>
                    <a:pt x="1877" y="306"/>
                    <a:pt x="1891" y="302"/>
                    <a:pt x="1878" y="296"/>
                  </a:cubicBezTo>
                  <a:cubicBezTo>
                    <a:pt x="1878" y="301"/>
                    <a:pt x="1878" y="301"/>
                    <a:pt x="1870" y="306"/>
                  </a:cubicBezTo>
                  <a:cubicBezTo>
                    <a:pt x="1877" y="306"/>
                    <a:pt x="1877" y="316"/>
                    <a:pt x="1884" y="317"/>
                  </a:cubicBezTo>
                  <a:moveTo>
                    <a:pt x="2193" y="306"/>
                  </a:moveTo>
                  <a:cubicBezTo>
                    <a:pt x="2192" y="316"/>
                    <a:pt x="2191" y="342"/>
                    <a:pt x="2204" y="358"/>
                  </a:cubicBezTo>
                  <a:cubicBezTo>
                    <a:pt x="2198" y="343"/>
                    <a:pt x="2206" y="317"/>
                    <a:pt x="2193" y="306"/>
                  </a:cubicBezTo>
                  <a:moveTo>
                    <a:pt x="2240" y="319"/>
                  </a:moveTo>
                  <a:cubicBezTo>
                    <a:pt x="2240" y="319"/>
                    <a:pt x="2254" y="309"/>
                    <a:pt x="2241" y="303"/>
                  </a:cubicBezTo>
                  <a:cubicBezTo>
                    <a:pt x="2240" y="314"/>
                    <a:pt x="2226" y="318"/>
                    <a:pt x="2240" y="319"/>
                  </a:cubicBezTo>
                  <a:moveTo>
                    <a:pt x="2254" y="309"/>
                  </a:moveTo>
                  <a:cubicBezTo>
                    <a:pt x="2261" y="320"/>
                    <a:pt x="2260" y="325"/>
                    <a:pt x="2260" y="330"/>
                  </a:cubicBezTo>
                  <a:cubicBezTo>
                    <a:pt x="2260" y="325"/>
                    <a:pt x="2268" y="310"/>
                    <a:pt x="2254" y="309"/>
                  </a:cubicBezTo>
                  <a:moveTo>
                    <a:pt x="589" y="289"/>
                  </a:moveTo>
                  <a:cubicBezTo>
                    <a:pt x="595" y="299"/>
                    <a:pt x="588" y="304"/>
                    <a:pt x="595" y="310"/>
                  </a:cubicBezTo>
                  <a:cubicBezTo>
                    <a:pt x="595" y="304"/>
                    <a:pt x="595" y="304"/>
                    <a:pt x="602" y="300"/>
                  </a:cubicBezTo>
                  <a:cubicBezTo>
                    <a:pt x="602" y="305"/>
                    <a:pt x="602" y="305"/>
                    <a:pt x="602" y="305"/>
                  </a:cubicBezTo>
                  <a:cubicBezTo>
                    <a:pt x="603" y="294"/>
                    <a:pt x="603" y="289"/>
                    <a:pt x="603" y="284"/>
                  </a:cubicBezTo>
                  <a:cubicBezTo>
                    <a:pt x="596" y="284"/>
                    <a:pt x="596" y="289"/>
                    <a:pt x="589" y="289"/>
                  </a:cubicBezTo>
                  <a:moveTo>
                    <a:pt x="2188" y="404"/>
                  </a:moveTo>
                  <a:cubicBezTo>
                    <a:pt x="2183" y="373"/>
                    <a:pt x="2191" y="337"/>
                    <a:pt x="2179" y="316"/>
                  </a:cubicBezTo>
                  <a:cubicBezTo>
                    <a:pt x="2184" y="347"/>
                    <a:pt x="2175" y="378"/>
                    <a:pt x="2188" y="404"/>
                  </a:cubicBezTo>
                  <a:moveTo>
                    <a:pt x="3467" y="338"/>
                  </a:moveTo>
                  <a:cubicBezTo>
                    <a:pt x="3466" y="354"/>
                    <a:pt x="3465" y="364"/>
                    <a:pt x="3479" y="370"/>
                  </a:cubicBezTo>
                  <a:cubicBezTo>
                    <a:pt x="3473" y="354"/>
                    <a:pt x="3479" y="355"/>
                    <a:pt x="3467" y="338"/>
                  </a:cubicBezTo>
                  <a:moveTo>
                    <a:pt x="3480" y="349"/>
                  </a:moveTo>
                  <a:cubicBezTo>
                    <a:pt x="3479" y="365"/>
                    <a:pt x="3479" y="365"/>
                    <a:pt x="3485" y="375"/>
                  </a:cubicBezTo>
                  <a:cubicBezTo>
                    <a:pt x="3484" y="396"/>
                    <a:pt x="3494" y="345"/>
                    <a:pt x="3487" y="339"/>
                  </a:cubicBezTo>
                  <a:cubicBezTo>
                    <a:pt x="3487" y="345"/>
                    <a:pt x="3487" y="350"/>
                    <a:pt x="3480" y="349"/>
                  </a:cubicBezTo>
                  <a:moveTo>
                    <a:pt x="1268" y="296"/>
                  </a:moveTo>
                  <a:cubicBezTo>
                    <a:pt x="1266" y="333"/>
                    <a:pt x="1257" y="368"/>
                    <a:pt x="1270" y="395"/>
                  </a:cubicBezTo>
                  <a:cubicBezTo>
                    <a:pt x="1271" y="359"/>
                    <a:pt x="1279" y="338"/>
                    <a:pt x="1268" y="296"/>
                  </a:cubicBezTo>
                  <a:moveTo>
                    <a:pt x="999" y="319"/>
                  </a:moveTo>
                  <a:cubicBezTo>
                    <a:pt x="999" y="314"/>
                    <a:pt x="1007" y="304"/>
                    <a:pt x="1000" y="299"/>
                  </a:cubicBezTo>
                  <a:cubicBezTo>
                    <a:pt x="1000" y="304"/>
                    <a:pt x="992" y="319"/>
                    <a:pt x="999" y="319"/>
                  </a:cubicBezTo>
                  <a:moveTo>
                    <a:pt x="1014" y="299"/>
                  </a:moveTo>
                  <a:cubicBezTo>
                    <a:pt x="1020" y="305"/>
                    <a:pt x="1007" y="304"/>
                    <a:pt x="1006" y="309"/>
                  </a:cubicBezTo>
                  <a:cubicBezTo>
                    <a:pt x="1013" y="315"/>
                    <a:pt x="1013" y="320"/>
                    <a:pt x="1012" y="325"/>
                  </a:cubicBezTo>
                  <a:cubicBezTo>
                    <a:pt x="1011" y="351"/>
                    <a:pt x="1020" y="305"/>
                    <a:pt x="1014" y="299"/>
                  </a:cubicBezTo>
                  <a:moveTo>
                    <a:pt x="1877" y="316"/>
                  </a:moveTo>
                  <a:cubicBezTo>
                    <a:pt x="1876" y="327"/>
                    <a:pt x="1876" y="337"/>
                    <a:pt x="1882" y="348"/>
                  </a:cubicBezTo>
                  <a:cubicBezTo>
                    <a:pt x="1876" y="337"/>
                    <a:pt x="1890" y="317"/>
                    <a:pt x="1877" y="316"/>
                  </a:cubicBezTo>
                  <a:moveTo>
                    <a:pt x="1726" y="314"/>
                  </a:moveTo>
                  <a:cubicBezTo>
                    <a:pt x="1726" y="324"/>
                    <a:pt x="1732" y="330"/>
                    <a:pt x="1732" y="330"/>
                  </a:cubicBezTo>
                  <a:cubicBezTo>
                    <a:pt x="1739" y="325"/>
                    <a:pt x="1740" y="315"/>
                    <a:pt x="1726" y="314"/>
                  </a:cubicBezTo>
                  <a:moveTo>
                    <a:pt x="3397" y="350"/>
                  </a:moveTo>
                  <a:cubicBezTo>
                    <a:pt x="3397" y="361"/>
                    <a:pt x="3397" y="366"/>
                    <a:pt x="3403" y="377"/>
                  </a:cubicBezTo>
                  <a:cubicBezTo>
                    <a:pt x="3403" y="366"/>
                    <a:pt x="3404" y="351"/>
                    <a:pt x="3397" y="350"/>
                  </a:cubicBezTo>
                  <a:moveTo>
                    <a:pt x="1375" y="333"/>
                  </a:moveTo>
                  <a:cubicBezTo>
                    <a:pt x="1376" y="317"/>
                    <a:pt x="1376" y="317"/>
                    <a:pt x="1376" y="317"/>
                  </a:cubicBezTo>
                  <a:cubicBezTo>
                    <a:pt x="1369" y="317"/>
                    <a:pt x="1363" y="317"/>
                    <a:pt x="1363" y="317"/>
                  </a:cubicBezTo>
                  <a:cubicBezTo>
                    <a:pt x="1362" y="322"/>
                    <a:pt x="1369" y="327"/>
                    <a:pt x="1375" y="333"/>
                  </a:cubicBezTo>
                  <a:moveTo>
                    <a:pt x="1491" y="344"/>
                  </a:moveTo>
                  <a:cubicBezTo>
                    <a:pt x="1485" y="338"/>
                    <a:pt x="1493" y="313"/>
                    <a:pt x="1486" y="318"/>
                  </a:cubicBezTo>
                  <a:cubicBezTo>
                    <a:pt x="1485" y="328"/>
                    <a:pt x="1484" y="354"/>
                    <a:pt x="1491" y="344"/>
                  </a:cubicBezTo>
                  <a:moveTo>
                    <a:pt x="1916" y="349"/>
                  </a:moveTo>
                  <a:cubicBezTo>
                    <a:pt x="1932" y="314"/>
                    <a:pt x="1910" y="339"/>
                    <a:pt x="1916" y="349"/>
                  </a:cubicBezTo>
                  <a:moveTo>
                    <a:pt x="2108" y="364"/>
                  </a:moveTo>
                  <a:cubicBezTo>
                    <a:pt x="2128" y="365"/>
                    <a:pt x="2114" y="380"/>
                    <a:pt x="2120" y="380"/>
                  </a:cubicBezTo>
                  <a:cubicBezTo>
                    <a:pt x="2122" y="360"/>
                    <a:pt x="2129" y="344"/>
                    <a:pt x="2116" y="333"/>
                  </a:cubicBezTo>
                  <a:cubicBezTo>
                    <a:pt x="2108" y="349"/>
                    <a:pt x="2115" y="349"/>
                    <a:pt x="2108" y="364"/>
                  </a:cubicBezTo>
                  <a:moveTo>
                    <a:pt x="2950" y="375"/>
                  </a:moveTo>
                  <a:cubicBezTo>
                    <a:pt x="2964" y="381"/>
                    <a:pt x="2959" y="349"/>
                    <a:pt x="2959" y="349"/>
                  </a:cubicBezTo>
                  <a:cubicBezTo>
                    <a:pt x="2958" y="365"/>
                    <a:pt x="2951" y="364"/>
                    <a:pt x="2950" y="375"/>
                  </a:cubicBezTo>
                  <a:moveTo>
                    <a:pt x="1244" y="352"/>
                  </a:moveTo>
                  <a:cubicBezTo>
                    <a:pt x="1238" y="336"/>
                    <a:pt x="1252" y="327"/>
                    <a:pt x="1232" y="321"/>
                  </a:cubicBezTo>
                  <a:cubicBezTo>
                    <a:pt x="1238" y="331"/>
                    <a:pt x="1224" y="341"/>
                    <a:pt x="1244" y="352"/>
                  </a:cubicBezTo>
                  <a:moveTo>
                    <a:pt x="595" y="310"/>
                  </a:moveTo>
                  <a:cubicBezTo>
                    <a:pt x="594" y="320"/>
                    <a:pt x="601" y="331"/>
                    <a:pt x="600" y="341"/>
                  </a:cubicBezTo>
                  <a:cubicBezTo>
                    <a:pt x="607" y="336"/>
                    <a:pt x="601" y="315"/>
                    <a:pt x="595" y="310"/>
                  </a:cubicBezTo>
                  <a:moveTo>
                    <a:pt x="1341" y="326"/>
                  </a:moveTo>
                  <a:cubicBezTo>
                    <a:pt x="1328" y="325"/>
                    <a:pt x="1334" y="346"/>
                    <a:pt x="1333" y="351"/>
                  </a:cubicBezTo>
                  <a:cubicBezTo>
                    <a:pt x="1341" y="341"/>
                    <a:pt x="1334" y="336"/>
                    <a:pt x="1341" y="326"/>
                  </a:cubicBezTo>
                  <a:moveTo>
                    <a:pt x="2087" y="368"/>
                  </a:moveTo>
                  <a:cubicBezTo>
                    <a:pt x="2087" y="358"/>
                    <a:pt x="2095" y="343"/>
                    <a:pt x="2081" y="342"/>
                  </a:cubicBezTo>
                  <a:cubicBezTo>
                    <a:pt x="2081" y="352"/>
                    <a:pt x="2080" y="363"/>
                    <a:pt x="2087" y="368"/>
                  </a:cubicBezTo>
                  <a:moveTo>
                    <a:pt x="2698" y="357"/>
                  </a:moveTo>
                  <a:cubicBezTo>
                    <a:pt x="2696" y="383"/>
                    <a:pt x="2711" y="368"/>
                    <a:pt x="2698" y="357"/>
                  </a:cubicBezTo>
                  <a:moveTo>
                    <a:pt x="1560" y="342"/>
                  </a:moveTo>
                  <a:cubicBezTo>
                    <a:pt x="1566" y="353"/>
                    <a:pt x="1566" y="358"/>
                    <a:pt x="1581" y="338"/>
                  </a:cubicBezTo>
                  <a:cubicBezTo>
                    <a:pt x="1574" y="338"/>
                    <a:pt x="1567" y="337"/>
                    <a:pt x="1560" y="342"/>
                  </a:cubicBezTo>
                  <a:moveTo>
                    <a:pt x="2381" y="372"/>
                  </a:moveTo>
                  <a:cubicBezTo>
                    <a:pt x="2389" y="368"/>
                    <a:pt x="2396" y="352"/>
                    <a:pt x="2382" y="352"/>
                  </a:cubicBezTo>
                  <a:cubicBezTo>
                    <a:pt x="2375" y="357"/>
                    <a:pt x="2375" y="367"/>
                    <a:pt x="2381" y="372"/>
                  </a:cubicBezTo>
                  <a:moveTo>
                    <a:pt x="2833" y="385"/>
                  </a:moveTo>
                  <a:cubicBezTo>
                    <a:pt x="2828" y="358"/>
                    <a:pt x="2820" y="374"/>
                    <a:pt x="2827" y="384"/>
                  </a:cubicBezTo>
                  <a:cubicBezTo>
                    <a:pt x="2827" y="379"/>
                    <a:pt x="2827" y="384"/>
                    <a:pt x="2833" y="385"/>
                  </a:cubicBezTo>
                  <a:moveTo>
                    <a:pt x="1594" y="349"/>
                  </a:moveTo>
                  <a:cubicBezTo>
                    <a:pt x="1601" y="349"/>
                    <a:pt x="1600" y="360"/>
                    <a:pt x="1607" y="355"/>
                  </a:cubicBezTo>
                  <a:cubicBezTo>
                    <a:pt x="1608" y="344"/>
                    <a:pt x="1608" y="344"/>
                    <a:pt x="1608" y="344"/>
                  </a:cubicBezTo>
                  <a:cubicBezTo>
                    <a:pt x="1608" y="344"/>
                    <a:pt x="1601" y="349"/>
                    <a:pt x="1594" y="349"/>
                  </a:cubicBezTo>
                  <a:moveTo>
                    <a:pt x="2205" y="467"/>
                  </a:moveTo>
                  <a:cubicBezTo>
                    <a:pt x="2220" y="447"/>
                    <a:pt x="2195" y="399"/>
                    <a:pt x="2210" y="374"/>
                  </a:cubicBezTo>
                  <a:cubicBezTo>
                    <a:pt x="2210" y="374"/>
                    <a:pt x="2210" y="374"/>
                    <a:pt x="2210" y="369"/>
                  </a:cubicBezTo>
                  <a:cubicBezTo>
                    <a:pt x="2210" y="374"/>
                    <a:pt x="2210" y="374"/>
                    <a:pt x="2210" y="374"/>
                  </a:cubicBezTo>
                  <a:cubicBezTo>
                    <a:pt x="2210" y="379"/>
                    <a:pt x="2224" y="359"/>
                    <a:pt x="2211" y="359"/>
                  </a:cubicBezTo>
                  <a:cubicBezTo>
                    <a:pt x="2210" y="364"/>
                    <a:pt x="2203" y="369"/>
                    <a:pt x="2204" y="364"/>
                  </a:cubicBezTo>
                  <a:cubicBezTo>
                    <a:pt x="2204" y="364"/>
                    <a:pt x="2204" y="358"/>
                    <a:pt x="2204" y="358"/>
                  </a:cubicBezTo>
                  <a:cubicBezTo>
                    <a:pt x="2202" y="395"/>
                    <a:pt x="2201" y="426"/>
                    <a:pt x="2205" y="467"/>
                  </a:cubicBezTo>
                  <a:moveTo>
                    <a:pt x="2859" y="412"/>
                  </a:moveTo>
                  <a:cubicBezTo>
                    <a:pt x="2873" y="412"/>
                    <a:pt x="2875" y="376"/>
                    <a:pt x="2861" y="376"/>
                  </a:cubicBezTo>
                  <a:cubicBezTo>
                    <a:pt x="2861" y="391"/>
                    <a:pt x="2867" y="402"/>
                    <a:pt x="2859" y="412"/>
                  </a:cubicBezTo>
                  <a:moveTo>
                    <a:pt x="2338" y="417"/>
                  </a:moveTo>
                  <a:cubicBezTo>
                    <a:pt x="2346" y="402"/>
                    <a:pt x="2354" y="371"/>
                    <a:pt x="2341" y="365"/>
                  </a:cubicBezTo>
                  <a:cubicBezTo>
                    <a:pt x="2346" y="391"/>
                    <a:pt x="2332" y="401"/>
                    <a:pt x="2338" y="417"/>
                  </a:cubicBezTo>
                  <a:moveTo>
                    <a:pt x="3306" y="392"/>
                  </a:moveTo>
                  <a:cubicBezTo>
                    <a:pt x="3306" y="398"/>
                    <a:pt x="3305" y="408"/>
                    <a:pt x="3298" y="413"/>
                  </a:cubicBezTo>
                  <a:cubicBezTo>
                    <a:pt x="3312" y="413"/>
                    <a:pt x="3307" y="382"/>
                    <a:pt x="3306" y="392"/>
                  </a:cubicBezTo>
                  <a:moveTo>
                    <a:pt x="3354" y="390"/>
                  </a:moveTo>
                  <a:cubicBezTo>
                    <a:pt x="3354" y="400"/>
                    <a:pt x="3347" y="405"/>
                    <a:pt x="3360" y="411"/>
                  </a:cubicBezTo>
                  <a:cubicBezTo>
                    <a:pt x="3354" y="405"/>
                    <a:pt x="3361" y="390"/>
                    <a:pt x="3354" y="390"/>
                  </a:cubicBezTo>
                  <a:moveTo>
                    <a:pt x="2950" y="385"/>
                  </a:moveTo>
                  <a:cubicBezTo>
                    <a:pt x="2943" y="395"/>
                    <a:pt x="2942" y="405"/>
                    <a:pt x="2949" y="411"/>
                  </a:cubicBezTo>
                  <a:cubicBezTo>
                    <a:pt x="2949" y="406"/>
                    <a:pt x="2957" y="391"/>
                    <a:pt x="2950" y="385"/>
                  </a:cubicBezTo>
                  <a:moveTo>
                    <a:pt x="632" y="384"/>
                  </a:moveTo>
                  <a:cubicBezTo>
                    <a:pt x="633" y="374"/>
                    <a:pt x="641" y="343"/>
                    <a:pt x="621" y="342"/>
                  </a:cubicBezTo>
                  <a:cubicBezTo>
                    <a:pt x="634" y="348"/>
                    <a:pt x="614" y="347"/>
                    <a:pt x="620" y="352"/>
                  </a:cubicBezTo>
                  <a:cubicBezTo>
                    <a:pt x="634" y="353"/>
                    <a:pt x="612" y="373"/>
                    <a:pt x="632" y="384"/>
                  </a:cubicBezTo>
                  <a:moveTo>
                    <a:pt x="1710" y="365"/>
                  </a:moveTo>
                  <a:cubicBezTo>
                    <a:pt x="1709" y="386"/>
                    <a:pt x="1714" y="417"/>
                    <a:pt x="1720" y="438"/>
                  </a:cubicBezTo>
                  <a:cubicBezTo>
                    <a:pt x="1720" y="428"/>
                    <a:pt x="1730" y="376"/>
                    <a:pt x="1710" y="365"/>
                  </a:cubicBezTo>
                  <a:moveTo>
                    <a:pt x="2408" y="400"/>
                  </a:moveTo>
                  <a:cubicBezTo>
                    <a:pt x="2401" y="394"/>
                    <a:pt x="2409" y="374"/>
                    <a:pt x="2402" y="379"/>
                  </a:cubicBezTo>
                  <a:cubicBezTo>
                    <a:pt x="2401" y="384"/>
                    <a:pt x="2400" y="410"/>
                    <a:pt x="2408" y="400"/>
                  </a:cubicBezTo>
                  <a:moveTo>
                    <a:pt x="2819" y="405"/>
                  </a:moveTo>
                  <a:cubicBezTo>
                    <a:pt x="2819" y="394"/>
                    <a:pt x="2819" y="389"/>
                    <a:pt x="2813" y="384"/>
                  </a:cubicBezTo>
                  <a:cubicBezTo>
                    <a:pt x="2812" y="394"/>
                    <a:pt x="2805" y="404"/>
                    <a:pt x="2819" y="405"/>
                  </a:cubicBezTo>
                  <a:moveTo>
                    <a:pt x="3285" y="397"/>
                  </a:moveTo>
                  <a:cubicBezTo>
                    <a:pt x="3292" y="402"/>
                    <a:pt x="3277" y="417"/>
                    <a:pt x="3291" y="423"/>
                  </a:cubicBezTo>
                  <a:cubicBezTo>
                    <a:pt x="3291" y="412"/>
                    <a:pt x="3299" y="397"/>
                    <a:pt x="3285" y="397"/>
                  </a:cubicBezTo>
                  <a:moveTo>
                    <a:pt x="600" y="346"/>
                  </a:moveTo>
                  <a:cubicBezTo>
                    <a:pt x="599" y="367"/>
                    <a:pt x="598" y="382"/>
                    <a:pt x="604" y="393"/>
                  </a:cubicBezTo>
                  <a:cubicBezTo>
                    <a:pt x="598" y="377"/>
                    <a:pt x="606" y="357"/>
                    <a:pt x="600" y="346"/>
                  </a:cubicBezTo>
                  <a:moveTo>
                    <a:pt x="3544" y="440"/>
                  </a:moveTo>
                  <a:cubicBezTo>
                    <a:pt x="3551" y="431"/>
                    <a:pt x="3545" y="410"/>
                    <a:pt x="3537" y="430"/>
                  </a:cubicBezTo>
                  <a:cubicBezTo>
                    <a:pt x="3531" y="419"/>
                    <a:pt x="3552" y="415"/>
                    <a:pt x="3545" y="410"/>
                  </a:cubicBezTo>
                  <a:cubicBezTo>
                    <a:pt x="3545" y="415"/>
                    <a:pt x="3538" y="414"/>
                    <a:pt x="3538" y="409"/>
                  </a:cubicBezTo>
                  <a:cubicBezTo>
                    <a:pt x="3538" y="409"/>
                    <a:pt x="3546" y="404"/>
                    <a:pt x="3539" y="404"/>
                  </a:cubicBezTo>
                  <a:cubicBezTo>
                    <a:pt x="3538" y="420"/>
                    <a:pt x="3523" y="434"/>
                    <a:pt x="3544" y="440"/>
                  </a:cubicBezTo>
                  <a:moveTo>
                    <a:pt x="1839" y="392"/>
                  </a:moveTo>
                  <a:cubicBezTo>
                    <a:pt x="1832" y="387"/>
                    <a:pt x="1853" y="377"/>
                    <a:pt x="1833" y="376"/>
                  </a:cubicBezTo>
                  <a:cubicBezTo>
                    <a:pt x="1832" y="381"/>
                    <a:pt x="1831" y="402"/>
                    <a:pt x="1839" y="392"/>
                  </a:cubicBezTo>
                  <a:moveTo>
                    <a:pt x="2743" y="416"/>
                  </a:moveTo>
                  <a:cubicBezTo>
                    <a:pt x="2729" y="421"/>
                    <a:pt x="2744" y="390"/>
                    <a:pt x="2730" y="395"/>
                  </a:cubicBezTo>
                  <a:cubicBezTo>
                    <a:pt x="2729" y="410"/>
                    <a:pt x="2735" y="426"/>
                    <a:pt x="2743" y="416"/>
                  </a:cubicBezTo>
                  <a:moveTo>
                    <a:pt x="1510" y="376"/>
                  </a:moveTo>
                  <a:cubicBezTo>
                    <a:pt x="1510" y="381"/>
                    <a:pt x="1503" y="396"/>
                    <a:pt x="1509" y="396"/>
                  </a:cubicBezTo>
                  <a:cubicBezTo>
                    <a:pt x="1510" y="391"/>
                    <a:pt x="1516" y="397"/>
                    <a:pt x="1516" y="397"/>
                  </a:cubicBezTo>
                  <a:cubicBezTo>
                    <a:pt x="1517" y="386"/>
                    <a:pt x="1517" y="386"/>
                    <a:pt x="1517" y="386"/>
                  </a:cubicBezTo>
                  <a:cubicBezTo>
                    <a:pt x="1503" y="396"/>
                    <a:pt x="1518" y="366"/>
                    <a:pt x="1510" y="376"/>
                  </a:cubicBezTo>
                  <a:moveTo>
                    <a:pt x="2120" y="385"/>
                  </a:moveTo>
                  <a:cubicBezTo>
                    <a:pt x="2120" y="391"/>
                    <a:pt x="2120" y="396"/>
                    <a:pt x="2113" y="395"/>
                  </a:cubicBezTo>
                  <a:cubicBezTo>
                    <a:pt x="2118" y="421"/>
                    <a:pt x="2134" y="391"/>
                    <a:pt x="2120" y="385"/>
                  </a:cubicBezTo>
                  <a:moveTo>
                    <a:pt x="2681" y="413"/>
                  </a:moveTo>
                  <a:cubicBezTo>
                    <a:pt x="2681" y="413"/>
                    <a:pt x="2688" y="419"/>
                    <a:pt x="2688" y="419"/>
                  </a:cubicBezTo>
                  <a:cubicBezTo>
                    <a:pt x="2688" y="414"/>
                    <a:pt x="2688" y="414"/>
                    <a:pt x="2695" y="414"/>
                  </a:cubicBezTo>
                  <a:cubicBezTo>
                    <a:pt x="2695" y="404"/>
                    <a:pt x="2688" y="403"/>
                    <a:pt x="2682" y="398"/>
                  </a:cubicBezTo>
                  <a:cubicBezTo>
                    <a:pt x="2668" y="407"/>
                    <a:pt x="2695" y="409"/>
                    <a:pt x="2681" y="413"/>
                  </a:cubicBezTo>
                  <a:moveTo>
                    <a:pt x="1584" y="421"/>
                  </a:moveTo>
                  <a:cubicBezTo>
                    <a:pt x="1584" y="410"/>
                    <a:pt x="1591" y="411"/>
                    <a:pt x="1592" y="401"/>
                  </a:cubicBezTo>
                  <a:cubicBezTo>
                    <a:pt x="1578" y="400"/>
                    <a:pt x="1579" y="379"/>
                    <a:pt x="1571" y="389"/>
                  </a:cubicBezTo>
                  <a:cubicBezTo>
                    <a:pt x="1578" y="395"/>
                    <a:pt x="1563" y="415"/>
                    <a:pt x="1584" y="421"/>
                  </a:cubicBezTo>
                  <a:moveTo>
                    <a:pt x="2065" y="398"/>
                  </a:moveTo>
                  <a:cubicBezTo>
                    <a:pt x="2064" y="408"/>
                    <a:pt x="2064" y="414"/>
                    <a:pt x="2071" y="419"/>
                  </a:cubicBezTo>
                  <a:cubicBezTo>
                    <a:pt x="2071" y="409"/>
                    <a:pt x="2071" y="404"/>
                    <a:pt x="2065" y="398"/>
                  </a:cubicBezTo>
                  <a:moveTo>
                    <a:pt x="2940" y="586"/>
                  </a:moveTo>
                  <a:cubicBezTo>
                    <a:pt x="2968" y="583"/>
                    <a:pt x="2941" y="555"/>
                    <a:pt x="2956" y="541"/>
                  </a:cubicBezTo>
                  <a:cubicBezTo>
                    <a:pt x="2956" y="541"/>
                    <a:pt x="2949" y="540"/>
                    <a:pt x="2949" y="540"/>
                  </a:cubicBezTo>
                  <a:cubicBezTo>
                    <a:pt x="2945" y="488"/>
                    <a:pt x="2939" y="473"/>
                    <a:pt x="2941" y="421"/>
                  </a:cubicBezTo>
                  <a:cubicBezTo>
                    <a:pt x="2925" y="472"/>
                    <a:pt x="2943" y="525"/>
                    <a:pt x="2940" y="586"/>
                  </a:cubicBezTo>
                  <a:moveTo>
                    <a:pt x="2378" y="440"/>
                  </a:moveTo>
                  <a:cubicBezTo>
                    <a:pt x="2372" y="424"/>
                    <a:pt x="2379" y="429"/>
                    <a:pt x="2379" y="414"/>
                  </a:cubicBezTo>
                  <a:cubicBezTo>
                    <a:pt x="2379" y="414"/>
                    <a:pt x="2373" y="413"/>
                    <a:pt x="2373" y="413"/>
                  </a:cubicBezTo>
                  <a:cubicBezTo>
                    <a:pt x="2372" y="424"/>
                    <a:pt x="2365" y="434"/>
                    <a:pt x="2378" y="440"/>
                  </a:cubicBezTo>
                  <a:moveTo>
                    <a:pt x="3324" y="450"/>
                  </a:moveTo>
                  <a:cubicBezTo>
                    <a:pt x="3318" y="440"/>
                    <a:pt x="3345" y="441"/>
                    <a:pt x="3332" y="430"/>
                  </a:cubicBezTo>
                  <a:cubicBezTo>
                    <a:pt x="3331" y="440"/>
                    <a:pt x="3332" y="430"/>
                    <a:pt x="3325" y="435"/>
                  </a:cubicBezTo>
                  <a:cubicBezTo>
                    <a:pt x="3318" y="440"/>
                    <a:pt x="3317" y="445"/>
                    <a:pt x="3324" y="450"/>
                  </a:cubicBezTo>
                  <a:moveTo>
                    <a:pt x="1872" y="404"/>
                  </a:moveTo>
                  <a:cubicBezTo>
                    <a:pt x="1872" y="420"/>
                    <a:pt x="1871" y="425"/>
                    <a:pt x="1878" y="430"/>
                  </a:cubicBezTo>
                  <a:cubicBezTo>
                    <a:pt x="1877" y="456"/>
                    <a:pt x="1879" y="415"/>
                    <a:pt x="1872" y="404"/>
                  </a:cubicBezTo>
                  <a:moveTo>
                    <a:pt x="3686" y="468"/>
                  </a:moveTo>
                  <a:cubicBezTo>
                    <a:pt x="3687" y="458"/>
                    <a:pt x="3688" y="442"/>
                    <a:pt x="3674" y="442"/>
                  </a:cubicBezTo>
                  <a:cubicBezTo>
                    <a:pt x="3674" y="447"/>
                    <a:pt x="3680" y="468"/>
                    <a:pt x="3686" y="468"/>
                  </a:cubicBezTo>
                  <a:moveTo>
                    <a:pt x="3604" y="475"/>
                  </a:moveTo>
                  <a:cubicBezTo>
                    <a:pt x="3611" y="465"/>
                    <a:pt x="3619" y="449"/>
                    <a:pt x="3605" y="444"/>
                  </a:cubicBezTo>
                  <a:cubicBezTo>
                    <a:pt x="3611" y="459"/>
                    <a:pt x="3591" y="464"/>
                    <a:pt x="3604" y="475"/>
                  </a:cubicBezTo>
                  <a:moveTo>
                    <a:pt x="686" y="418"/>
                  </a:moveTo>
                  <a:cubicBezTo>
                    <a:pt x="686" y="418"/>
                    <a:pt x="679" y="412"/>
                    <a:pt x="686" y="412"/>
                  </a:cubicBezTo>
                  <a:cubicBezTo>
                    <a:pt x="686" y="412"/>
                    <a:pt x="686" y="412"/>
                    <a:pt x="693" y="413"/>
                  </a:cubicBezTo>
                  <a:cubicBezTo>
                    <a:pt x="693" y="408"/>
                    <a:pt x="679" y="412"/>
                    <a:pt x="686" y="402"/>
                  </a:cubicBezTo>
                  <a:cubicBezTo>
                    <a:pt x="693" y="413"/>
                    <a:pt x="687" y="387"/>
                    <a:pt x="687" y="387"/>
                  </a:cubicBezTo>
                  <a:cubicBezTo>
                    <a:pt x="687" y="392"/>
                    <a:pt x="672" y="407"/>
                    <a:pt x="686" y="418"/>
                  </a:cubicBezTo>
                  <a:moveTo>
                    <a:pt x="2015" y="442"/>
                  </a:moveTo>
                  <a:cubicBezTo>
                    <a:pt x="2015" y="437"/>
                    <a:pt x="2023" y="412"/>
                    <a:pt x="2016" y="416"/>
                  </a:cubicBezTo>
                  <a:cubicBezTo>
                    <a:pt x="2016" y="422"/>
                    <a:pt x="2007" y="447"/>
                    <a:pt x="2015" y="442"/>
                  </a:cubicBezTo>
                  <a:moveTo>
                    <a:pt x="1632" y="413"/>
                  </a:moveTo>
                  <a:cubicBezTo>
                    <a:pt x="1631" y="428"/>
                    <a:pt x="1623" y="449"/>
                    <a:pt x="1636" y="465"/>
                  </a:cubicBezTo>
                  <a:cubicBezTo>
                    <a:pt x="1630" y="444"/>
                    <a:pt x="1645" y="429"/>
                    <a:pt x="1632" y="413"/>
                  </a:cubicBezTo>
                  <a:moveTo>
                    <a:pt x="1755" y="429"/>
                  </a:moveTo>
                  <a:cubicBezTo>
                    <a:pt x="1753" y="471"/>
                    <a:pt x="1756" y="403"/>
                    <a:pt x="1748" y="419"/>
                  </a:cubicBezTo>
                  <a:cubicBezTo>
                    <a:pt x="1749" y="413"/>
                    <a:pt x="1755" y="424"/>
                    <a:pt x="1755" y="429"/>
                  </a:cubicBezTo>
                  <a:moveTo>
                    <a:pt x="2214" y="426"/>
                  </a:moveTo>
                  <a:cubicBezTo>
                    <a:pt x="2221" y="432"/>
                    <a:pt x="2214" y="437"/>
                    <a:pt x="2220" y="442"/>
                  </a:cubicBezTo>
                  <a:cubicBezTo>
                    <a:pt x="2221" y="437"/>
                    <a:pt x="2228" y="427"/>
                    <a:pt x="2214" y="426"/>
                  </a:cubicBezTo>
                  <a:moveTo>
                    <a:pt x="3117" y="466"/>
                  </a:moveTo>
                  <a:cubicBezTo>
                    <a:pt x="3118" y="456"/>
                    <a:pt x="3124" y="461"/>
                    <a:pt x="3131" y="467"/>
                  </a:cubicBezTo>
                  <a:cubicBezTo>
                    <a:pt x="3132" y="456"/>
                    <a:pt x="3132" y="446"/>
                    <a:pt x="3125" y="440"/>
                  </a:cubicBezTo>
                  <a:cubicBezTo>
                    <a:pt x="3132" y="456"/>
                    <a:pt x="3104" y="455"/>
                    <a:pt x="3117" y="466"/>
                  </a:cubicBezTo>
                  <a:moveTo>
                    <a:pt x="1809" y="448"/>
                  </a:moveTo>
                  <a:cubicBezTo>
                    <a:pt x="1816" y="443"/>
                    <a:pt x="1817" y="422"/>
                    <a:pt x="1810" y="417"/>
                  </a:cubicBezTo>
                  <a:cubicBezTo>
                    <a:pt x="1803" y="427"/>
                    <a:pt x="1809" y="432"/>
                    <a:pt x="1809" y="448"/>
                  </a:cubicBezTo>
                  <a:moveTo>
                    <a:pt x="213" y="415"/>
                  </a:moveTo>
                  <a:cubicBezTo>
                    <a:pt x="213" y="405"/>
                    <a:pt x="220" y="395"/>
                    <a:pt x="207" y="389"/>
                  </a:cubicBezTo>
                  <a:cubicBezTo>
                    <a:pt x="207" y="394"/>
                    <a:pt x="199" y="414"/>
                    <a:pt x="213" y="415"/>
                  </a:cubicBezTo>
                  <a:moveTo>
                    <a:pt x="1268" y="416"/>
                  </a:moveTo>
                  <a:cubicBezTo>
                    <a:pt x="1275" y="421"/>
                    <a:pt x="1261" y="426"/>
                    <a:pt x="1268" y="431"/>
                  </a:cubicBezTo>
                  <a:cubicBezTo>
                    <a:pt x="1275" y="421"/>
                    <a:pt x="1282" y="411"/>
                    <a:pt x="1269" y="410"/>
                  </a:cubicBezTo>
                  <a:cubicBezTo>
                    <a:pt x="1268" y="416"/>
                    <a:pt x="1268" y="416"/>
                    <a:pt x="1268" y="416"/>
                  </a:cubicBezTo>
                  <a:moveTo>
                    <a:pt x="3057" y="447"/>
                  </a:moveTo>
                  <a:cubicBezTo>
                    <a:pt x="3056" y="458"/>
                    <a:pt x="3048" y="478"/>
                    <a:pt x="3061" y="489"/>
                  </a:cubicBezTo>
                  <a:cubicBezTo>
                    <a:pt x="3048" y="478"/>
                    <a:pt x="3070" y="448"/>
                    <a:pt x="3057" y="447"/>
                  </a:cubicBezTo>
                  <a:moveTo>
                    <a:pt x="1076" y="416"/>
                  </a:moveTo>
                  <a:cubicBezTo>
                    <a:pt x="1076" y="422"/>
                    <a:pt x="1083" y="427"/>
                    <a:pt x="1083" y="432"/>
                  </a:cubicBezTo>
                  <a:cubicBezTo>
                    <a:pt x="1082" y="437"/>
                    <a:pt x="1091" y="402"/>
                    <a:pt x="1084" y="412"/>
                  </a:cubicBezTo>
                  <a:cubicBezTo>
                    <a:pt x="1084" y="412"/>
                    <a:pt x="1083" y="417"/>
                    <a:pt x="1076" y="416"/>
                  </a:cubicBezTo>
                  <a:moveTo>
                    <a:pt x="2981" y="459"/>
                  </a:moveTo>
                  <a:cubicBezTo>
                    <a:pt x="2973" y="464"/>
                    <a:pt x="2973" y="479"/>
                    <a:pt x="2980" y="480"/>
                  </a:cubicBezTo>
                  <a:cubicBezTo>
                    <a:pt x="2973" y="474"/>
                    <a:pt x="2987" y="465"/>
                    <a:pt x="2981" y="459"/>
                  </a:cubicBezTo>
                  <a:moveTo>
                    <a:pt x="2876" y="490"/>
                  </a:moveTo>
                  <a:cubicBezTo>
                    <a:pt x="2870" y="485"/>
                    <a:pt x="2870" y="469"/>
                    <a:pt x="2864" y="464"/>
                  </a:cubicBezTo>
                  <a:cubicBezTo>
                    <a:pt x="2863" y="469"/>
                    <a:pt x="2862" y="495"/>
                    <a:pt x="2876" y="490"/>
                  </a:cubicBezTo>
                  <a:moveTo>
                    <a:pt x="813" y="465"/>
                  </a:moveTo>
                  <a:cubicBezTo>
                    <a:pt x="814" y="455"/>
                    <a:pt x="829" y="435"/>
                    <a:pt x="809" y="424"/>
                  </a:cubicBezTo>
                  <a:cubicBezTo>
                    <a:pt x="815" y="440"/>
                    <a:pt x="800" y="454"/>
                    <a:pt x="813" y="465"/>
                  </a:cubicBezTo>
                  <a:moveTo>
                    <a:pt x="2759" y="495"/>
                  </a:moveTo>
                  <a:cubicBezTo>
                    <a:pt x="2753" y="484"/>
                    <a:pt x="2768" y="459"/>
                    <a:pt x="2747" y="463"/>
                  </a:cubicBezTo>
                  <a:cubicBezTo>
                    <a:pt x="2760" y="474"/>
                    <a:pt x="2739" y="494"/>
                    <a:pt x="2759" y="495"/>
                  </a:cubicBezTo>
                  <a:moveTo>
                    <a:pt x="1357" y="435"/>
                  </a:moveTo>
                  <a:cubicBezTo>
                    <a:pt x="1356" y="451"/>
                    <a:pt x="1342" y="455"/>
                    <a:pt x="1355" y="461"/>
                  </a:cubicBezTo>
                  <a:cubicBezTo>
                    <a:pt x="1356" y="456"/>
                    <a:pt x="1363" y="441"/>
                    <a:pt x="1357" y="435"/>
                  </a:cubicBezTo>
                  <a:moveTo>
                    <a:pt x="593" y="491"/>
                  </a:moveTo>
                  <a:cubicBezTo>
                    <a:pt x="594" y="465"/>
                    <a:pt x="602" y="439"/>
                    <a:pt x="589" y="423"/>
                  </a:cubicBezTo>
                  <a:cubicBezTo>
                    <a:pt x="589" y="428"/>
                    <a:pt x="589" y="428"/>
                    <a:pt x="582" y="433"/>
                  </a:cubicBezTo>
                  <a:cubicBezTo>
                    <a:pt x="595" y="439"/>
                    <a:pt x="581" y="454"/>
                    <a:pt x="594" y="460"/>
                  </a:cubicBezTo>
                  <a:cubicBezTo>
                    <a:pt x="581" y="459"/>
                    <a:pt x="586" y="480"/>
                    <a:pt x="593" y="491"/>
                  </a:cubicBezTo>
                  <a:moveTo>
                    <a:pt x="781" y="428"/>
                  </a:moveTo>
                  <a:cubicBezTo>
                    <a:pt x="781" y="438"/>
                    <a:pt x="780" y="459"/>
                    <a:pt x="786" y="469"/>
                  </a:cubicBezTo>
                  <a:cubicBezTo>
                    <a:pt x="786" y="464"/>
                    <a:pt x="787" y="443"/>
                    <a:pt x="781" y="428"/>
                  </a:cubicBezTo>
                  <a:moveTo>
                    <a:pt x="2802" y="471"/>
                  </a:moveTo>
                  <a:cubicBezTo>
                    <a:pt x="2794" y="486"/>
                    <a:pt x="2793" y="502"/>
                    <a:pt x="2799" y="517"/>
                  </a:cubicBezTo>
                  <a:cubicBezTo>
                    <a:pt x="2807" y="497"/>
                    <a:pt x="2808" y="487"/>
                    <a:pt x="2802" y="471"/>
                  </a:cubicBezTo>
                  <a:moveTo>
                    <a:pt x="2848" y="499"/>
                  </a:moveTo>
                  <a:cubicBezTo>
                    <a:pt x="2849" y="494"/>
                    <a:pt x="2857" y="468"/>
                    <a:pt x="2849" y="478"/>
                  </a:cubicBezTo>
                  <a:cubicBezTo>
                    <a:pt x="2849" y="484"/>
                    <a:pt x="2841" y="504"/>
                    <a:pt x="2848" y="499"/>
                  </a:cubicBezTo>
                  <a:moveTo>
                    <a:pt x="2548" y="469"/>
                  </a:moveTo>
                  <a:cubicBezTo>
                    <a:pt x="2541" y="474"/>
                    <a:pt x="2540" y="484"/>
                    <a:pt x="2547" y="484"/>
                  </a:cubicBezTo>
                  <a:cubicBezTo>
                    <a:pt x="2548" y="479"/>
                    <a:pt x="2555" y="474"/>
                    <a:pt x="2548" y="469"/>
                  </a:cubicBezTo>
                  <a:moveTo>
                    <a:pt x="2109" y="468"/>
                  </a:moveTo>
                  <a:cubicBezTo>
                    <a:pt x="2116" y="468"/>
                    <a:pt x="2116" y="468"/>
                    <a:pt x="2110" y="462"/>
                  </a:cubicBezTo>
                  <a:cubicBezTo>
                    <a:pt x="2109" y="473"/>
                    <a:pt x="2102" y="478"/>
                    <a:pt x="2109" y="478"/>
                  </a:cubicBezTo>
                  <a:cubicBezTo>
                    <a:pt x="2116" y="478"/>
                    <a:pt x="2116" y="478"/>
                    <a:pt x="2123" y="473"/>
                  </a:cubicBezTo>
                  <a:cubicBezTo>
                    <a:pt x="2116" y="473"/>
                    <a:pt x="2109" y="473"/>
                    <a:pt x="2109" y="468"/>
                  </a:cubicBezTo>
                  <a:moveTo>
                    <a:pt x="2129" y="479"/>
                  </a:moveTo>
                  <a:cubicBezTo>
                    <a:pt x="2129" y="479"/>
                    <a:pt x="2129" y="479"/>
                    <a:pt x="2136" y="479"/>
                  </a:cubicBezTo>
                  <a:cubicBezTo>
                    <a:pt x="2136" y="474"/>
                    <a:pt x="2144" y="464"/>
                    <a:pt x="2137" y="464"/>
                  </a:cubicBezTo>
                  <a:cubicBezTo>
                    <a:pt x="2136" y="474"/>
                    <a:pt x="2122" y="479"/>
                    <a:pt x="2129" y="479"/>
                  </a:cubicBezTo>
                  <a:moveTo>
                    <a:pt x="560" y="468"/>
                  </a:moveTo>
                  <a:cubicBezTo>
                    <a:pt x="553" y="468"/>
                    <a:pt x="561" y="442"/>
                    <a:pt x="547" y="437"/>
                  </a:cubicBezTo>
                  <a:cubicBezTo>
                    <a:pt x="554" y="452"/>
                    <a:pt x="539" y="478"/>
                    <a:pt x="560" y="468"/>
                  </a:cubicBezTo>
                  <a:moveTo>
                    <a:pt x="1440" y="548"/>
                  </a:moveTo>
                  <a:cubicBezTo>
                    <a:pt x="1435" y="522"/>
                    <a:pt x="1444" y="481"/>
                    <a:pt x="1431" y="455"/>
                  </a:cubicBezTo>
                  <a:cubicBezTo>
                    <a:pt x="1424" y="465"/>
                    <a:pt x="1423" y="485"/>
                    <a:pt x="1430" y="486"/>
                  </a:cubicBezTo>
                  <a:cubicBezTo>
                    <a:pt x="1415" y="500"/>
                    <a:pt x="1435" y="522"/>
                    <a:pt x="1420" y="542"/>
                  </a:cubicBezTo>
                  <a:cubicBezTo>
                    <a:pt x="1434" y="543"/>
                    <a:pt x="1433" y="548"/>
                    <a:pt x="1440" y="548"/>
                  </a:cubicBezTo>
                  <a:moveTo>
                    <a:pt x="1916" y="494"/>
                  </a:moveTo>
                  <a:cubicBezTo>
                    <a:pt x="1915" y="510"/>
                    <a:pt x="1915" y="520"/>
                    <a:pt x="1921" y="531"/>
                  </a:cubicBezTo>
                  <a:cubicBezTo>
                    <a:pt x="1922" y="510"/>
                    <a:pt x="1923" y="484"/>
                    <a:pt x="1917" y="468"/>
                  </a:cubicBezTo>
                  <a:cubicBezTo>
                    <a:pt x="1916" y="484"/>
                    <a:pt x="1902" y="504"/>
                    <a:pt x="1916" y="494"/>
                  </a:cubicBezTo>
                  <a:moveTo>
                    <a:pt x="2774" y="485"/>
                  </a:moveTo>
                  <a:cubicBezTo>
                    <a:pt x="2766" y="490"/>
                    <a:pt x="2765" y="526"/>
                    <a:pt x="2778" y="537"/>
                  </a:cubicBezTo>
                  <a:cubicBezTo>
                    <a:pt x="2779" y="516"/>
                    <a:pt x="2780" y="501"/>
                    <a:pt x="2774" y="485"/>
                  </a:cubicBezTo>
                  <a:moveTo>
                    <a:pt x="1170" y="457"/>
                  </a:moveTo>
                  <a:cubicBezTo>
                    <a:pt x="1163" y="467"/>
                    <a:pt x="1176" y="478"/>
                    <a:pt x="1183" y="473"/>
                  </a:cubicBezTo>
                  <a:cubicBezTo>
                    <a:pt x="1176" y="473"/>
                    <a:pt x="1171" y="452"/>
                    <a:pt x="1170" y="457"/>
                  </a:cubicBezTo>
                  <a:moveTo>
                    <a:pt x="1232" y="455"/>
                  </a:moveTo>
                  <a:cubicBezTo>
                    <a:pt x="1239" y="466"/>
                    <a:pt x="1231" y="476"/>
                    <a:pt x="1231" y="481"/>
                  </a:cubicBezTo>
                  <a:cubicBezTo>
                    <a:pt x="1238" y="481"/>
                    <a:pt x="1240" y="445"/>
                    <a:pt x="1232" y="455"/>
                  </a:cubicBezTo>
                  <a:moveTo>
                    <a:pt x="1451" y="476"/>
                  </a:moveTo>
                  <a:cubicBezTo>
                    <a:pt x="1465" y="467"/>
                    <a:pt x="1457" y="487"/>
                    <a:pt x="1464" y="482"/>
                  </a:cubicBezTo>
                  <a:cubicBezTo>
                    <a:pt x="1465" y="467"/>
                    <a:pt x="1458" y="466"/>
                    <a:pt x="1451" y="461"/>
                  </a:cubicBezTo>
                  <a:lnTo>
                    <a:pt x="1451" y="476"/>
                  </a:lnTo>
                  <a:close/>
                  <a:moveTo>
                    <a:pt x="2395" y="508"/>
                  </a:moveTo>
                  <a:cubicBezTo>
                    <a:pt x="2396" y="503"/>
                    <a:pt x="2404" y="477"/>
                    <a:pt x="2397" y="482"/>
                  </a:cubicBezTo>
                  <a:cubicBezTo>
                    <a:pt x="2396" y="487"/>
                    <a:pt x="2388" y="513"/>
                    <a:pt x="2395" y="508"/>
                  </a:cubicBezTo>
                  <a:moveTo>
                    <a:pt x="2883" y="490"/>
                  </a:moveTo>
                  <a:cubicBezTo>
                    <a:pt x="2883" y="490"/>
                    <a:pt x="2882" y="506"/>
                    <a:pt x="2889" y="511"/>
                  </a:cubicBezTo>
                  <a:cubicBezTo>
                    <a:pt x="2882" y="501"/>
                    <a:pt x="2897" y="491"/>
                    <a:pt x="2883" y="490"/>
                  </a:cubicBezTo>
                  <a:moveTo>
                    <a:pt x="602" y="445"/>
                  </a:moveTo>
                  <a:cubicBezTo>
                    <a:pt x="601" y="455"/>
                    <a:pt x="601" y="455"/>
                    <a:pt x="608" y="466"/>
                  </a:cubicBezTo>
                  <a:cubicBezTo>
                    <a:pt x="601" y="460"/>
                    <a:pt x="609" y="445"/>
                    <a:pt x="602" y="445"/>
                  </a:cubicBezTo>
                  <a:moveTo>
                    <a:pt x="1710" y="494"/>
                  </a:moveTo>
                  <a:cubicBezTo>
                    <a:pt x="1704" y="484"/>
                    <a:pt x="1718" y="484"/>
                    <a:pt x="1712" y="469"/>
                  </a:cubicBezTo>
                  <a:cubicBezTo>
                    <a:pt x="1705" y="468"/>
                    <a:pt x="1705" y="468"/>
                    <a:pt x="1705" y="468"/>
                  </a:cubicBezTo>
                  <a:cubicBezTo>
                    <a:pt x="1704" y="479"/>
                    <a:pt x="1697" y="494"/>
                    <a:pt x="1710" y="494"/>
                  </a:cubicBezTo>
                  <a:moveTo>
                    <a:pt x="1770" y="544"/>
                  </a:moveTo>
                  <a:cubicBezTo>
                    <a:pt x="1783" y="539"/>
                    <a:pt x="1768" y="570"/>
                    <a:pt x="1782" y="560"/>
                  </a:cubicBezTo>
                  <a:cubicBezTo>
                    <a:pt x="1783" y="545"/>
                    <a:pt x="1785" y="503"/>
                    <a:pt x="1773" y="472"/>
                  </a:cubicBezTo>
                  <a:cubicBezTo>
                    <a:pt x="1758" y="492"/>
                    <a:pt x="1777" y="534"/>
                    <a:pt x="1770" y="544"/>
                  </a:cubicBezTo>
                  <a:moveTo>
                    <a:pt x="2539" y="510"/>
                  </a:moveTo>
                  <a:cubicBezTo>
                    <a:pt x="2533" y="504"/>
                    <a:pt x="2547" y="495"/>
                    <a:pt x="2533" y="489"/>
                  </a:cubicBezTo>
                  <a:cubicBezTo>
                    <a:pt x="2533" y="489"/>
                    <a:pt x="2532" y="520"/>
                    <a:pt x="2539" y="510"/>
                  </a:cubicBezTo>
                  <a:moveTo>
                    <a:pt x="3203" y="527"/>
                  </a:moveTo>
                  <a:cubicBezTo>
                    <a:pt x="3204" y="522"/>
                    <a:pt x="3204" y="517"/>
                    <a:pt x="3211" y="507"/>
                  </a:cubicBezTo>
                  <a:cubicBezTo>
                    <a:pt x="3204" y="506"/>
                    <a:pt x="3204" y="506"/>
                    <a:pt x="3198" y="501"/>
                  </a:cubicBezTo>
                  <a:cubicBezTo>
                    <a:pt x="3204" y="517"/>
                    <a:pt x="3183" y="521"/>
                    <a:pt x="3203" y="527"/>
                  </a:cubicBezTo>
                  <a:moveTo>
                    <a:pt x="3269" y="582"/>
                  </a:moveTo>
                  <a:cubicBezTo>
                    <a:pt x="3276" y="577"/>
                    <a:pt x="3276" y="577"/>
                    <a:pt x="3290" y="578"/>
                  </a:cubicBezTo>
                  <a:cubicBezTo>
                    <a:pt x="3285" y="552"/>
                    <a:pt x="3279" y="526"/>
                    <a:pt x="3287" y="505"/>
                  </a:cubicBezTo>
                  <a:cubicBezTo>
                    <a:pt x="3280" y="505"/>
                    <a:pt x="3280" y="505"/>
                    <a:pt x="3280" y="505"/>
                  </a:cubicBezTo>
                  <a:cubicBezTo>
                    <a:pt x="3285" y="547"/>
                    <a:pt x="3241" y="591"/>
                    <a:pt x="3266" y="639"/>
                  </a:cubicBezTo>
                  <a:cubicBezTo>
                    <a:pt x="3274" y="619"/>
                    <a:pt x="3261" y="602"/>
                    <a:pt x="3269" y="582"/>
                  </a:cubicBezTo>
                  <a:moveTo>
                    <a:pt x="2107" y="519"/>
                  </a:moveTo>
                  <a:cubicBezTo>
                    <a:pt x="2108" y="504"/>
                    <a:pt x="2122" y="489"/>
                    <a:pt x="2109" y="483"/>
                  </a:cubicBezTo>
                  <a:cubicBezTo>
                    <a:pt x="2115" y="494"/>
                    <a:pt x="2100" y="519"/>
                    <a:pt x="2107" y="519"/>
                  </a:cubicBezTo>
                  <a:moveTo>
                    <a:pt x="3129" y="513"/>
                  </a:moveTo>
                  <a:cubicBezTo>
                    <a:pt x="3136" y="513"/>
                    <a:pt x="3136" y="513"/>
                    <a:pt x="3136" y="513"/>
                  </a:cubicBezTo>
                  <a:cubicBezTo>
                    <a:pt x="3136" y="503"/>
                    <a:pt x="3136" y="503"/>
                    <a:pt x="3136" y="503"/>
                  </a:cubicBezTo>
                  <a:cubicBezTo>
                    <a:pt x="3122" y="502"/>
                    <a:pt x="3136" y="508"/>
                    <a:pt x="3129" y="513"/>
                  </a:cubicBezTo>
                  <a:moveTo>
                    <a:pt x="2497" y="528"/>
                  </a:moveTo>
                  <a:cubicBezTo>
                    <a:pt x="2499" y="497"/>
                    <a:pt x="2499" y="497"/>
                    <a:pt x="2499" y="497"/>
                  </a:cubicBezTo>
                  <a:cubicBezTo>
                    <a:pt x="2492" y="497"/>
                    <a:pt x="2492" y="497"/>
                    <a:pt x="2492" y="497"/>
                  </a:cubicBezTo>
                  <a:cubicBezTo>
                    <a:pt x="2498" y="502"/>
                    <a:pt x="2484" y="522"/>
                    <a:pt x="2497" y="528"/>
                  </a:cubicBezTo>
                  <a:moveTo>
                    <a:pt x="1875" y="487"/>
                  </a:moveTo>
                  <a:cubicBezTo>
                    <a:pt x="1841" y="485"/>
                    <a:pt x="1867" y="513"/>
                    <a:pt x="1854" y="507"/>
                  </a:cubicBezTo>
                  <a:cubicBezTo>
                    <a:pt x="1853" y="517"/>
                    <a:pt x="1853" y="527"/>
                    <a:pt x="1866" y="528"/>
                  </a:cubicBezTo>
                  <a:cubicBezTo>
                    <a:pt x="1860" y="512"/>
                    <a:pt x="1874" y="508"/>
                    <a:pt x="1875" y="487"/>
                  </a:cubicBezTo>
                  <a:moveTo>
                    <a:pt x="1224" y="481"/>
                  </a:moveTo>
                  <a:cubicBezTo>
                    <a:pt x="1217" y="485"/>
                    <a:pt x="1216" y="506"/>
                    <a:pt x="1223" y="506"/>
                  </a:cubicBezTo>
                  <a:cubicBezTo>
                    <a:pt x="1223" y="501"/>
                    <a:pt x="1224" y="486"/>
                    <a:pt x="1224" y="481"/>
                  </a:cubicBezTo>
                  <a:moveTo>
                    <a:pt x="3464" y="535"/>
                  </a:moveTo>
                  <a:cubicBezTo>
                    <a:pt x="3457" y="534"/>
                    <a:pt x="3464" y="530"/>
                    <a:pt x="3457" y="529"/>
                  </a:cubicBezTo>
                  <a:cubicBezTo>
                    <a:pt x="3463" y="555"/>
                    <a:pt x="3461" y="592"/>
                    <a:pt x="3464" y="535"/>
                  </a:cubicBezTo>
                  <a:moveTo>
                    <a:pt x="2799" y="517"/>
                  </a:moveTo>
                  <a:cubicBezTo>
                    <a:pt x="2805" y="538"/>
                    <a:pt x="2790" y="558"/>
                    <a:pt x="2810" y="570"/>
                  </a:cubicBezTo>
                  <a:cubicBezTo>
                    <a:pt x="2805" y="544"/>
                    <a:pt x="2812" y="539"/>
                    <a:pt x="2806" y="518"/>
                  </a:cubicBezTo>
                  <a:lnTo>
                    <a:pt x="2799" y="517"/>
                  </a:lnTo>
                  <a:close/>
                  <a:moveTo>
                    <a:pt x="2686" y="589"/>
                  </a:moveTo>
                  <a:cubicBezTo>
                    <a:pt x="2694" y="574"/>
                    <a:pt x="2695" y="543"/>
                    <a:pt x="2682" y="527"/>
                  </a:cubicBezTo>
                  <a:cubicBezTo>
                    <a:pt x="2682" y="543"/>
                    <a:pt x="2680" y="574"/>
                    <a:pt x="2686" y="589"/>
                  </a:cubicBezTo>
                  <a:moveTo>
                    <a:pt x="2435" y="530"/>
                  </a:moveTo>
                  <a:cubicBezTo>
                    <a:pt x="2435" y="541"/>
                    <a:pt x="2435" y="546"/>
                    <a:pt x="2441" y="551"/>
                  </a:cubicBezTo>
                  <a:cubicBezTo>
                    <a:pt x="2435" y="541"/>
                    <a:pt x="2449" y="531"/>
                    <a:pt x="2435" y="530"/>
                  </a:cubicBezTo>
                  <a:moveTo>
                    <a:pt x="1077" y="535"/>
                  </a:moveTo>
                  <a:cubicBezTo>
                    <a:pt x="1078" y="530"/>
                    <a:pt x="1078" y="515"/>
                    <a:pt x="1078" y="525"/>
                  </a:cubicBezTo>
                  <a:cubicBezTo>
                    <a:pt x="1078" y="530"/>
                    <a:pt x="1070" y="540"/>
                    <a:pt x="1084" y="536"/>
                  </a:cubicBezTo>
                  <a:cubicBezTo>
                    <a:pt x="1091" y="531"/>
                    <a:pt x="1092" y="521"/>
                    <a:pt x="1085" y="515"/>
                  </a:cubicBezTo>
                  <a:cubicBezTo>
                    <a:pt x="1078" y="520"/>
                    <a:pt x="1084" y="531"/>
                    <a:pt x="1077" y="535"/>
                  </a:cubicBezTo>
                  <a:moveTo>
                    <a:pt x="1887" y="534"/>
                  </a:moveTo>
                  <a:cubicBezTo>
                    <a:pt x="1886" y="539"/>
                    <a:pt x="1886" y="544"/>
                    <a:pt x="1886" y="544"/>
                  </a:cubicBezTo>
                  <a:cubicBezTo>
                    <a:pt x="1884" y="581"/>
                    <a:pt x="1900" y="535"/>
                    <a:pt x="1887" y="534"/>
                  </a:cubicBezTo>
                  <a:moveTo>
                    <a:pt x="1723" y="645"/>
                  </a:moveTo>
                  <a:cubicBezTo>
                    <a:pt x="1731" y="625"/>
                    <a:pt x="1734" y="568"/>
                    <a:pt x="1729" y="537"/>
                  </a:cubicBezTo>
                  <a:cubicBezTo>
                    <a:pt x="1720" y="578"/>
                    <a:pt x="1725" y="614"/>
                    <a:pt x="1723" y="645"/>
                  </a:cubicBezTo>
                  <a:moveTo>
                    <a:pt x="1275" y="561"/>
                  </a:moveTo>
                  <a:cubicBezTo>
                    <a:pt x="1276" y="550"/>
                    <a:pt x="1283" y="535"/>
                    <a:pt x="1276" y="535"/>
                  </a:cubicBezTo>
                  <a:cubicBezTo>
                    <a:pt x="1269" y="545"/>
                    <a:pt x="1269" y="550"/>
                    <a:pt x="1275" y="561"/>
                  </a:cubicBezTo>
                  <a:moveTo>
                    <a:pt x="3186" y="594"/>
                  </a:moveTo>
                  <a:cubicBezTo>
                    <a:pt x="3187" y="583"/>
                    <a:pt x="3187" y="583"/>
                    <a:pt x="3187" y="583"/>
                  </a:cubicBezTo>
                  <a:cubicBezTo>
                    <a:pt x="3173" y="588"/>
                    <a:pt x="3181" y="573"/>
                    <a:pt x="3167" y="572"/>
                  </a:cubicBezTo>
                  <a:cubicBezTo>
                    <a:pt x="3166" y="582"/>
                    <a:pt x="3173" y="583"/>
                    <a:pt x="3166" y="587"/>
                  </a:cubicBezTo>
                  <a:cubicBezTo>
                    <a:pt x="3180" y="583"/>
                    <a:pt x="3187" y="588"/>
                    <a:pt x="3186" y="594"/>
                  </a:cubicBezTo>
                  <a:moveTo>
                    <a:pt x="3242" y="576"/>
                  </a:moveTo>
                  <a:cubicBezTo>
                    <a:pt x="3235" y="575"/>
                    <a:pt x="3235" y="575"/>
                    <a:pt x="3235" y="575"/>
                  </a:cubicBezTo>
                  <a:cubicBezTo>
                    <a:pt x="3242" y="586"/>
                    <a:pt x="3234" y="601"/>
                    <a:pt x="3241" y="607"/>
                  </a:cubicBezTo>
                  <a:lnTo>
                    <a:pt x="3242" y="576"/>
                  </a:lnTo>
                  <a:close/>
                  <a:moveTo>
                    <a:pt x="3355" y="643"/>
                  </a:moveTo>
                  <a:cubicBezTo>
                    <a:pt x="3369" y="639"/>
                    <a:pt x="3357" y="617"/>
                    <a:pt x="3371" y="613"/>
                  </a:cubicBezTo>
                  <a:cubicBezTo>
                    <a:pt x="3357" y="612"/>
                    <a:pt x="3365" y="587"/>
                    <a:pt x="3358" y="581"/>
                  </a:cubicBezTo>
                  <a:cubicBezTo>
                    <a:pt x="3350" y="612"/>
                    <a:pt x="3356" y="623"/>
                    <a:pt x="3355" y="643"/>
                  </a:cubicBezTo>
                  <a:moveTo>
                    <a:pt x="158" y="547"/>
                  </a:moveTo>
                  <a:cubicBezTo>
                    <a:pt x="152" y="536"/>
                    <a:pt x="166" y="516"/>
                    <a:pt x="152" y="521"/>
                  </a:cubicBezTo>
                  <a:cubicBezTo>
                    <a:pt x="159" y="526"/>
                    <a:pt x="144" y="551"/>
                    <a:pt x="158" y="547"/>
                  </a:cubicBezTo>
                  <a:moveTo>
                    <a:pt x="1077" y="541"/>
                  </a:moveTo>
                  <a:cubicBezTo>
                    <a:pt x="1084" y="546"/>
                    <a:pt x="1068" y="587"/>
                    <a:pt x="1082" y="587"/>
                  </a:cubicBezTo>
                  <a:cubicBezTo>
                    <a:pt x="1076" y="572"/>
                    <a:pt x="1089" y="588"/>
                    <a:pt x="1089" y="577"/>
                  </a:cubicBezTo>
                  <a:cubicBezTo>
                    <a:pt x="1082" y="572"/>
                    <a:pt x="1090" y="552"/>
                    <a:pt x="1091" y="541"/>
                  </a:cubicBezTo>
                  <a:lnTo>
                    <a:pt x="1077" y="541"/>
                  </a:lnTo>
                  <a:close/>
                  <a:moveTo>
                    <a:pt x="2944" y="633"/>
                  </a:moveTo>
                  <a:cubicBezTo>
                    <a:pt x="2945" y="623"/>
                    <a:pt x="2953" y="597"/>
                    <a:pt x="2947" y="587"/>
                  </a:cubicBezTo>
                  <a:cubicBezTo>
                    <a:pt x="2939" y="597"/>
                    <a:pt x="2939" y="612"/>
                    <a:pt x="2944" y="633"/>
                  </a:cubicBezTo>
                  <a:moveTo>
                    <a:pt x="2187" y="570"/>
                  </a:moveTo>
                  <a:cubicBezTo>
                    <a:pt x="2193" y="586"/>
                    <a:pt x="2172" y="590"/>
                    <a:pt x="2171" y="610"/>
                  </a:cubicBezTo>
                  <a:cubicBezTo>
                    <a:pt x="2191" y="611"/>
                    <a:pt x="2200" y="576"/>
                    <a:pt x="2187" y="570"/>
                  </a:cubicBezTo>
                  <a:moveTo>
                    <a:pt x="3576" y="613"/>
                  </a:moveTo>
                  <a:cubicBezTo>
                    <a:pt x="3563" y="612"/>
                    <a:pt x="3577" y="608"/>
                    <a:pt x="3577" y="603"/>
                  </a:cubicBezTo>
                  <a:cubicBezTo>
                    <a:pt x="3557" y="596"/>
                    <a:pt x="3569" y="618"/>
                    <a:pt x="3576" y="613"/>
                  </a:cubicBezTo>
                  <a:moveTo>
                    <a:pt x="3377" y="619"/>
                  </a:moveTo>
                  <a:cubicBezTo>
                    <a:pt x="3377" y="613"/>
                    <a:pt x="3378" y="608"/>
                    <a:pt x="3385" y="609"/>
                  </a:cubicBezTo>
                  <a:cubicBezTo>
                    <a:pt x="3385" y="603"/>
                    <a:pt x="3385" y="603"/>
                    <a:pt x="3385" y="603"/>
                  </a:cubicBezTo>
                  <a:cubicBezTo>
                    <a:pt x="3385" y="603"/>
                    <a:pt x="3385" y="603"/>
                    <a:pt x="3378" y="603"/>
                  </a:cubicBezTo>
                  <a:cubicBezTo>
                    <a:pt x="3378" y="603"/>
                    <a:pt x="3371" y="603"/>
                    <a:pt x="3371" y="608"/>
                  </a:cubicBezTo>
                  <a:cubicBezTo>
                    <a:pt x="3385" y="609"/>
                    <a:pt x="3364" y="618"/>
                    <a:pt x="3377" y="619"/>
                  </a:cubicBezTo>
                  <a:moveTo>
                    <a:pt x="2548" y="614"/>
                  </a:moveTo>
                  <a:cubicBezTo>
                    <a:pt x="2548" y="608"/>
                    <a:pt x="2562" y="594"/>
                    <a:pt x="2549" y="593"/>
                  </a:cubicBezTo>
                  <a:cubicBezTo>
                    <a:pt x="2541" y="603"/>
                    <a:pt x="2541" y="608"/>
                    <a:pt x="2548" y="614"/>
                  </a:cubicBezTo>
                  <a:moveTo>
                    <a:pt x="3569" y="618"/>
                  </a:moveTo>
                  <a:cubicBezTo>
                    <a:pt x="3562" y="617"/>
                    <a:pt x="3561" y="638"/>
                    <a:pt x="3568" y="644"/>
                  </a:cubicBezTo>
                  <a:cubicBezTo>
                    <a:pt x="3568" y="633"/>
                    <a:pt x="3576" y="623"/>
                    <a:pt x="3569" y="618"/>
                  </a:cubicBezTo>
                  <a:moveTo>
                    <a:pt x="541" y="561"/>
                  </a:moveTo>
                  <a:cubicBezTo>
                    <a:pt x="548" y="561"/>
                    <a:pt x="534" y="576"/>
                    <a:pt x="548" y="571"/>
                  </a:cubicBezTo>
                  <a:cubicBezTo>
                    <a:pt x="548" y="566"/>
                    <a:pt x="548" y="566"/>
                    <a:pt x="548" y="556"/>
                  </a:cubicBezTo>
                  <a:cubicBezTo>
                    <a:pt x="548" y="556"/>
                    <a:pt x="542" y="555"/>
                    <a:pt x="541" y="561"/>
                  </a:cubicBezTo>
                  <a:moveTo>
                    <a:pt x="2417" y="617"/>
                  </a:moveTo>
                  <a:cubicBezTo>
                    <a:pt x="2418" y="612"/>
                    <a:pt x="2432" y="597"/>
                    <a:pt x="2418" y="597"/>
                  </a:cubicBezTo>
                  <a:cubicBezTo>
                    <a:pt x="2411" y="602"/>
                    <a:pt x="2411" y="612"/>
                    <a:pt x="2417" y="617"/>
                  </a:cubicBezTo>
                  <a:moveTo>
                    <a:pt x="2506" y="622"/>
                  </a:moveTo>
                  <a:cubicBezTo>
                    <a:pt x="2500" y="611"/>
                    <a:pt x="2507" y="596"/>
                    <a:pt x="2500" y="601"/>
                  </a:cubicBezTo>
                  <a:cubicBezTo>
                    <a:pt x="2500" y="606"/>
                    <a:pt x="2493" y="616"/>
                    <a:pt x="2506" y="622"/>
                  </a:cubicBezTo>
                  <a:moveTo>
                    <a:pt x="2670" y="630"/>
                  </a:moveTo>
                  <a:cubicBezTo>
                    <a:pt x="2671" y="625"/>
                    <a:pt x="2672" y="604"/>
                    <a:pt x="2665" y="609"/>
                  </a:cubicBezTo>
                  <a:cubicBezTo>
                    <a:pt x="2664" y="614"/>
                    <a:pt x="2663" y="640"/>
                    <a:pt x="2670" y="630"/>
                  </a:cubicBezTo>
                  <a:moveTo>
                    <a:pt x="3171" y="624"/>
                  </a:moveTo>
                  <a:cubicBezTo>
                    <a:pt x="3170" y="639"/>
                    <a:pt x="3170" y="639"/>
                    <a:pt x="3170" y="650"/>
                  </a:cubicBezTo>
                  <a:cubicBezTo>
                    <a:pt x="3184" y="650"/>
                    <a:pt x="3171" y="619"/>
                    <a:pt x="3171" y="624"/>
                  </a:cubicBezTo>
                  <a:moveTo>
                    <a:pt x="560" y="608"/>
                  </a:moveTo>
                  <a:cubicBezTo>
                    <a:pt x="560" y="598"/>
                    <a:pt x="561" y="582"/>
                    <a:pt x="554" y="572"/>
                  </a:cubicBezTo>
                  <a:cubicBezTo>
                    <a:pt x="554" y="582"/>
                    <a:pt x="553" y="603"/>
                    <a:pt x="560" y="608"/>
                  </a:cubicBezTo>
                  <a:moveTo>
                    <a:pt x="1623" y="599"/>
                  </a:moveTo>
                  <a:cubicBezTo>
                    <a:pt x="1623" y="599"/>
                    <a:pt x="1629" y="615"/>
                    <a:pt x="1629" y="615"/>
                  </a:cubicBezTo>
                  <a:cubicBezTo>
                    <a:pt x="1634" y="641"/>
                    <a:pt x="1630" y="584"/>
                    <a:pt x="1623" y="599"/>
                  </a:cubicBezTo>
                  <a:moveTo>
                    <a:pt x="458" y="587"/>
                  </a:moveTo>
                  <a:cubicBezTo>
                    <a:pt x="458" y="587"/>
                    <a:pt x="451" y="587"/>
                    <a:pt x="451" y="587"/>
                  </a:cubicBezTo>
                  <a:cubicBezTo>
                    <a:pt x="464" y="593"/>
                    <a:pt x="458" y="582"/>
                    <a:pt x="458" y="577"/>
                  </a:cubicBezTo>
                  <a:cubicBezTo>
                    <a:pt x="451" y="577"/>
                    <a:pt x="444" y="582"/>
                    <a:pt x="444" y="587"/>
                  </a:cubicBezTo>
                  <a:cubicBezTo>
                    <a:pt x="451" y="592"/>
                    <a:pt x="451" y="582"/>
                    <a:pt x="458" y="587"/>
                  </a:cubicBezTo>
                  <a:moveTo>
                    <a:pt x="3671" y="649"/>
                  </a:moveTo>
                  <a:cubicBezTo>
                    <a:pt x="3671" y="649"/>
                    <a:pt x="3670" y="654"/>
                    <a:pt x="3670" y="654"/>
                  </a:cubicBezTo>
                  <a:cubicBezTo>
                    <a:pt x="3670" y="654"/>
                    <a:pt x="3670" y="654"/>
                    <a:pt x="3671" y="649"/>
                  </a:cubicBezTo>
                  <a:moveTo>
                    <a:pt x="3675" y="695"/>
                  </a:moveTo>
                  <a:cubicBezTo>
                    <a:pt x="3676" y="680"/>
                    <a:pt x="3670" y="664"/>
                    <a:pt x="3670" y="654"/>
                  </a:cubicBezTo>
                  <a:cubicBezTo>
                    <a:pt x="3670" y="654"/>
                    <a:pt x="3663" y="653"/>
                    <a:pt x="3656" y="658"/>
                  </a:cubicBezTo>
                  <a:cubicBezTo>
                    <a:pt x="3663" y="669"/>
                    <a:pt x="3668" y="695"/>
                    <a:pt x="3675" y="695"/>
                  </a:cubicBezTo>
                  <a:moveTo>
                    <a:pt x="435" y="623"/>
                  </a:moveTo>
                  <a:cubicBezTo>
                    <a:pt x="436" y="607"/>
                    <a:pt x="436" y="602"/>
                    <a:pt x="430" y="591"/>
                  </a:cubicBezTo>
                  <a:cubicBezTo>
                    <a:pt x="429" y="607"/>
                    <a:pt x="429" y="612"/>
                    <a:pt x="435" y="623"/>
                  </a:cubicBezTo>
                  <a:moveTo>
                    <a:pt x="1382" y="613"/>
                  </a:moveTo>
                  <a:cubicBezTo>
                    <a:pt x="1389" y="618"/>
                    <a:pt x="1381" y="628"/>
                    <a:pt x="1388" y="634"/>
                  </a:cubicBezTo>
                  <a:cubicBezTo>
                    <a:pt x="1395" y="629"/>
                    <a:pt x="1396" y="613"/>
                    <a:pt x="1382" y="613"/>
                  </a:cubicBezTo>
                  <a:moveTo>
                    <a:pt x="3177" y="655"/>
                  </a:moveTo>
                  <a:cubicBezTo>
                    <a:pt x="3163" y="654"/>
                    <a:pt x="3163" y="654"/>
                    <a:pt x="3163" y="654"/>
                  </a:cubicBezTo>
                  <a:cubicBezTo>
                    <a:pt x="3163" y="660"/>
                    <a:pt x="3162" y="665"/>
                    <a:pt x="3169" y="670"/>
                  </a:cubicBezTo>
                  <a:cubicBezTo>
                    <a:pt x="3169" y="665"/>
                    <a:pt x="3176" y="660"/>
                    <a:pt x="3177" y="655"/>
                  </a:cubicBezTo>
                  <a:moveTo>
                    <a:pt x="3279" y="660"/>
                  </a:moveTo>
                  <a:cubicBezTo>
                    <a:pt x="3265" y="675"/>
                    <a:pt x="3270" y="711"/>
                    <a:pt x="3276" y="732"/>
                  </a:cubicBezTo>
                  <a:cubicBezTo>
                    <a:pt x="3277" y="696"/>
                    <a:pt x="3278" y="686"/>
                    <a:pt x="3279" y="660"/>
                  </a:cubicBezTo>
                  <a:moveTo>
                    <a:pt x="1409" y="629"/>
                  </a:moveTo>
                  <a:cubicBezTo>
                    <a:pt x="1395" y="629"/>
                    <a:pt x="1395" y="629"/>
                    <a:pt x="1395" y="629"/>
                  </a:cubicBezTo>
                  <a:cubicBezTo>
                    <a:pt x="1395" y="634"/>
                    <a:pt x="1401" y="639"/>
                    <a:pt x="1401" y="645"/>
                  </a:cubicBezTo>
                  <a:cubicBezTo>
                    <a:pt x="1402" y="634"/>
                    <a:pt x="1408" y="635"/>
                    <a:pt x="1409" y="629"/>
                  </a:cubicBezTo>
                  <a:moveTo>
                    <a:pt x="408" y="632"/>
                  </a:moveTo>
                  <a:cubicBezTo>
                    <a:pt x="408" y="626"/>
                    <a:pt x="416" y="606"/>
                    <a:pt x="402" y="611"/>
                  </a:cubicBezTo>
                  <a:cubicBezTo>
                    <a:pt x="408" y="621"/>
                    <a:pt x="401" y="621"/>
                    <a:pt x="408" y="632"/>
                  </a:cubicBezTo>
                  <a:moveTo>
                    <a:pt x="1517" y="650"/>
                  </a:moveTo>
                  <a:cubicBezTo>
                    <a:pt x="1518" y="645"/>
                    <a:pt x="1524" y="646"/>
                    <a:pt x="1524" y="646"/>
                  </a:cubicBezTo>
                  <a:cubicBezTo>
                    <a:pt x="1518" y="645"/>
                    <a:pt x="1525" y="630"/>
                    <a:pt x="1511" y="635"/>
                  </a:cubicBezTo>
                  <a:cubicBezTo>
                    <a:pt x="1518" y="640"/>
                    <a:pt x="1511" y="640"/>
                    <a:pt x="1511" y="650"/>
                  </a:cubicBezTo>
                  <a:lnTo>
                    <a:pt x="1517" y="650"/>
                  </a:lnTo>
                  <a:close/>
                  <a:moveTo>
                    <a:pt x="2675" y="682"/>
                  </a:moveTo>
                  <a:cubicBezTo>
                    <a:pt x="2668" y="676"/>
                    <a:pt x="2676" y="651"/>
                    <a:pt x="2669" y="661"/>
                  </a:cubicBezTo>
                  <a:cubicBezTo>
                    <a:pt x="2669" y="666"/>
                    <a:pt x="2661" y="681"/>
                    <a:pt x="2675" y="682"/>
                  </a:cubicBezTo>
                  <a:moveTo>
                    <a:pt x="1366" y="653"/>
                  </a:moveTo>
                  <a:cubicBezTo>
                    <a:pt x="1367" y="648"/>
                    <a:pt x="1374" y="633"/>
                    <a:pt x="1361" y="632"/>
                  </a:cubicBezTo>
                  <a:cubicBezTo>
                    <a:pt x="1367" y="643"/>
                    <a:pt x="1360" y="648"/>
                    <a:pt x="1366" y="653"/>
                  </a:cubicBezTo>
                  <a:moveTo>
                    <a:pt x="3140" y="710"/>
                  </a:moveTo>
                  <a:cubicBezTo>
                    <a:pt x="3133" y="700"/>
                    <a:pt x="3141" y="684"/>
                    <a:pt x="3127" y="679"/>
                  </a:cubicBezTo>
                  <a:cubicBezTo>
                    <a:pt x="3134" y="689"/>
                    <a:pt x="3126" y="710"/>
                    <a:pt x="3140" y="710"/>
                  </a:cubicBezTo>
                  <a:moveTo>
                    <a:pt x="2826" y="679"/>
                  </a:moveTo>
                  <a:cubicBezTo>
                    <a:pt x="2825" y="684"/>
                    <a:pt x="2826" y="669"/>
                    <a:pt x="2819" y="674"/>
                  </a:cubicBezTo>
                  <a:cubicBezTo>
                    <a:pt x="2831" y="705"/>
                    <a:pt x="2816" y="730"/>
                    <a:pt x="2835" y="762"/>
                  </a:cubicBezTo>
                  <a:cubicBezTo>
                    <a:pt x="2830" y="726"/>
                    <a:pt x="2831" y="705"/>
                    <a:pt x="2826" y="679"/>
                  </a:cubicBezTo>
                  <a:moveTo>
                    <a:pt x="3244" y="684"/>
                  </a:moveTo>
                  <a:cubicBezTo>
                    <a:pt x="3243" y="695"/>
                    <a:pt x="3242" y="710"/>
                    <a:pt x="3249" y="721"/>
                  </a:cubicBezTo>
                  <a:cubicBezTo>
                    <a:pt x="3249" y="716"/>
                    <a:pt x="3257" y="690"/>
                    <a:pt x="3244" y="684"/>
                  </a:cubicBezTo>
                  <a:moveTo>
                    <a:pt x="3393" y="723"/>
                  </a:moveTo>
                  <a:cubicBezTo>
                    <a:pt x="3386" y="712"/>
                    <a:pt x="3387" y="697"/>
                    <a:pt x="3380" y="696"/>
                  </a:cubicBezTo>
                  <a:cubicBezTo>
                    <a:pt x="3387" y="707"/>
                    <a:pt x="3379" y="722"/>
                    <a:pt x="3393" y="723"/>
                  </a:cubicBezTo>
                  <a:moveTo>
                    <a:pt x="1428" y="656"/>
                  </a:moveTo>
                  <a:cubicBezTo>
                    <a:pt x="1421" y="661"/>
                    <a:pt x="1414" y="671"/>
                    <a:pt x="1427" y="672"/>
                  </a:cubicBezTo>
                  <a:cubicBezTo>
                    <a:pt x="1427" y="672"/>
                    <a:pt x="1427" y="667"/>
                    <a:pt x="1434" y="667"/>
                  </a:cubicBezTo>
                  <a:cubicBezTo>
                    <a:pt x="1435" y="662"/>
                    <a:pt x="1428" y="661"/>
                    <a:pt x="1428" y="656"/>
                  </a:cubicBezTo>
                  <a:moveTo>
                    <a:pt x="407" y="642"/>
                  </a:moveTo>
                  <a:cubicBezTo>
                    <a:pt x="399" y="667"/>
                    <a:pt x="419" y="668"/>
                    <a:pt x="407" y="642"/>
                  </a:cubicBezTo>
                  <a:moveTo>
                    <a:pt x="448" y="654"/>
                  </a:moveTo>
                  <a:cubicBezTo>
                    <a:pt x="461" y="655"/>
                    <a:pt x="447" y="659"/>
                    <a:pt x="447" y="665"/>
                  </a:cubicBezTo>
                  <a:cubicBezTo>
                    <a:pt x="461" y="665"/>
                    <a:pt x="461" y="665"/>
                    <a:pt x="461" y="665"/>
                  </a:cubicBezTo>
                  <a:cubicBezTo>
                    <a:pt x="461" y="655"/>
                    <a:pt x="454" y="655"/>
                    <a:pt x="461" y="650"/>
                  </a:cubicBezTo>
                  <a:cubicBezTo>
                    <a:pt x="455" y="649"/>
                    <a:pt x="448" y="649"/>
                    <a:pt x="448" y="654"/>
                  </a:cubicBezTo>
                  <a:moveTo>
                    <a:pt x="3472" y="784"/>
                  </a:moveTo>
                  <a:cubicBezTo>
                    <a:pt x="3473" y="758"/>
                    <a:pt x="3474" y="737"/>
                    <a:pt x="3475" y="717"/>
                  </a:cubicBezTo>
                  <a:cubicBezTo>
                    <a:pt x="3462" y="716"/>
                    <a:pt x="3462" y="716"/>
                    <a:pt x="3462" y="716"/>
                  </a:cubicBezTo>
                  <a:cubicBezTo>
                    <a:pt x="3454" y="731"/>
                    <a:pt x="3467" y="742"/>
                    <a:pt x="3467" y="752"/>
                  </a:cubicBezTo>
                  <a:cubicBezTo>
                    <a:pt x="3466" y="763"/>
                    <a:pt x="3451" y="783"/>
                    <a:pt x="3472" y="784"/>
                  </a:cubicBezTo>
                  <a:moveTo>
                    <a:pt x="3226" y="756"/>
                  </a:moveTo>
                  <a:cubicBezTo>
                    <a:pt x="3225" y="787"/>
                    <a:pt x="3222" y="839"/>
                    <a:pt x="3235" y="850"/>
                  </a:cubicBezTo>
                  <a:cubicBezTo>
                    <a:pt x="3236" y="829"/>
                    <a:pt x="3246" y="778"/>
                    <a:pt x="3226" y="756"/>
                  </a:cubicBezTo>
                  <a:moveTo>
                    <a:pt x="3315" y="760"/>
                  </a:moveTo>
                  <a:cubicBezTo>
                    <a:pt x="3308" y="765"/>
                    <a:pt x="3308" y="775"/>
                    <a:pt x="3307" y="781"/>
                  </a:cubicBezTo>
                  <a:cubicBezTo>
                    <a:pt x="3314" y="781"/>
                    <a:pt x="3315" y="760"/>
                    <a:pt x="3315" y="760"/>
                  </a:cubicBezTo>
                  <a:moveTo>
                    <a:pt x="3479" y="919"/>
                  </a:moveTo>
                  <a:cubicBezTo>
                    <a:pt x="3473" y="908"/>
                    <a:pt x="3487" y="888"/>
                    <a:pt x="3473" y="892"/>
                  </a:cubicBezTo>
                  <a:cubicBezTo>
                    <a:pt x="3480" y="893"/>
                    <a:pt x="3465" y="918"/>
                    <a:pt x="3479" y="919"/>
                  </a:cubicBezTo>
                  <a:moveTo>
                    <a:pt x="3481" y="1012"/>
                  </a:moveTo>
                  <a:cubicBezTo>
                    <a:pt x="3487" y="1033"/>
                    <a:pt x="3481" y="1007"/>
                    <a:pt x="3482" y="986"/>
                  </a:cubicBezTo>
                  <a:cubicBezTo>
                    <a:pt x="3477" y="960"/>
                    <a:pt x="3485" y="934"/>
                    <a:pt x="3472" y="918"/>
                  </a:cubicBezTo>
                  <a:cubicBezTo>
                    <a:pt x="3470" y="954"/>
                    <a:pt x="3469" y="970"/>
                    <a:pt x="3475" y="991"/>
                  </a:cubicBezTo>
                  <a:cubicBezTo>
                    <a:pt x="3475" y="991"/>
                    <a:pt x="3469" y="985"/>
                    <a:pt x="3476" y="986"/>
                  </a:cubicBezTo>
                  <a:cubicBezTo>
                    <a:pt x="3475" y="996"/>
                    <a:pt x="3475" y="1006"/>
                    <a:pt x="3481" y="1012"/>
                  </a:cubicBezTo>
                  <a:moveTo>
                    <a:pt x="2573" y="925"/>
                  </a:moveTo>
                  <a:cubicBezTo>
                    <a:pt x="2581" y="915"/>
                    <a:pt x="2581" y="910"/>
                    <a:pt x="2574" y="905"/>
                  </a:cubicBezTo>
                  <a:cubicBezTo>
                    <a:pt x="2574" y="910"/>
                    <a:pt x="2567" y="925"/>
                    <a:pt x="2573" y="925"/>
                  </a:cubicBezTo>
                  <a:moveTo>
                    <a:pt x="2579" y="946"/>
                  </a:moveTo>
                  <a:cubicBezTo>
                    <a:pt x="2579" y="941"/>
                    <a:pt x="2587" y="926"/>
                    <a:pt x="2580" y="926"/>
                  </a:cubicBezTo>
                  <a:cubicBezTo>
                    <a:pt x="2580" y="936"/>
                    <a:pt x="2566" y="940"/>
                    <a:pt x="2579" y="946"/>
                  </a:cubicBezTo>
                  <a:moveTo>
                    <a:pt x="3701" y="1007"/>
                  </a:moveTo>
                  <a:cubicBezTo>
                    <a:pt x="3702" y="992"/>
                    <a:pt x="3702" y="981"/>
                    <a:pt x="3696" y="971"/>
                  </a:cubicBezTo>
                  <a:cubicBezTo>
                    <a:pt x="3695" y="981"/>
                    <a:pt x="3688" y="996"/>
                    <a:pt x="3701" y="1007"/>
                  </a:cubicBezTo>
                  <a:moveTo>
                    <a:pt x="3508" y="1163"/>
                  </a:moveTo>
                  <a:cubicBezTo>
                    <a:pt x="3508" y="1153"/>
                    <a:pt x="3516" y="1143"/>
                    <a:pt x="3509" y="1137"/>
                  </a:cubicBezTo>
                  <a:cubicBezTo>
                    <a:pt x="3509" y="1143"/>
                    <a:pt x="3501" y="1158"/>
                    <a:pt x="3508" y="1163"/>
                  </a:cubicBezTo>
                  <a:moveTo>
                    <a:pt x="161" y="2291"/>
                  </a:moveTo>
                  <a:cubicBezTo>
                    <a:pt x="153" y="2295"/>
                    <a:pt x="146" y="2305"/>
                    <a:pt x="146" y="2316"/>
                  </a:cubicBezTo>
                  <a:cubicBezTo>
                    <a:pt x="160" y="2311"/>
                    <a:pt x="167" y="2291"/>
                    <a:pt x="161" y="2291"/>
                  </a:cubicBezTo>
                  <a:moveTo>
                    <a:pt x="65" y="2291"/>
                  </a:moveTo>
                  <a:cubicBezTo>
                    <a:pt x="71" y="2307"/>
                    <a:pt x="56" y="2327"/>
                    <a:pt x="76" y="2328"/>
                  </a:cubicBezTo>
                  <a:cubicBezTo>
                    <a:pt x="77" y="2318"/>
                    <a:pt x="85" y="2302"/>
                    <a:pt x="98" y="2313"/>
                  </a:cubicBezTo>
                  <a:cubicBezTo>
                    <a:pt x="85" y="2302"/>
                    <a:pt x="85" y="2297"/>
                    <a:pt x="65" y="2291"/>
                  </a:cubicBezTo>
                  <a:moveTo>
                    <a:pt x="214" y="2319"/>
                  </a:moveTo>
                  <a:cubicBezTo>
                    <a:pt x="214" y="2330"/>
                    <a:pt x="193" y="2334"/>
                    <a:pt x="206" y="2339"/>
                  </a:cubicBezTo>
                  <a:cubicBezTo>
                    <a:pt x="206" y="2334"/>
                    <a:pt x="228" y="2320"/>
                    <a:pt x="214" y="2319"/>
                  </a:cubicBezTo>
                  <a:moveTo>
                    <a:pt x="124" y="2341"/>
                  </a:moveTo>
                  <a:cubicBezTo>
                    <a:pt x="104" y="2329"/>
                    <a:pt x="96" y="2344"/>
                    <a:pt x="89" y="2349"/>
                  </a:cubicBezTo>
                  <a:cubicBezTo>
                    <a:pt x="89" y="2354"/>
                    <a:pt x="109" y="2366"/>
                    <a:pt x="102" y="2376"/>
                  </a:cubicBezTo>
                  <a:cubicBezTo>
                    <a:pt x="109" y="2371"/>
                    <a:pt x="109" y="2371"/>
                    <a:pt x="122" y="2372"/>
                  </a:cubicBezTo>
                  <a:cubicBezTo>
                    <a:pt x="122" y="2372"/>
                    <a:pt x="110" y="2350"/>
                    <a:pt x="124" y="2341"/>
                  </a:cubicBezTo>
                  <a:moveTo>
                    <a:pt x="357" y="2347"/>
                  </a:moveTo>
                  <a:cubicBezTo>
                    <a:pt x="356" y="2357"/>
                    <a:pt x="342" y="2357"/>
                    <a:pt x="342" y="2372"/>
                  </a:cubicBezTo>
                  <a:cubicBezTo>
                    <a:pt x="355" y="2373"/>
                    <a:pt x="370" y="2353"/>
                    <a:pt x="357" y="2347"/>
                  </a:cubicBezTo>
                  <a:moveTo>
                    <a:pt x="239" y="2362"/>
                  </a:moveTo>
                  <a:cubicBezTo>
                    <a:pt x="238" y="2382"/>
                    <a:pt x="204" y="2391"/>
                    <a:pt x="209" y="2412"/>
                  </a:cubicBezTo>
                  <a:cubicBezTo>
                    <a:pt x="249" y="2440"/>
                    <a:pt x="300" y="2386"/>
                    <a:pt x="260" y="2363"/>
                  </a:cubicBezTo>
                  <a:lnTo>
                    <a:pt x="239" y="2362"/>
                  </a:lnTo>
                  <a:close/>
                  <a:moveTo>
                    <a:pt x="2677" y="2431"/>
                  </a:moveTo>
                  <a:cubicBezTo>
                    <a:pt x="2677" y="2436"/>
                    <a:pt x="2663" y="2430"/>
                    <a:pt x="2663" y="2441"/>
                  </a:cubicBezTo>
                  <a:cubicBezTo>
                    <a:pt x="2670" y="2441"/>
                    <a:pt x="2683" y="2442"/>
                    <a:pt x="2684" y="2437"/>
                  </a:cubicBezTo>
                  <a:cubicBezTo>
                    <a:pt x="2677" y="2436"/>
                    <a:pt x="2677" y="2431"/>
                    <a:pt x="2677" y="2431"/>
                  </a:cubicBezTo>
                  <a:moveTo>
                    <a:pt x="1957" y="2432"/>
                  </a:moveTo>
                  <a:cubicBezTo>
                    <a:pt x="1956" y="2442"/>
                    <a:pt x="1943" y="2436"/>
                    <a:pt x="1949" y="2447"/>
                  </a:cubicBezTo>
                  <a:cubicBezTo>
                    <a:pt x="1956" y="2447"/>
                    <a:pt x="1956" y="2442"/>
                    <a:pt x="1964" y="2437"/>
                  </a:cubicBezTo>
                  <a:cubicBezTo>
                    <a:pt x="1964" y="2437"/>
                    <a:pt x="1964" y="2437"/>
                    <a:pt x="1964" y="2432"/>
                  </a:cubicBezTo>
                  <a:lnTo>
                    <a:pt x="1957" y="2432"/>
                  </a:lnTo>
                  <a:close/>
                  <a:moveTo>
                    <a:pt x="2854" y="2466"/>
                  </a:moveTo>
                  <a:cubicBezTo>
                    <a:pt x="2853" y="2471"/>
                    <a:pt x="2852" y="2502"/>
                    <a:pt x="2859" y="2497"/>
                  </a:cubicBezTo>
                  <a:cubicBezTo>
                    <a:pt x="2852" y="2486"/>
                    <a:pt x="2861" y="2461"/>
                    <a:pt x="2854" y="2466"/>
                  </a:cubicBezTo>
                  <a:moveTo>
                    <a:pt x="2364" y="2529"/>
                  </a:moveTo>
                  <a:cubicBezTo>
                    <a:pt x="2370" y="2530"/>
                    <a:pt x="2378" y="2515"/>
                    <a:pt x="2371" y="2514"/>
                  </a:cubicBezTo>
                  <a:cubicBezTo>
                    <a:pt x="2371" y="2519"/>
                    <a:pt x="2357" y="2519"/>
                    <a:pt x="2364" y="2529"/>
                  </a:cubicBezTo>
                  <a:moveTo>
                    <a:pt x="2405" y="2516"/>
                  </a:moveTo>
                  <a:cubicBezTo>
                    <a:pt x="2392" y="2515"/>
                    <a:pt x="2391" y="2526"/>
                    <a:pt x="2391" y="2531"/>
                  </a:cubicBezTo>
                  <a:cubicBezTo>
                    <a:pt x="2405" y="2531"/>
                    <a:pt x="2405" y="2521"/>
                    <a:pt x="2405" y="2516"/>
                  </a:cubicBezTo>
                  <a:moveTo>
                    <a:pt x="2829" y="2537"/>
                  </a:moveTo>
                  <a:cubicBezTo>
                    <a:pt x="2836" y="2542"/>
                    <a:pt x="2835" y="2553"/>
                    <a:pt x="2842" y="2558"/>
                  </a:cubicBezTo>
                  <a:cubicBezTo>
                    <a:pt x="2843" y="2548"/>
                    <a:pt x="2856" y="2554"/>
                    <a:pt x="2857" y="2543"/>
                  </a:cubicBezTo>
                  <a:cubicBezTo>
                    <a:pt x="2850" y="2538"/>
                    <a:pt x="2843" y="2538"/>
                    <a:pt x="2829" y="2537"/>
                  </a:cubicBezTo>
                  <a:moveTo>
                    <a:pt x="2630" y="2558"/>
                  </a:moveTo>
                  <a:cubicBezTo>
                    <a:pt x="2629" y="2563"/>
                    <a:pt x="2622" y="2563"/>
                    <a:pt x="2622" y="2568"/>
                  </a:cubicBezTo>
                  <a:cubicBezTo>
                    <a:pt x="2629" y="2568"/>
                    <a:pt x="2629" y="2568"/>
                    <a:pt x="2636" y="2569"/>
                  </a:cubicBezTo>
                  <a:cubicBezTo>
                    <a:pt x="2636" y="2558"/>
                    <a:pt x="2636" y="2564"/>
                    <a:pt x="2636" y="2558"/>
                  </a:cubicBezTo>
                  <a:lnTo>
                    <a:pt x="2630" y="2558"/>
                  </a:lnTo>
                  <a:close/>
                  <a:moveTo>
                    <a:pt x="2759" y="2575"/>
                  </a:moveTo>
                  <a:cubicBezTo>
                    <a:pt x="2766" y="2580"/>
                    <a:pt x="2779" y="2586"/>
                    <a:pt x="2779" y="2576"/>
                  </a:cubicBezTo>
                  <a:cubicBezTo>
                    <a:pt x="2773" y="2570"/>
                    <a:pt x="2773" y="2570"/>
                    <a:pt x="2759" y="2570"/>
                  </a:cubicBezTo>
                  <a:cubicBezTo>
                    <a:pt x="2759" y="2570"/>
                    <a:pt x="2759" y="2575"/>
                    <a:pt x="2759" y="2575"/>
                  </a:cubicBezTo>
                  <a:moveTo>
                    <a:pt x="2937" y="2579"/>
                  </a:moveTo>
                  <a:cubicBezTo>
                    <a:pt x="2937" y="2589"/>
                    <a:pt x="2916" y="2593"/>
                    <a:pt x="2936" y="2599"/>
                  </a:cubicBezTo>
                  <a:cubicBezTo>
                    <a:pt x="2937" y="2589"/>
                    <a:pt x="2943" y="2589"/>
                    <a:pt x="2944" y="2584"/>
                  </a:cubicBezTo>
                  <a:cubicBezTo>
                    <a:pt x="2937" y="2584"/>
                    <a:pt x="2944" y="2574"/>
                    <a:pt x="2937" y="2579"/>
                  </a:cubicBezTo>
                  <a:moveTo>
                    <a:pt x="3444" y="2588"/>
                  </a:moveTo>
                  <a:cubicBezTo>
                    <a:pt x="3450" y="2599"/>
                    <a:pt x="3437" y="2598"/>
                    <a:pt x="3430" y="2598"/>
                  </a:cubicBezTo>
                  <a:cubicBezTo>
                    <a:pt x="3429" y="2618"/>
                    <a:pt x="3457" y="2610"/>
                    <a:pt x="3470" y="2620"/>
                  </a:cubicBezTo>
                  <a:cubicBezTo>
                    <a:pt x="3471" y="2605"/>
                    <a:pt x="3457" y="2594"/>
                    <a:pt x="3444" y="2588"/>
                  </a:cubicBezTo>
                  <a:moveTo>
                    <a:pt x="3217" y="2603"/>
                  </a:moveTo>
                  <a:cubicBezTo>
                    <a:pt x="3217" y="2608"/>
                    <a:pt x="3238" y="2604"/>
                    <a:pt x="3245" y="2594"/>
                  </a:cubicBezTo>
                  <a:cubicBezTo>
                    <a:pt x="3231" y="2593"/>
                    <a:pt x="3218" y="2592"/>
                    <a:pt x="3217" y="2603"/>
                  </a:cubicBezTo>
                  <a:moveTo>
                    <a:pt x="3401" y="2622"/>
                  </a:moveTo>
                  <a:cubicBezTo>
                    <a:pt x="3408" y="2628"/>
                    <a:pt x="3429" y="2624"/>
                    <a:pt x="3429" y="2613"/>
                  </a:cubicBezTo>
                  <a:cubicBezTo>
                    <a:pt x="3422" y="2608"/>
                    <a:pt x="3401" y="2617"/>
                    <a:pt x="3401" y="2622"/>
                  </a:cubicBezTo>
                  <a:moveTo>
                    <a:pt x="630" y="22"/>
                  </a:moveTo>
                  <a:cubicBezTo>
                    <a:pt x="636" y="32"/>
                    <a:pt x="636" y="27"/>
                    <a:pt x="642" y="43"/>
                  </a:cubicBezTo>
                  <a:cubicBezTo>
                    <a:pt x="636" y="43"/>
                    <a:pt x="636" y="43"/>
                    <a:pt x="635" y="48"/>
                  </a:cubicBezTo>
                  <a:cubicBezTo>
                    <a:pt x="635" y="48"/>
                    <a:pt x="635" y="53"/>
                    <a:pt x="642" y="53"/>
                  </a:cubicBezTo>
                  <a:cubicBezTo>
                    <a:pt x="642" y="48"/>
                    <a:pt x="635" y="48"/>
                    <a:pt x="642" y="43"/>
                  </a:cubicBezTo>
                  <a:cubicBezTo>
                    <a:pt x="642" y="58"/>
                    <a:pt x="628" y="53"/>
                    <a:pt x="648" y="59"/>
                  </a:cubicBezTo>
                  <a:cubicBezTo>
                    <a:pt x="635" y="58"/>
                    <a:pt x="641" y="69"/>
                    <a:pt x="641" y="74"/>
                  </a:cubicBezTo>
                  <a:cubicBezTo>
                    <a:pt x="648" y="74"/>
                    <a:pt x="648" y="69"/>
                    <a:pt x="655" y="69"/>
                  </a:cubicBezTo>
                  <a:cubicBezTo>
                    <a:pt x="655" y="64"/>
                    <a:pt x="656" y="54"/>
                    <a:pt x="649" y="48"/>
                  </a:cubicBezTo>
                  <a:cubicBezTo>
                    <a:pt x="656" y="54"/>
                    <a:pt x="650" y="38"/>
                    <a:pt x="650" y="33"/>
                  </a:cubicBezTo>
                  <a:cubicBezTo>
                    <a:pt x="650" y="33"/>
                    <a:pt x="650" y="38"/>
                    <a:pt x="650" y="38"/>
                  </a:cubicBezTo>
                  <a:cubicBezTo>
                    <a:pt x="650" y="33"/>
                    <a:pt x="643" y="33"/>
                    <a:pt x="643" y="27"/>
                  </a:cubicBezTo>
                  <a:cubicBezTo>
                    <a:pt x="651" y="17"/>
                    <a:pt x="651" y="12"/>
                    <a:pt x="651" y="7"/>
                  </a:cubicBezTo>
                  <a:cubicBezTo>
                    <a:pt x="638" y="-3"/>
                    <a:pt x="644" y="7"/>
                    <a:pt x="630" y="16"/>
                  </a:cubicBezTo>
                  <a:cubicBezTo>
                    <a:pt x="637" y="17"/>
                    <a:pt x="644" y="17"/>
                    <a:pt x="643" y="22"/>
                  </a:cubicBezTo>
                  <a:cubicBezTo>
                    <a:pt x="637" y="22"/>
                    <a:pt x="637" y="17"/>
                    <a:pt x="630" y="22"/>
                  </a:cubicBezTo>
                  <a:moveTo>
                    <a:pt x="650" y="33"/>
                  </a:moveTo>
                  <a:cubicBezTo>
                    <a:pt x="650" y="33"/>
                    <a:pt x="657" y="33"/>
                    <a:pt x="657" y="33"/>
                  </a:cubicBezTo>
                  <a:cubicBezTo>
                    <a:pt x="650" y="33"/>
                    <a:pt x="650" y="33"/>
                    <a:pt x="650" y="33"/>
                  </a:cubicBezTo>
                  <a:moveTo>
                    <a:pt x="615" y="42"/>
                  </a:moveTo>
                  <a:cubicBezTo>
                    <a:pt x="622" y="37"/>
                    <a:pt x="622" y="37"/>
                    <a:pt x="622" y="37"/>
                  </a:cubicBezTo>
                  <a:cubicBezTo>
                    <a:pt x="615" y="47"/>
                    <a:pt x="621" y="52"/>
                    <a:pt x="614" y="62"/>
                  </a:cubicBezTo>
                  <a:cubicBezTo>
                    <a:pt x="621" y="63"/>
                    <a:pt x="628" y="63"/>
                    <a:pt x="635" y="63"/>
                  </a:cubicBezTo>
                  <a:cubicBezTo>
                    <a:pt x="621" y="57"/>
                    <a:pt x="635" y="53"/>
                    <a:pt x="635" y="53"/>
                  </a:cubicBezTo>
                  <a:cubicBezTo>
                    <a:pt x="628" y="53"/>
                    <a:pt x="622" y="47"/>
                    <a:pt x="622" y="47"/>
                  </a:cubicBezTo>
                  <a:cubicBezTo>
                    <a:pt x="628" y="47"/>
                    <a:pt x="642" y="43"/>
                    <a:pt x="636" y="37"/>
                  </a:cubicBezTo>
                  <a:cubicBezTo>
                    <a:pt x="629" y="42"/>
                    <a:pt x="629" y="42"/>
                    <a:pt x="629" y="42"/>
                  </a:cubicBezTo>
                  <a:cubicBezTo>
                    <a:pt x="629" y="32"/>
                    <a:pt x="622" y="32"/>
                    <a:pt x="623" y="26"/>
                  </a:cubicBezTo>
                  <a:cubicBezTo>
                    <a:pt x="630" y="27"/>
                    <a:pt x="623" y="21"/>
                    <a:pt x="623" y="16"/>
                  </a:cubicBezTo>
                  <a:cubicBezTo>
                    <a:pt x="623" y="16"/>
                    <a:pt x="631" y="6"/>
                    <a:pt x="617" y="5"/>
                  </a:cubicBezTo>
                  <a:cubicBezTo>
                    <a:pt x="616" y="21"/>
                    <a:pt x="616" y="21"/>
                    <a:pt x="616" y="21"/>
                  </a:cubicBezTo>
                  <a:cubicBezTo>
                    <a:pt x="623" y="26"/>
                    <a:pt x="615" y="42"/>
                    <a:pt x="615" y="42"/>
                  </a:cubicBezTo>
                  <a:moveTo>
                    <a:pt x="656" y="54"/>
                  </a:moveTo>
                  <a:cubicBezTo>
                    <a:pt x="669" y="55"/>
                    <a:pt x="669" y="55"/>
                    <a:pt x="676" y="65"/>
                  </a:cubicBezTo>
                  <a:cubicBezTo>
                    <a:pt x="676" y="55"/>
                    <a:pt x="689" y="66"/>
                    <a:pt x="683" y="60"/>
                  </a:cubicBezTo>
                  <a:cubicBezTo>
                    <a:pt x="683" y="60"/>
                    <a:pt x="676" y="60"/>
                    <a:pt x="676" y="55"/>
                  </a:cubicBezTo>
                  <a:cubicBezTo>
                    <a:pt x="676" y="55"/>
                    <a:pt x="683" y="55"/>
                    <a:pt x="683" y="55"/>
                  </a:cubicBezTo>
                  <a:cubicBezTo>
                    <a:pt x="676" y="55"/>
                    <a:pt x="676" y="50"/>
                    <a:pt x="676" y="50"/>
                  </a:cubicBezTo>
                  <a:cubicBezTo>
                    <a:pt x="676" y="50"/>
                    <a:pt x="683" y="50"/>
                    <a:pt x="683" y="45"/>
                  </a:cubicBezTo>
                  <a:cubicBezTo>
                    <a:pt x="677" y="39"/>
                    <a:pt x="671" y="24"/>
                    <a:pt x="678" y="14"/>
                  </a:cubicBezTo>
                  <a:cubicBezTo>
                    <a:pt x="664" y="13"/>
                    <a:pt x="677" y="39"/>
                    <a:pt x="670" y="39"/>
                  </a:cubicBezTo>
                  <a:cubicBezTo>
                    <a:pt x="670" y="34"/>
                    <a:pt x="664" y="23"/>
                    <a:pt x="663" y="34"/>
                  </a:cubicBezTo>
                  <a:cubicBezTo>
                    <a:pt x="663" y="34"/>
                    <a:pt x="670" y="49"/>
                    <a:pt x="656" y="54"/>
                  </a:cubicBezTo>
                  <a:moveTo>
                    <a:pt x="874" y="80"/>
                  </a:moveTo>
                  <a:cubicBezTo>
                    <a:pt x="867" y="70"/>
                    <a:pt x="875" y="49"/>
                    <a:pt x="877" y="23"/>
                  </a:cubicBezTo>
                  <a:cubicBezTo>
                    <a:pt x="869" y="28"/>
                    <a:pt x="861" y="69"/>
                    <a:pt x="874" y="80"/>
                  </a:cubicBezTo>
                  <a:moveTo>
                    <a:pt x="821" y="41"/>
                  </a:moveTo>
                  <a:cubicBezTo>
                    <a:pt x="814" y="46"/>
                    <a:pt x="813" y="57"/>
                    <a:pt x="820" y="57"/>
                  </a:cubicBezTo>
                  <a:cubicBezTo>
                    <a:pt x="827" y="47"/>
                    <a:pt x="828" y="42"/>
                    <a:pt x="828" y="26"/>
                  </a:cubicBezTo>
                  <a:cubicBezTo>
                    <a:pt x="814" y="31"/>
                    <a:pt x="814" y="46"/>
                    <a:pt x="821" y="41"/>
                  </a:cubicBezTo>
                  <a:moveTo>
                    <a:pt x="534" y="22"/>
                  </a:moveTo>
                  <a:cubicBezTo>
                    <a:pt x="533" y="27"/>
                    <a:pt x="533" y="27"/>
                    <a:pt x="533" y="32"/>
                  </a:cubicBezTo>
                  <a:cubicBezTo>
                    <a:pt x="532" y="58"/>
                    <a:pt x="540" y="38"/>
                    <a:pt x="534" y="22"/>
                  </a:cubicBezTo>
                  <a:moveTo>
                    <a:pt x="710" y="57"/>
                  </a:moveTo>
                  <a:cubicBezTo>
                    <a:pt x="696" y="61"/>
                    <a:pt x="697" y="40"/>
                    <a:pt x="705" y="36"/>
                  </a:cubicBezTo>
                  <a:cubicBezTo>
                    <a:pt x="684" y="40"/>
                    <a:pt x="704" y="51"/>
                    <a:pt x="690" y="61"/>
                  </a:cubicBezTo>
                  <a:cubicBezTo>
                    <a:pt x="690" y="56"/>
                    <a:pt x="690" y="56"/>
                    <a:pt x="690" y="61"/>
                  </a:cubicBezTo>
                  <a:cubicBezTo>
                    <a:pt x="689" y="66"/>
                    <a:pt x="717" y="57"/>
                    <a:pt x="710" y="57"/>
                  </a:cubicBezTo>
                  <a:moveTo>
                    <a:pt x="919" y="134"/>
                  </a:moveTo>
                  <a:cubicBezTo>
                    <a:pt x="905" y="134"/>
                    <a:pt x="926" y="129"/>
                    <a:pt x="926" y="124"/>
                  </a:cubicBezTo>
                  <a:cubicBezTo>
                    <a:pt x="920" y="119"/>
                    <a:pt x="919" y="129"/>
                    <a:pt x="912" y="129"/>
                  </a:cubicBezTo>
                  <a:cubicBezTo>
                    <a:pt x="927" y="119"/>
                    <a:pt x="914" y="103"/>
                    <a:pt x="920" y="108"/>
                  </a:cubicBezTo>
                  <a:cubicBezTo>
                    <a:pt x="914" y="98"/>
                    <a:pt x="915" y="82"/>
                    <a:pt x="915" y="77"/>
                  </a:cubicBezTo>
                  <a:cubicBezTo>
                    <a:pt x="915" y="82"/>
                    <a:pt x="895" y="71"/>
                    <a:pt x="902" y="61"/>
                  </a:cubicBezTo>
                  <a:cubicBezTo>
                    <a:pt x="896" y="55"/>
                    <a:pt x="888" y="71"/>
                    <a:pt x="888" y="65"/>
                  </a:cubicBezTo>
                  <a:cubicBezTo>
                    <a:pt x="895" y="61"/>
                    <a:pt x="882" y="50"/>
                    <a:pt x="882" y="50"/>
                  </a:cubicBezTo>
                  <a:cubicBezTo>
                    <a:pt x="882" y="60"/>
                    <a:pt x="881" y="65"/>
                    <a:pt x="881" y="75"/>
                  </a:cubicBezTo>
                  <a:cubicBezTo>
                    <a:pt x="929" y="78"/>
                    <a:pt x="885" y="127"/>
                    <a:pt x="919" y="134"/>
                  </a:cubicBezTo>
                  <a:moveTo>
                    <a:pt x="694" y="108"/>
                  </a:moveTo>
                  <a:cubicBezTo>
                    <a:pt x="701" y="103"/>
                    <a:pt x="702" y="82"/>
                    <a:pt x="702" y="77"/>
                  </a:cubicBezTo>
                  <a:cubicBezTo>
                    <a:pt x="695" y="82"/>
                    <a:pt x="703" y="67"/>
                    <a:pt x="703" y="67"/>
                  </a:cubicBezTo>
                  <a:cubicBezTo>
                    <a:pt x="675" y="76"/>
                    <a:pt x="701" y="98"/>
                    <a:pt x="694" y="108"/>
                  </a:cubicBezTo>
                  <a:moveTo>
                    <a:pt x="1414" y="112"/>
                  </a:moveTo>
                  <a:cubicBezTo>
                    <a:pt x="1428" y="108"/>
                    <a:pt x="1401" y="96"/>
                    <a:pt x="1415" y="92"/>
                  </a:cubicBezTo>
                  <a:cubicBezTo>
                    <a:pt x="1394" y="91"/>
                    <a:pt x="1421" y="113"/>
                    <a:pt x="1414" y="112"/>
                  </a:cubicBezTo>
                  <a:moveTo>
                    <a:pt x="841" y="187"/>
                  </a:moveTo>
                  <a:cubicBezTo>
                    <a:pt x="854" y="193"/>
                    <a:pt x="847" y="213"/>
                    <a:pt x="853" y="224"/>
                  </a:cubicBezTo>
                  <a:cubicBezTo>
                    <a:pt x="853" y="224"/>
                    <a:pt x="846" y="224"/>
                    <a:pt x="846" y="224"/>
                  </a:cubicBezTo>
                  <a:cubicBezTo>
                    <a:pt x="853" y="224"/>
                    <a:pt x="860" y="224"/>
                    <a:pt x="860" y="219"/>
                  </a:cubicBezTo>
                  <a:cubicBezTo>
                    <a:pt x="855" y="188"/>
                    <a:pt x="849" y="172"/>
                    <a:pt x="864" y="142"/>
                  </a:cubicBezTo>
                  <a:cubicBezTo>
                    <a:pt x="878" y="137"/>
                    <a:pt x="870" y="153"/>
                    <a:pt x="884" y="153"/>
                  </a:cubicBezTo>
                  <a:cubicBezTo>
                    <a:pt x="884" y="143"/>
                    <a:pt x="871" y="142"/>
                    <a:pt x="885" y="138"/>
                  </a:cubicBezTo>
                  <a:cubicBezTo>
                    <a:pt x="878" y="132"/>
                    <a:pt x="871" y="142"/>
                    <a:pt x="871" y="137"/>
                  </a:cubicBezTo>
                  <a:cubicBezTo>
                    <a:pt x="871" y="132"/>
                    <a:pt x="865" y="126"/>
                    <a:pt x="871" y="127"/>
                  </a:cubicBezTo>
                  <a:cubicBezTo>
                    <a:pt x="878" y="127"/>
                    <a:pt x="878" y="137"/>
                    <a:pt x="885" y="127"/>
                  </a:cubicBezTo>
                  <a:cubicBezTo>
                    <a:pt x="872" y="122"/>
                    <a:pt x="886" y="102"/>
                    <a:pt x="867" y="85"/>
                  </a:cubicBezTo>
                  <a:cubicBezTo>
                    <a:pt x="873" y="91"/>
                    <a:pt x="872" y="106"/>
                    <a:pt x="872" y="116"/>
                  </a:cubicBezTo>
                  <a:cubicBezTo>
                    <a:pt x="858" y="111"/>
                    <a:pt x="865" y="121"/>
                    <a:pt x="865" y="126"/>
                  </a:cubicBezTo>
                  <a:cubicBezTo>
                    <a:pt x="851" y="115"/>
                    <a:pt x="864" y="132"/>
                    <a:pt x="850" y="136"/>
                  </a:cubicBezTo>
                  <a:cubicBezTo>
                    <a:pt x="851" y="131"/>
                    <a:pt x="851" y="126"/>
                    <a:pt x="844" y="131"/>
                  </a:cubicBezTo>
                  <a:cubicBezTo>
                    <a:pt x="850" y="136"/>
                    <a:pt x="850" y="152"/>
                    <a:pt x="843" y="156"/>
                  </a:cubicBezTo>
                  <a:cubicBezTo>
                    <a:pt x="842" y="167"/>
                    <a:pt x="855" y="183"/>
                    <a:pt x="841" y="187"/>
                  </a:cubicBezTo>
                  <a:moveTo>
                    <a:pt x="571" y="96"/>
                  </a:moveTo>
                  <a:cubicBezTo>
                    <a:pt x="585" y="92"/>
                    <a:pt x="585" y="92"/>
                    <a:pt x="585" y="92"/>
                  </a:cubicBezTo>
                  <a:cubicBezTo>
                    <a:pt x="592" y="87"/>
                    <a:pt x="579" y="76"/>
                    <a:pt x="572" y="81"/>
                  </a:cubicBezTo>
                  <a:cubicBezTo>
                    <a:pt x="585" y="87"/>
                    <a:pt x="571" y="91"/>
                    <a:pt x="571" y="96"/>
                  </a:cubicBezTo>
                  <a:moveTo>
                    <a:pt x="584" y="123"/>
                  </a:moveTo>
                  <a:cubicBezTo>
                    <a:pt x="584" y="112"/>
                    <a:pt x="585" y="102"/>
                    <a:pt x="571" y="96"/>
                  </a:cubicBezTo>
                  <a:cubicBezTo>
                    <a:pt x="571" y="101"/>
                    <a:pt x="577" y="117"/>
                    <a:pt x="563" y="132"/>
                  </a:cubicBezTo>
                  <a:cubicBezTo>
                    <a:pt x="576" y="138"/>
                    <a:pt x="576" y="133"/>
                    <a:pt x="583" y="143"/>
                  </a:cubicBezTo>
                  <a:cubicBezTo>
                    <a:pt x="583" y="138"/>
                    <a:pt x="583" y="138"/>
                    <a:pt x="583" y="138"/>
                  </a:cubicBezTo>
                  <a:cubicBezTo>
                    <a:pt x="583" y="133"/>
                    <a:pt x="563" y="132"/>
                    <a:pt x="577" y="128"/>
                  </a:cubicBezTo>
                  <a:cubicBezTo>
                    <a:pt x="577" y="128"/>
                    <a:pt x="583" y="128"/>
                    <a:pt x="583" y="128"/>
                  </a:cubicBezTo>
                  <a:cubicBezTo>
                    <a:pt x="570" y="127"/>
                    <a:pt x="570" y="117"/>
                    <a:pt x="584" y="123"/>
                  </a:cubicBezTo>
                  <a:moveTo>
                    <a:pt x="680" y="122"/>
                  </a:moveTo>
                  <a:cubicBezTo>
                    <a:pt x="686" y="123"/>
                    <a:pt x="694" y="113"/>
                    <a:pt x="694" y="118"/>
                  </a:cubicBezTo>
                  <a:cubicBezTo>
                    <a:pt x="694" y="118"/>
                    <a:pt x="693" y="123"/>
                    <a:pt x="693" y="123"/>
                  </a:cubicBezTo>
                  <a:cubicBezTo>
                    <a:pt x="700" y="118"/>
                    <a:pt x="700" y="118"/>
                    <a:pt x="701" y="108"/>
                  </a:cubicBezTo>
                  <a:cubicBezTo>
                    <a:pt x="687" y="112"/>
                    <a:pt x="687" y="112"/>
                    <a:pt x="680" y="122"/>
                  </a:cubicBezTo>
                  <a:moveTo>
                    <a:pt x="833" y="202"/>
                  </a:moveTo>
                  <a:cubicBezTo>
                    <a:pt x="834" y="187"/>
                    <a:pt x="841" y="177"/>
                    <a:pt x="828" y="176"/>
                  </a:cubicBezTo>
                  <a:cubicBezTo>
                    <a:pt x="828" y="171"/>
                    <a:pt x="849" y="172"/>
                    <a:pt x="829" y="156"/>
                  </a:cubicBezTo>
                  <a:cubicBezTo>
                    <a:pt x="836" y="156"/>
                    <a:pt x="836" y="141"/>
                    <a:pt x="823" y="135"/>
                  </a:cubicBezTo>
                  <a:cubicBezTo>
                    <a:pt x="830" y="135"/>
                    <a:pt x="837" y="130"/>
                    <a:pt x="830" y="130"/>
                  </a:cubicBezTo>
                  <a:cubicBezTo>
                    <a:pt x="830" y="135"/>
                    <a:pt x="823" y="135"/>
                    <a:pt x="823" y="135"/>
                  </a:cubicBezTo>
                  <a:cubicBezTo>
                    <a:pt x="829" y="151"/>
                    <a:pt x="813" y="191"/>
                    <a:pt x="833" y="202"/>
                  </a:cubicBezTo>
                  <a:moveTo>
                    <a:pt x="2917" y="223"/>
                  </a:moveTo>
                  <a:cubicBezTo>
                    <a:pt x="2917" y="213"/>
                    <a:pt x="2924" y="208"/>
                    <a:pt x="2932" y="203"/>
                  </a:cubicBezTo>
                  <a:cubicBezTo>
                    <a:pt x="2931" y="208"/>
                    <a:pt x="2931" y="224"/>
                    <a:pt x="2931" y="213"/>
                  </a:cubicBezTo>
                  <a:cubicBezTo>
                    <a:pt x="2932" y="203"/>
                    <a:pt x="2932" y="203"/>
                    <a:pt x="2932" y="203"/>
                  </a:cubicBezTo>
                  <a:cubicBezTo>
                    <a:pt x="2918" y="202"/>
                    <a:pt x="2933" y="172"/>
                    <a:pt x="2919" y="177"/>
                  </a:cubicBezTo>
                  <a:cubicBezTo>
                    <a:pt x="2925" y="187"/>
                    <a:pt x="2904" y="197"/>
                    <a:pt x="2925" y="203"/>
                  </a:cubicBezTo>
                  <a:cubicBezTo>
                    <a:pt x="2911" y="202"/>
                    <a:pt x="2910" y="218"/>
                    <a:pt x="2904" y="202"/>
                  </a:cubicBezTo>
                  <a:cubicBezTo>
                    <a:pt x="2904" y="212"/>
                    <a:pt x="2904" y="212"/>
                    <a:pt x="2904" y="212"/>
                  </a:cubicBezTo>
                  <a:cubicBezTo>
                    <a:pt x="2917" y="213"/>
                    <a:pt x="2910" y="218"/>
                    <a:pt x="2917" y="223"/>
                  </a:cubicBezTo>
                  <a:moveTo>
                    <a:pt x="510" y="88"/>
                  </a:moveTo>
                  <a:cubicBezTo>
                    <a:pt x="516" y="109"/>
                    <a:pt x="515" y="119"/>
                    <a:pt x="507" y="150"/>
                  </a:cubicBezTo>
                  <a:cubicBezTo>
                    <a:pt x="514" y="150"/>
                    <a:pt x="514" y="150"/>
                    <a:pt x="514" y="150"/>
                  </a:cubicBezTo>
                  <a:cubicBezTo>
                    <a:pt x="513" y="166"/>
                    <a:pt x="520" y="161"/>
                    <a:pt x="521" y="146"/>
                  </a:cubicBezTo>
                  <a:cubicBezTo>
                    <a:pt x="521" y="151"/>
                    <a:pt x="534" y="146"/>
                    <a:pt x="534" y="151"/>
                  </a:cubicBezTo>
                  <a:cubicBezTo>
                    <a:pt x="527" y="151"/>
                    <a:pt x="534" y="162"/>
                    <a:pt x="534" y="162"/>
                  </a:cubicBezTo>
                  <a:cubicBezTo>
                    <a:pt x="534" y="146"/>
                    <a:pt x="534" y="162"/>
                    <a:pt x="548" y="157"/>
                  </a:cubicBezTo>
                  <a:cubicBezTo>
                    <a:pt x="548" y="152"/>
                    <a:pt x="548" y="152"/>
                    <a:pt x="555" y="152"/>
                  </a:cubicBezTo>
                  <a:cubicBezTo>
                    <a:pt x="520" y="156"/>
                    <a:pt x="550" y="111"/>
                    <a:pt x="530" y="94"/>
                  </a:cubicBezTo>
                  <a:cubicBezTo>
                    <a:pt x="530" y="99"/>
                    <a:pt x="523" y="99"/>
                    <a:pt x="523" y="104"/>
                  </a:cubicBezTo>
                  <a:cubicBezTo>
                    <a:pt x="536" y="105"/>
                    <a:pt x="529" y="125"/>
                    <a:pt x="528" y="130"/>
                  </a:cubicBezTo>
                  <a:cubicBezTo>
                    <a:pt x="508" y="135"/>
                    <a:pt x="522" y="120"/>
                    <a:pt x="522" y="115"/>
                  </a:cubicBezTo>
                  <a:cubicBezTo>
                    <a:pt x="523" y="104"/>
                    <a:pt x="517" y="88"/>
                    <a:pt x="510" y="88"/>
                  </a:cubicBezTo>
                  <a:moveTo>
                    <a:pt x="587" y="190"/>
                  </a:moveTo>
                  <a:cubicBezTo>
                    <a:pt x="587" y="190"/>
                    <a:pt x="580" y="190"/>
                    <a:pt x="580" y="190"/>
                  </a:cubicBezTo>
                  <a:cubicBezTo>
                    <a:pt x="587" y="195"/>
                    <a:pt x="594" y="191"/>
                    <a:pt x="601" y="191"/>
                  </a:cubicBezTo>
                  <a:cubicBezTo>
                    <a:pt x="594" y="180"/>
                    <a:pt x="595" y="160"/>
                    <a:pt x="589" y="154"/>
                  </a:cubicBezTo>
                  <a:cubicBezTo>
                    <a:pt x="589" y="159"/>
                    <a:pt x="582" y="154"/>
                    <a:pt x="582" y="159"/>
                  </a:cubicBezTo>
                  <a:cubicBezTo>
                    <a:pt x="602" y="170"/>
                    <a:pt x="581" y="174"/>
                    <a:pt x="587" y="190"/>
                  </a:cubicBezTo>
                  <a:moveTo>
                    <a:pt x="548" y="157"/>
                  </a:moveTo>
                  <a:cubicBezTo>
                    <a:pt x="554" y="168"/>
                    <a:pt x="554" y="168"/>
                    <a:pt x="547" y="178"/>
                  </a:cubicBezTo>
                  <a:cubicBezTo>
                    <a:pt x="560" y="179"/>
                    <a:pt x="561" y="163"/>
                    <a:pt x="548" y="157"/>
                  </a:cubicBezTo>
                  <a:moveTo>
                    <a:pt x="3293" y="237"/>
                  </a:moveTo>
                  <a:cubicBezTo>
                    <a:pt x="3293" y="237"/>
                    <a:pt x="3294" y="231"/>
                    <a:pt x="3286" y="236"/>
                  </a:cubicBezTo>
                  <a:cubicBezTo>
                    <a:pt x="3293" y="242"/>
                    <a:pt x="3279" y="257"/>
                    <a:pt x="3292" y="273"/>
                  </a:cubicBezTo>
                  <a:cubicBezTo>
                    <a:pt x="3293" y="252"/>
                    <a:pt x="3305" y="268"/>
                    <a:pt x="3313" y="258"/>
                  </a:cubicBezTo>
                  <a:cubicBezTo>
                    <a:pt x="3299" y="258"/>
                    <a:pt x="3315" y="222"/>
                    <a:pt x="3300" y="232"/>
                  </a:cubicBezTo>
                  <a:cubicBezTo>
                    <a:pt x="3300" y="232"/>
                    <a:pt x="3301" y="227"/>
                    <a:pt x="3301" y="227"/>
                  </a:cubicBezTo>
                  <a:cubicBezTo>
                    <a:pt x="3307" y="227"/>
                    <a:pt x="3307" y="232"/>
                    <a:pt x="3314" y="227"/>
                  </a:cubicBezTo>
                  <a:cubicBezTo>
                    <a:pt x="3301" y="227"/>
                    <a:pt x="3315" y="212"/>
                    <a:pt x="3308" y="217"/>
                  </a:cubicBezTo>
                  <a:cubicBezTo>
                    <a:pt x="3301" y="227"/>
                    <a:pt x="3294" y="216"/>
                    <a:pt x="3294" y="231"/>
                  </a:cubicBezTo>
                  <a:cubicBezTo>
                    <a:pt x="3287" y="226"/>
                    <a:pt x="3287" y="221"/>
                    <a:pt x="3287" y="221"/>
                  </a:cubicBezTo>
                  <a:cubicBezTo>
                    <a:pt x="3280" y="236"/>
                    <a:pt x="3294" y="221"/>
                    <a:pt x="3293" y="237"/>
                  </a:cubicBezTo>
                  <a:moveTo>
                    <a:pt x="3455" y="296"/>
                  </a:moveTo>
                  <a:cubicBezTo>
                    <a:pt x="3455" y="286"/>
                    <a:pt x="3470" y="271"/>
                    <a:pt x="3476" y="277"/>
                  </a:cubicBezTo>
                  <a:cubicBezTo>
                    <a:pt x="3470" y="271"/>
                    <a:pt x="3477" y="256"/>
                    <a:pt x="3464" y="250"/>
                  </a:cubicBezTo>
                  <a:cubicBezTo>
                    <a:pt x="3470" y="261"/>
                    <a:pt x="3470" y="266"/>
                    <a:pt x="3463" y="271"/>
                  </a:cubicBezTo>
                  <a:cubicBezTo>
                    <a:pt x="3463" y="271"/>
                    <a:pt x="3463" y="266"/>
                    <a:pt x="3456" y="265"/>
                  </a:cubicBezTo>
                  <a:cubicBezTo>
                    <a:pt x="3449" y="270"/>
                    <a:pt x="3476" y="277"/>
                    <a:pt x="3456" y="281"/>
                  </a:cubicBezTo>
                  <a:cubicBezTo>
                    <a:pt x="3449" y="286"/>
                    <a:pt x="3442" y="275"/>
                    <a:pt x="3442" y="280"/>
                  </a:cubicBezTo>
                  <a:cubicBezTo>
                    <a:pt x="3449" y="281"/>
                    <a:pt x="3448" y="301"/>
                    <a:pt x="3455" y="296"/>
                  </a:cubicBezTo>
                  <a:moveTo>
                    <a:pt x="3488" y="324"/>
                  </a:moveTo>
                  <a:cubicBezTo>
                    <a:pt x="3488" y="314"/>
                    <a:pt x="3483" y="293"/>
                    <a:pt x="3496" y="288"/>
                  </a:cubicBezTo>
                  <a:cubicBezTo>
                    <a:pt x="3503" y="299"/>
                    <a:pt x="3496" y="293"/>
                    <a:pt x="3503" y="304"/>
                  </a:cubicBezTo>
                  <a:cubicBezTo>
                    <a:pt x="3488" y="319"/>
                    <a:pt x="3500" y="361"/>
                    <a:pt x="3506" y="377"/>
                  </a:cubicBezTo>
                  <a:cubicBezTo>
                    <a:pt x="3506" y="371"/>
                    <a:pt x="3507" y="356"/>
                    <a:pt x="3513" y="361"/>
                  </a:cubicBezTo>
                  <a:cubicBezTo>
                    <a:pt x="3507" y="346"/>
                    <a:pt x="3515" y="336"/>
                    <a:pt x="3522" y="320"/>
                  </a:cubicBezTo>
                  <a:cubicBezTo>
                    <a:pt x="3515" y="330"/>
                    <a:pt x="3522" y="336"/>
                    <a:pt x="3528" y="341"/>
                  </a:cubicBezTo>
                  <a:cubicBezTo>
                    <a:pt x="3514" y="346"/>
                    <a:pt x="3541" y="358"/>
                    <a:pt x="3527" y="372"/>
                  </a:cubicBezTo>
                  <a:cubicBezTo>
                    <a:pt x="3526" y="378"/>
                    <a:pt x="3534" y="368"/>
                    <a:pt x="3540" y="373"/>
                  </a:cubicBezTo>
                  <a:cubicBezTo>
                    <a:pt x="3533" y="378"/>
                    <a:pt x="3532" y="399"/>
                    <a:pt x="3539" y="394"/>
                  </a:cubicBezTo>
                  <a:cubicBezTo>
                    <a:pt x="3541" y="352"/>
                    <a:pt x="3542" y="337"/>
                    <a:pt x="3537" y="306"/>
                  </a:cubicBezTo>
                  <a:cubicBezTo>
                    <a:pt x="3537" y="306"/>
                    <a:pt x="3536" y="311"/>
                    <a:pt x="3544" y="306"/>
                  </a:cubicBezTo>
                  <a:cubicBezTo>
                    <a:pt x="3530" y="305"/>
                    <a:pt x="3537" y="290"/>
                    <a:pt x="3531" y="285"/>
                  </a:cubicBezTo>
                  <a:cubicBezTo>
                    <a:pt x="3524" y="295"/>
                    <a:pt x="3537" y="300"/>
                    <a:pt x="3530" y="305"/>
                  </a:cubicBezTo>
                  <a:cubicBezTo>
                    <a:pt x="3523" y="300"/>
                    <a:pt x="3524" y="284"/>
                    <a:pt x="3524" y="279"/>
                  </a:cubicBezTo>
                  <a:cubicBezTo>
                    <a:pt x="3519" y="253"/>
                    <a:pt x="3524" y="284"/>
                    <a:pt x="3517" y="294"/>
                  </a:cubicBezTo>
                  <a:cubicBezTo>
                    <a:pt x="3517" y="284"/>
                    <a:pt x="3512" y="253"/>
                    <a:pt x="3505" y="257"/>
                  </a:cubicBezTo>
                  <a:cubicBezTo>
                    <a:pt x="3511" y="263"/>
                    <a:pt x="3504" y="273"/>
                    <a:pt x="3497" y="278"/>
                  </a:cubicBezTo>
                  <a:cubicBezTo>
                    <a:pt x="3497" y="273"/>
                    <a:pt x="3498" y="257"/>
                    <a:pt x="3491" y="267"/>
                  </a:cubicBezTo>
                  <a:cubicBezTo>
                    <a:pt x="3490" y="277"/>
                    <a:pt x="3490" y="283"/>
                    <a:pt x="3476" y="277"/>
                  </a:cubicBezTo>
                  <a:cubicBezTo>
                    <a:pt x="3496" y="288"/>
                    <a:pt x="3468" y="307"/>
                    <a:pt x="3488" y="324"/>
                  </a:cubicBezTo>
                  <a:moveTo>
                    <a:pt x="1537" y="258"/>
                  </a:moveTo>
                  <a:cubicBezTo>
                    <a:pt x="1537" y="253"/>
                    <a:pt x="1537" y="253"/>
                    <a:pt x="1544" y="253"/>
                  </a:cubicBezTo>
                  <a:cubicBezTo>
                    <a:pt x="1544" y="253"/>
                    <a:pt x="1544" y="253"/>
                    <a:pt x="1544" y="258"/>
                  </a:cubicBezTo>
                  <a:cubicBezTo>
                    <a:pt x="1537" y="253"/>
                    <a:pt x="1537" y="258"/>
                    <a:pt x="1530" y="258"/>
                  </a:cubicBezTo>
                  <a:cubicBezTo>
                    <a:pt x="1537" y="263"/>
                    <a:pt x="1529" y="284"/>
                    <a:pt x="1543" y="279"/>
                  </a:cubicBezTo>
                  <a:cubicBezTo>
                    <a:pt x="1536" y="274"/>
                    <a:pt x="1537" y="263"/>
                    <a:pt x="1543" y="264"/>
                  </a:cubicBezTo>
                  <a:cubicBezTo>
                    <a:pt x="1543" y="264"/>
                    <a:pt x="1550" y="264"/>
                    <a:pt x="1550" y="264"/>
                  </a:cubicBezTo>
                  <a:cubicBezTo>
                    <a:pt x="1543" y="269"/>
                    <a:pt x="1549" y="295"/>
                    <a:pt x="1556" y="290"/>
                  </a:cubicBezTo>
                  <a:cubicBezTo>
                    <a:pt x="1562" y="296"/>
                    <a:pt x="1555" y="300"/>
                    <a:pt x="1555" y="306"/>
                  </a:cubicBezTo>
                  <a:cubicBezTo>
                    <a:pt x="1562" y="306"/>
                    <a:pt x="1562" y="306"/>
                    <a:pt x="1562" y="306"/>
                  </a:cubicBezTo>
                  <a:cubicBezTo>
                    <a:pt x="1562" y="306"/>
                    <a:pt x="1569" y="301"/>
                    <a:pt x="1569" y="301"/>
                  </a:cubicBezTo>
                  <a:cubicBezTo>
                    <a:pt x="1556" y="290"/>
                    <a:pt x="1564" y="270"/>
                    <a:pt x="1551" y="259"/>
                  </a:cubicBezTo>
                  <a:cubicBezTo>
                    <a:pt x="1551" y="259"/>
                    <a:pt x="1557" y="259"/>
                    <a:pt x="1557" y="264"/>
                  </a:cubicBezTo>
                  <a:cubicBezTo>
                    <a:pt x="1558" y="249"/>
                    <a:pt x="1558" y="244"/>
                    <a:pt x="1545" y="233"/>
                  </a:cubicBezTo>
                  <a:cubicBezTo>
                    <a:pt x="1538" y="237"/>
                    <a:pt x="1558" y="244"/>
                    <a:pt x="1544" y="248"/>
                  </a:cubicBezTo>
                  <a:cubicBezTo>
                    <a:pt x="1531" y="242"/>
                    <a:pt x="1545" y="227"/>
                    <a:pt x="1539" y="222"/>
                  </a:cubicBezTo>
                  <a:cubicBezTo>
                    <a:pt x="1524" y="232"/>
                    <a:pt x="1538" y="243"/>
                    <a:pt x="1531" y="247"/>
                  </a:cubicBezTo>
                  <a:cubicBezTo>
                    <a:pt x="1537" y="248"/>
                    <a:pt x="1530" y="258"/>
                    <a:pt x="1537" y="258"/>
                  </a:cubicBezTo>
                  <a:moveTo>
                    <a:pt x="675" y="220"/>
                  </a:moveTo>
                  <a:cubicBezTo>
                    <a:pt x="682" y="221"/>
                    <a:pt x="675" y="220"/>
                    <a:pt x="688" y="221"/>
                  </a:cubicBezTo>
                  <a:cubicBezTo>
                    <a:pt x="681" y="241"/>
                    <a:pt x="700" y="263"/>
                    <a:pt x="679" y="267"/>
                  </a:cubicBezTo>
                  <a:cubicBezTo>
                    <a:pt x="693" y="268"/>
                    <a:pt x="685" y="283"/>
                    <a:pt x="692" y="289"/>
                  </a:cubicBezTo>
                  <a:cubicBezTo>
                    <a:pt x="700" y="263"/>
                    <a:pt x="695" y="232"/>
                    <a:pt x="689" y="206"/>
                  </a:cubicBezTo>
                  <a:cubicBezTo>
                    <a:pt x="689" y="216"/>
                    <a:pt x="675" y="210"/>
                    <a:pt x="675" y="220"/>
                  </a:cubicBezTo>
                  <a:moveTo>
                    <a:pt x="921" y="238"/>
                  </a:moveTo>
                  <a:cubicBezTo>
                    <a:pt x="914" y="243"/>
                    <a:pt x="900" y="237"/>
                    <a:pt x="900" y="242"/>
                  </a:cubicBezTo>
                  <a:cubicBezTo>
                    <a:pt x="900" y="242"/>
                    <a:pt x="907" y="242"/>
                    <a:pt x="907" y="247"/>
                  </a:cubicBezTo>
                  <a:cubicBezTo>
                    <a:pt x="893" y="252"/>
                    <a:pt x="893" y="242"/>
                    <a:pt x="886" y="241"/>
                  </a:cubicBezTo>
                  <a:cubicBezTo>
                    <a:pt x="887" y="236"/>
                    <a:pt x="894" y="226"/>
                    <a:pt x="887" y="221"/>
                  </a:cubicBezTo>
                  <a:cubicBezTo>
                    <a:pt x="880" y="225"/>
                    <a:pt x="880" y="231"/>
                    <a:pt x="880" y="231"/>
                  </a:cubicBezTo>
                  <a:cubicBezTo>
                    <a:pt x="873" y="225"/>
                    <a:pt x="880" y="225"/>
                    <a:pt x="880" y="220"/>
                  </a:cubicBezTo>
                  <a:cubicBezTo>
                    <a:pt x="867" y="220"/>
                    <a:pt x="867" y="220"/>
                    <a:pt x="867" y="220"/>
                  </a:cubicBezTo>
                  <a:cubicBezTo>
                    <a:pt x="866" y="230"/>
                    <a:pt x="866" y="230"/>
                    <a:pt x="846" y="234"/>
                  </a:cubicBezTo>
                  <a:cubicBezTo>
                    <a:pt x="852" y="234"/>
                    <a:pt x="852" y="234"/>
                    <a:pt x="852" y="240"/>
                  </a:cubicBezTo>
                  <a:cubicBezTo>
                    <a:pt x="866" y="235"/>
                    <a:pt x="873" y="230"/>
                    <a:pt x="879" y="241"/>
                  </a:cubicBezTo>
                  <a:cubicBezTo>
                    <a:pt x="873" y="241"/>
                    <a:pt x="873" y="241"/>
                    <a:pt x="866" y="240"/>
                  </a:cubicBezTo>
                  <a:cubicBezTo>
                    <a:pt x="872" y="251"/>
                    <a:pt x="858" y="250"/>
                    <a:pt x="852" y="245"/>
                  </a:cubicBezTo>
                  <a:cubicBezTo>
                    <a:pt x="858" y="255"/>
                    <a:pt x="851" y="255"/>
                    <a:pt x="850" y="276"/>
                  </a:cubicBezTo>
                  <a:cubicBezTo>
                    <a:pt x="857" y="271"/>
                    <a:pt x="864" y="282"/>
                    <a:pt x="871" y="277"/>
                  </a:cubicBezTo>
                  <a:cubicBezTo>
                    <a:pt x="864" y="276"/>
                    <a:pt x="864" y="276"/>
                    <a:pt x="864" y="276"/>
                  </a:cubicBezTo>
                  <a:cubicBezTo>
                    <a:pt x="865" y="261"/>
                    <a:pt x="865" y="261"/>
                    <a:pt x="858" y="266"/>
                  </a:cubicBezTo>
                  <a:cubicBezTo>
                    <a:pt x="858" y="261"/>
                    <a:pt x="851" y="255"/>
                    <a:pt x="858" y="255"/>
                  </a:cubicBezTo>
                  <a:cubicBezTo>
                    <a:pt x="865" y="261"/>
                    <a:pt x="865" y="256"/>
                    <a:pt x="872" y="256"/>
                  </a:cubicBezTo>
                  <a:cubicBezTo>
                    <a:pt x="858" y="266"/>
                    <a:pt x="878" y="277"/>
                    <a:pt x="870" y="287"/>
                  </a:cubicBezTo>
                  <a:cubicBezTo>
                    <a:pt x="871" y="282"/>
                    <a:pt x="864" y="276"/>
                    <a:pt x="864" y="282"/>
                  </a:cubicBezTo>
                  <a:cubicBezTo>
                    <a:pt x="871" y="282"/>
                    <a:pt x="870" y="287"/>
                    <a:pt x="877" y="293"/>
                  </a:cubicBezTo>
                  <a:cubicBezTo>
                    <a:pt x="857" y="286"/>
                    <a:pt x="869" y="308"/>
                    <a:pt x="877" y="298"/>
                  </a:cubicBezTo>
                  <a:cubicBezTo>
                    <a:pt x="863" y="287"/>
                    <a:pt x="883" y="303"/>
                    <a:pt x="883" y="298"/>
                  </a:cubicBezTo>
                  <a:cubicBezTo>
                    <a:pt x="884" y="277"/>
                    <a:pt x="899" y="268"/>
                    <a:pt x="886" y="252"/>
                  </a:cubicBezTo>
                  <a:cubicBezTo>
                    <a:pt x="892" y="257"/>
                    <a:pt x="886" y="252"/>
                    <a:pt x="899" y="252"/>
                  </a:cubicBezTo>
                  <a:cubicBezTo>
                    <a:pt x="899" y="268"/>
                    <a:pt x="899" y="268"/>
                    <a:pt x="898" y="278"/>
                  </a:cubicBezTo>
                  <a:cubicBezTo>
                    <a:pt x="905" y="278"/>
                    <a:pt x="905" y="273"/>
                    <a:pt x="905" y="278"/>
                  </a:cubicBezTo>
                  <a:cubicBezTo>
                    <a:pt x="905" y="278"/>
                    <a:pt x="905" y="284"/>
                    <a:pt x="912" y="279"/>
                  </a:cubicBezTo>
                  <a:cubicBezTo>
                    <a:pt x="912" y="274"/>
                    <a:pt x="898" y="278"/>
                    <a:pt x="906" y="268"/>
                  </a:cubicBezTo>
                  <a:cubicBezTo>
                    <a:pt x="919" y="274"/>
                    <a:pt x="900" y="237"/>
                    <a:pt x="921" y="238"/>
                  </a:cubicBezTo>
                  <a:moveTo>
                    <a:pt x="1911" y="313"/>
                  </a:moveTo>
                  <a:cubicBezTo>
                    <a:pt x="1933" y="298"/>
                    <a:pt x="1913" y="272"/>
                    <a:pt x="1928" y="257"/>
                  </a:cubicBezTo>
                  <a:cubicBezTo>
                    <a:pt x="1927" y="277"/>
                    <a:pt x="1932" y="304"/>
                    <a:pt x="1939" y="309"/>
                  </a:cubicBezTo>
                  <a:cubicBezTo>
                    <a:pt x="1940" y="294"/>
                    <a:pt x="1934" y="278"/>
                    <a:pt x="1941" y="257"/>
                  </a:cubicBezTo>
                  <a:cubicBezTo>
                    <a:pt x="1941" y="263"/>
                    <a:pt x="1941" y="263"/>
                    <a:pt x="1948" y="263"/>
                  </a:cubicBezTo>
                  <a:cubicBezTo>
                    <a:pt x="1948" y="263"/>
                    <a:pt x="1956" y="248"/>
                    <a:pt x="1942" y="247"/>
                  </a:cubicBezTo>
                  <a:cubicBezTo>
                    <a:pt x="1942" y="252"/>
                    <a:pt x="1941" y="257"/>
                    <a:pt x="1935" y="257"/>
                  </a:cubicBezTo>
                  <a:cubicBezTo>
                    <a:pt x="1928" y="252"/>
                    <a:pt x="1935" y="242"/>
                    <a:pt x="1929" y="241"/>
                  </a:cubicBezTo>
                  <a:cubicBezTo>
                    <a:pt x="1928" y="257"/>
                    <a:pt x="1921" y="256"/>
                    <a:pt x="1914" y="251"/>
                  </a:cubicBezTo>
                  <a:cubicBezTo>
                    <a:pt x="1920" y="282"/>
                    <a:pt x="1912" y="292"/>
                    <a:pt x="1911" y="313"/>
                  </a:cubicBezTo>
                  <a:moveTo>
                    <a:pt x="1963" y="372"/>
                  </a:moveTo>
                  <a:cubicBezTo>
                    <a:pt x="1970" y="373"/>
                    <a:pt x="1977" y="378"/>
                    <a:pt x="1976" y="383"/>
                  </a:cubicBezTo>
                  <a:cubicBezTo>
                    <a:pt x="1978" y="358"/>
                    <a:pt x="1993" y="322"/>
                    <a:pt x="1987" y="301"/>
                  </a:cubicBezTo>
                  <a:cubicBezTo>
                    <a:pt x="1987" y="306"/>
                    <a:pt x="1987" y="311"/>
                    <a:pt x="1980" y="311"/>
                  </a:cubicBezTo>
                  <a:cubicBezTo>
                    <a:pt x="1988" y="286"/>
                    <a:pt x="1996" y="271"/>
                    <a:pt x="1976" y="249"/>
                  </a:cubicBezTo>
                  <a:cubicBezTo>
                    <a:pt x="1954" y="284"/>
                    <a:pt x="1980" y="301"/>
                    <a:pt x="1958" y="336"/>
                  </a:cubicBezTo>
                  <a:cubicBezTo>
                    <a:pt x="1972" y="342"/>
                    <a:pt x="1970" y="373"/>
                    <a:pt x="1963" y="372"/>
                  </a:cubicBezTo>
                  <a:moveTo>
                    <a:pt x="3608" y="387"/>
                  </a:moveTo>
                  <a:cubicBezTo>
                    <a:pt x="3609" y="376"/>
                    <a:pt x="3608" y="382"/>
                    <a:pt x="3623" y="372"/>
                  </a:cubicBezTo>
                  <a:cubicBezTo>
                    <a:pt x="3629" y="377"/>
                    <a:pt x="3608" y="392"/>
                    <a:pt x="3628" y="393"/>
                  </a:cubicBezTo>
                  <a:cubicBezTo>
                    <a:pt x="3601" y="402"/>
                    <a:pt x="3618" y="460"/>
                    <a:pt x="3624" y="486"/>
                  </a:cubicBezTo>
                  <a:cubicBezTo>
                    <a:pt x="3632" y="466"/>
                    <a:pt x="3619" y="434"/>
                    <a:pt x="3633" y="445"/>
                  </a:cubicBezTo>
                  <a:cubicBezTo>
                    <a:pt x="3633" y="435"/>
                    <a:pt x="3634" y="424"/>
                    <a:pt x="3627" y="424"/>
                  </a:cubicBezTo>
                  <a:cubicBezTo>
                    <a:pt x="3649" y="399"/>
                    <a:pt x="3616" y="372"/>
                    <a:pt x="3624" y="346"/>
                  </a:cubicBezTo>
                  <a:cubicBezTo>
                    <a:pt x="3630" y="357"/>
                    <a:pt x="3630" y="362"/>
                    <a:pt x="3651" y="358"/>
                  </a:cubicBezTo>
                  <a:cubicBezTo>
                    <a:pt x="3656" y="384"/>
                    <a:pt x="3648" y="415"/>
                    <a:pt x="3661" y="426"/>
                  </a:cubicBezTo>
                  <a:cubicBezTo>
                    <a:pt x="3646" y="446"/>
                    <a:pt x="3658" y="493"/>
                    <a:pt x="3664" y="514"/>
                  </a:cubicBezTo>
                  <a:cubicBezTo>
                    <a:pt x="3666" y="472"/>
                    <a:pt x="3675" y="416"/>
                    <a:pt x="3657" y="363"/>
                  </a:cubicBezTo>
                  <a:cubicBezTo>
                    <a:pt x="3657" y="363"/>
                    <a:pt x="3664" y="359"/>
                    <a:pt x="3664" y="359"/>
                  </a:cubicBezTo>
                  <a:cubicBezTo>
                    <a:pt x="3658" y="343"/>
                    <a:pt x="3659" y="332"/>
                    <a:pt x="3653" y="311"/>
                  </a:cubicBezTo>
                  <a:cubicBezTo>
                    <a:pt x="3646" y="311"/>
                    <a:pt x="3639" y="311"/>
                    <a:pt x="3633" y="305"/>
                  </a:cubicBezTo>
                  <a:cubicBezTo>
                    <a:pt x="3633" y="300"/>
                    <a:pt x="3647" y="296"/>
                    <a:pt x="3640" y="290"/>
                  </a:cubicBezTo>
                  <a:cubicBezTo>
                    <a:pt x="3626" y="300"/>
                    <a:pt x="3619" y="310"/>
                    <a:pt x="3618" y="320"/>
                  </a:cubicBezTo>
                  <a:cubicBezTo>
                    <a:pt x="3605" y="309"/>
                    <a:pt x="3599" y="298"/>
                    <a:pt x="3593" y="283"/>
                  </a:cubicBezTo>
                  <a:cubicBezTo>
                    <a:pt x="3598" y="319"/>
                    <a:pt x="3589" y="360"/>
                    <a:pt x="3608" y="387"/>
                  </a:cubicBezTo>
                  <a:moveTo>
                    <a:pt x="1904" y="323"/>
                  </a:moveTo>
                  <a:cubicBezTo>
                    <a:pt x="1891" y="307"/>
                    <a:pt x="1913" y="272"/>
                    <a:pt x="1894" y="255"/>
                  </a:cubicBezTo>
                  <a:cubicBezTo>
                    <a:pt x="1899" y="276"/>
                    <a:pt x="1884" y="312"/>
                    <a:pt x="1904" y="323"/>
                  </a:cubicBezTo>
                  <a:moveTo>
                    <a:pt x="2796" y="315"/>
                  </a:moveTo>
                  <a:cubicBezTo>
                    <a:pt x="2796" y="305"/>
                    <a:pt x="2790" y="289"/>
                    <a:pt x="2797" y="279"/>
                  </a:cubicBezTo>
                  <a:cubicBezTo>
                    <a:pt x="2784" y="279"/>
                    <a:pt x="2789" y="320"/>
                    <a:pt x="2796" y="315"/>
                  </a:cubicBezTo>
                  <a:moveTo>
                    <a:pt x="652" y="261"/>
                  </a:moveTo>
                  <a:cubicBezTo>
                    <a:pt x="653" y="250"/>
                    <a:pt x="646" y="245"/>
                    <a:pt x="646" y="240"/>
                  </a:cubicBezTo>
                  <a:cubicBezTo>
                    <a:pt x="646" y="245"/>
                    <a:pt x="646" y="240"/>
                    <a:pt x="640" y="239"/>
                  </a:cubicBezTo>
                  <a:cubicBezTo>
                    <a:pt x="611" y="254"/>
                    <a:pt x="639" y="245"/>
                    <a:pt x="632" y="260"/>
                  </a:cubicBezTo>
                  <a:cubicBezTo>
                    <a:pt x="646" y="255"/>
                    <a:pt x="645" y="266"/>
                    <a:pt x="652" y="261"/>
                  </a:cubicBezTo>
                  <a:moveTo>
                    <a:pt x="1165" y="291"/>
                  </a:moveTo>
                  <a:cubicBezTo>
                    <a:pt x="1172" y="287"/>
                    <a:pt x="1171" y="302"/>
                    <a:pt x="1179" y="292"/>
                  </a:cubicBezTo>
                  <a:cubicBezTo>
                    <a:pt x="1172" y="292"/>
                    <a:pt x="1172" y="287"/>
                    <a:pt x="1179" y="287"/>
                  </a:cubicBezTo>
                  <a:cubicBezTo>
                    <a:pt x="1179" y="287"/>
                    <a:pt x="1179" y="292"/>
                    <a:pt x="1179" y="287"/>
                  </a:cubicBezTo>
                  <a:cubicBezTo>
                    <a:pt x="1172" y="287"/>
                    <a:pt x="1186" y="277"/>
                    <a:pt x="1172" y="281"/>
                  </a:cubicBezTo>
                  <a:cubicBezTo>
                    <a:pt x="1180" y="271"/>
                    <a:pt x="1173" y="261"/>
                    <a:pt x="1174" y="256"/>
                  </a:cubicBezTo>
                  <a:cubicBezTo>
                    <a:pt x="1160" y="255"/>
                    <a:pt x="1173" y="271"/>
                    <a:pt x="1166" y="276"/>
                  </a:cubicBezTo>
                  <a:cubicBezTo>
                    <a:pt x="1179" y="277"/>
                    <a:pt x="1165" y="286"/>
                    <a:pt x="1165" y="291"/>
                  </a:cubicBezTo>
                  <a:moveTo>
                    <a:pt x="720" y="269"/>
                  </a:moveTo>
                  <a:cubicBezTo>
                    <a:pt x="721" y="264"/>
                    <a:pt x="728" y="249"/>
                    <a:pt x="715" y="248"/>
                  </a:cubicBezTo>
                  <a:cubicBezTo>
                    <a:pt x="721" y="259"/>
                    <a:pt x="707" y="263"/>
                    <a:pt x="720" y="269"/>
                  </a:cubicBezTo>
                  <a:moveTo>
                    <a:pt x="1672" y="291"/>
                  </a:moveTo>
                  <a:cubicBezTo>
                    <a:pt x="1673" y="286"/>
                    <a:pt x="1672" y="291"/>
                    <a:pt x="1679" y="291"/>
                  </a:cubicBezTo>
                  <a:cubicBezTo>
                    <a:pt x="1679" y="286"/>
                    <a:pt x="1680" y="276"/>
                    <a:pt x="1673" y="275"/>
                  </a:cubicBezTo>
                  <a:cubicBezTo>
                    <a:pt x="1679" y="286"/>
                    <a:pt x="1666" y="285"/>
                    <a:pt x="1672" y="291"/>
                  </a:cubicBezTo>
                  <a:moveTo>
                    <a:pt x="540" y="307"/>
                  </a:moveTo>
                  <a:cubicBezTo>
                    <a:pt x="547" y="307"/>
                    <a:pt x="554" y="308"/>
                    <a:pt x="554" y="313"/>
                  </a:cubicBezTo>
                  <a:cubicBezTo>
                    <a:pt x="547" y="307"/>
                    <a:pt x="553" y="333"/>
                    <a:pt x="566" y="339"/>
                  </a:cubicBezTo>
                  <a:cubicBezTo>
                    <a:pt x="554" y="302"/>
                    <a:pt x="555" y="282"/>
                    <a:pt x="550" y="256"/>
                  </a:cubicBezTo>
                  <a:cubicBezTo>
                    <a:pt x="543" y="255"/>
                    <a:pt x="548" y="292"/>
                    <a:pt x="540" y="307"/>
                  </a:cubicBezTo>
                  <a:moveTo>
                    <a:pt x="1067" y="328"/>
                  </a:moveTo>
                  <a:cubicBezTo>
                    <a:pt x="1067" y="328"/>
                    <a:pt x="1067" y="333"/>
                    <a:pt x="1067" y="333"/>
                  </a:cubicBezTo>
                  <a:cubicBezTo>
                    <a:pt x="1067" y="333"/>
                    <a:pt x="1067" y="333"/>
                    <a:pt x="1067" y="328"/>
                  </a:cubicBezTo>
                  <a:moveTo>
                    <a:pt x="1075" y="313"/>
                  </a:moveTo>
                  <a:cubicBezTo>
                    <a:pt x="1054" y="312"/>
                    <a:pt x="1074" y="323"/>
                    <a:pt x="1067" y="328"/>
                  </a:cubicBezTo>
                  <a:cubicBezTo>
                    <a:pt x="1067" y="328"/>
                    <a:pt x="1074" y="328"/>
                    <a:pt x="1074" y="328"/>
                  </a:cubicBezTo>
                  <a:cubicBezTo>
                    <a:pt x="1067" y="338"/>
                    <a:pt x="1073" y="354"/>
                    <a:pt x="1080" y="344"/>
                  </a:cubicBezTo>
                  <a:cubicBezTo>
                    <a:pt x="1086" y="355"/>
                    <a:pt x="1080" y="354"/>
                    <a:pt x="1072" y="359"/>
                  </a:cubicBezTo>
                  <a:cubicBezTo>
                    <a:pt x="1079" y="360"/>
                    <a:pt x="1086" y="365"/>
                    <a:pt x="1086" y="365"/>
                  </a:cubicBezTo>
                  <a:cubicBezTo>
                    <a:pt x="1080" y="349"/>
                    <a:pt x="1086" y="360"/>
                    <a:pt x="1093" y="355"/>
                  </a:cubicBezTo>
                  <a:cubicBezTo>
                    <a:pt x="1088" y="329"/>
                    <a:pt x="1088" y="313"/>
                    <a:pt x="1076" y="282"/>
                  </a:cubicBezTo>
                  <a:cubicBezTo>
                    <a:pt x="1069" y="287"/>
                    <a:pt x="1063" y="276"/>
                    <a:pt x="1063" y="281"/>
                  </a:cubicBezTo>
                  <a:cubicBezTo>
                    <a:pt x="1083" y="282"/>
                    <a:pt x="1068" y="307"/>
                    <a:pt x="1075" y="313"/>
                  </a:cubicBezTo>
                  <a:moveTo>
                    <a:pt x="1307" y="329"/>
                  </a:moveTo>
                  <a:cubicBezTo>
                    <a:pt x="1300" y="329"/>
                    <a:pt x="1313" y="340"/>
                    <a:pt x="1299" y="345"/>
                  </a:cubicBezTo>
                  <a:cubicBezTo>
                    <a:pt x="1299" y="345"/>
                    <a:pt x="1299" y="345"/>
                    <a:pt x="1299" y="350"/>
                  </a:cubicBezTo>
                  <a:cubicBezTo>
                    <a:pt x="1306" y="345"/>
                    <a:pt x="1313" y="345"/>
                    <a:pt x="1313" y="350"/>
                  </a:cubicBezTo>
                  <a:cubicBezTo>
                    <a:pt x="1313" y="356"/>
                    <a:pt x="1311" y="381"/>
                    <a:pt x="1318" y="387"/>
                  </a:cubicBezTo>
                  <a:cubicBezTo>
                    <a:pt x="1319" y="366"/>
                    <a:pt x="1320" y="340"/>
                    <a:pt x="1307" y="335"/>
                  </a:cubicBezTo>
                  <a:cubicBezTo>
                    <a:pt x="1307" y="324"/>
                    <a:pt x="1315" y="304"/>
                    <a:pt x="1309" y="283"/>
                  </a:cubicBezTo>
                  <a:cubicBezTo>
                    <a:pt x="1309" y="293"/>
                    <a:pt x="1314" y="319"/>
                    <a:pt x="1294" y="318"/>
                  </a:cubicBezTo>
                  <a:cubicBezTo>
                    <a:pt x="1301" y="319"/>
                    <a:pt x="1301" y="314"/>
                    <a:pt x="1294" y="313"/>
                  </a:cubicBezTo>
                  <a:cubicBezTo>
                    <a:pt x="1287" y="328"/>
                    <a:pt x="1301" y="319"/>
                    <a:pt x="1307" y="329"/>
                  </a:cubicBezTo>
                  <a:moveTo>
                    <a:pt x="1554" y="331"/>
                  </a:moveTo>
                  <a:cubicBezTo>
                    <a:pt x="1547" y="331"/>
                    <a:pt x="1561" y="327"/>
                    <a:pt x="1554" y="326"/>
                  </a:cubicBezTo>
                  <a:cubicBezTo>
                    <a:pt x="1540" y="331"/>
                    <a:pt x="1556" y="295"/>
                    <a:pt x="1542" y="289"/>
                  </a:cubicBezTo>
                  <a:cubicBezTo>
                    <a:pt x="1541" y="305"/>
                    <a:pt x="1540" y="326"/>
                    <a:pt x="1547" y="336"/>
                  </a:cubicBezTo>
                  <a:cubicBezTo>
                    <a:pt x="1547" y="331"/>
                    <a:pt x="1554" y="337"/>
                    <a:pt x="1554" y="331"/>
                  </a:cubicBezTo>
                  <a:moveTo>
                    <a:pt x="1616" y="314"/>
                  </a:moveTo>
                  <a:cubicBezTo>
                    <a:pt x="1617" y="309"/>
                    <a:pt x="1624" y="293"/>
                    <a:pt x="1611" y="293"/>
                  </a:cubicBezTo>
                  <a:cubicBezTo>
                    <a:pt x="1617" y="303"/>
                    <a:pt x="1616" y="319"/>
                    <a:pt x="1616" y="314"/>
                  </a:cubicBezTo>
                  <a:moveTo>
                    <a:pt x="3713" y="1856"/>
                  </a:moveTo>
                  <a:cubicBezTo>
                    <a:pt x="3725" y="1764"/>
                    <a:pt x="3717" y="1655"/>
                    <a:pt x="3727" y="1588"/>
                  </a:cubicBezTo>
                  <a:cubicBezTo>
                    <a:pt x="3721" y="1562"/>
                    <a:pt x="3716" y="1520"/>
                    <a:pt x="3732" y="1485"/>
                  </a:cubicBezTo>
                  <a:cubicBezTo>
                    <a:pt x="3713" y="1458"/>
                    <a:pt x="3729" y="1407"/>
                    <a:pt x="3717" y="1370"/>
                  </a:cubicBezTo>
                  <a:cubicBezTo>
                    <a:pt x="3724" y="1360"/>
                    <a:pt x="3725" y="1340"/>
                    <a:pt x="3712" y="1334"/>
                  </a:cubicBezTo>
                  <a:cubicBezTo>
                    <a:pt x="3712" y="1334"/>
                    <a:pt x="3705" y="1339"/>
                    <a:pt x="3705" y="1333"/>
                  </a:cubicBezTo>
                  <a:cubicBezTo>
                    <a:pt x="3706" y="1308"/>
                    <a:pt x="3688" y="1270"/>
                    <a:pt x="3709" y="1251"/>
                  </a:cubicBezTo>
                  <a:cubicBezTo>
                    <a:pt x="3709" y="1251"/>
                    <a:pt x="3709" y="1256"/>
                    <a:pt x="3716" y="1261"/>
                  </a:cubicBezTo>
                  <a:cubicBezTo>
                    <a:pt x="3706" y="1183"/>
                    <a:pt x="3711" y="1080"/>
                    <a:pt x="3700" y="1017"/>
                  </a:cubicBezTo>
                  <a:cubicBezTo>
                    <a:pt x="3692" y="1038"/>
                    <a:pt x="3711" y="1075"/>
                    <a:pt x="3696" y="1095"/>
                  </a:cubicBezTo>
                  <a:cubicBezTo>
                    <a:pt x="3692" y="1038"/>
                    <a:pt x="3687" y="1001"/>
                    <a:pt x="3690" y="955"/>
                  </a:cubicBezTo>
                  <a:cubicBezTo>
                    <a:pt x="3685" y="918"/>
                    <a:pt x="3687" y="877"/>
                    <a:pt x="3682" y="841"/>
                  </a:cubicBezTo>
                  <a:cubicBezTo>
                    <a:pt x="3677" y="799"/>
                    <a:pt x="3665" y="762"/>
                    <a:pt x="3673" y="742"/>
                  </a:cubicBezTo>
                  <a:cubicBezTo>
                    <a:pt x="3646" y="735"/>
                    <a:pt x="3619" y="713"/>
                    <a:pt x="3628" y="683"/>
                  </a:cubicBezTo>
                  <a:cubicBezTo>
                    <a:pt x="3621" y="688"/>
                    <a:pt x="3621" y="677"/>
                    <a:pt x="3614" y="682"/>
                  </a:cubicBezTo>
                  <a:cubicBezTo>
                    <a:pt x="3618" y="734"/>
                    <a:pt x="3610" y="765"/>
                    <a:pt x="3594" y="805"/>
                  </a:cubicBezTo>
                  <a:cubicBezTo>
                    <a:pt x="3588" y="795"/>
                    <a:pt x="3580" y="810"/>
                    <a:pt x="3581" y="805"/>
                  </a:cubicBezTo>
                  <a:cubicBezTo>
                    <a:pt x="3574" y="799"/>
                    <a:pt x="3588" y="784"/>
                    <a:pt x="3575" y="778"/>
                  </a:cubicBezTo>
                  <a:cubicBezTo>
                    <a:pt x="3573" y="815"/>
                    <a:pt x="3586" y="831"/>
                    <a:pt x="3591" y="862"/>
                  </a:cubicBezTo>
                  <a:cubicBezTo>
                    <a:pt x="3592" y="841"/>
                    <a:pt x="3580" y="820"/>
                    <a:pt x="3601" y="811"/>
                  </a:cubicBezTo>
                  <a:cubicBezTo>
                    <a:pt x="3592" y="841"/>
                    <a:pt x="3612" y="863"/>
                    <a:pt x="3577" y="877"/>
                  </a:cubicBezTo>
                  <a:cubicBezTo>
                    <a:pt x="3584" y="872"/>
                    <a:pt x="3578" y="861"/>
                    <a:pt x="3571" y="866"/>
                  </a:cubicBezTo>
                  <a:cubicBezTo>
                    <a:pt x="3584" y="877"/>
                    <a:pt x="3570" y="887"/>
                    <a:pt x="3562" y="892"/>
                  </a:cubicBezTo>
                  <a:cubicBezTo>
                    <a:pt x="3589" y="903"/>
                    <a:pt x="3555" y="907"/>
                    <a:pt x="3561" y="917"/>
                  </a:cubicBezTo>
                  <a:cubicBezTo>
                    <a:pt x="3537" y="859"/>
                    <a:pt x="3567" y="809"/>
                    <a:pt x="3542" y="761"/>
                  </a:cubicBezTo>
                  <a:cubicBezTo>
                    <a:pt x="3541" y="777"/>
                    <a:pt x="3541" y="777"/>
                    <a:pt x="3541" y="777"/>
                  </a:cubicBezTo>
                  <a:cubicBezTo>
                    <a:pt x="3513" y="781"/>
                    <a:pt x="3519" y="801"/>
                    <a:pt x="3505" y="816"/>
                  </a:cubicBezTo>
                  <a:cubicBezTo>
                    <a:pt x="3510" y="837"/>
                    <a:pt x="3528" y="905"/>
                    <a:pt x="3501" y="889"/>
                  </a:cubicBezTo>
                  <a:cubicBezTo>
                    <a:pt x="3493" y="909"/>
                    <a:pt x="3520" y="921"/>
                    <a:pt x="3505" y="935"/>
                  </a:cubicBezTo>
                  <a:cubicBezTo>
                    <a:pt x="3505" y="935"/>
                    <a:pt x="3506" y="930"/>
                    <a:pt x="3499" y="930"/>
                  </a:cubicBezTo>
                  <a:cubicBezTo>
                    <a:pt x="3511" y="956"/>
                    <a:pt x="3490" y="976"/>
                    <a:pt x="3509" y="998"/>
                  </a:cubicBezTo>
                  <a:cubicBezTo>
                    <a:pt x="3510" y="977"/>
                    <a:pt x="3497" y="961"/>
                    <a:pt x="3512" y="946"/>
                  </a:cubicBezTo>
                  <a:cubicBezTo>
                    <a:pt x="3525" y="957"/>
                    <a:pt x="3518" y="957"/>
                    <a:pt x="3511" y="967"/>
                  </a:cubicBezTo>
                  <a:cubicBezTo>
                    <a:pt x="3503" y="987"/>
                    <a:pt x="3516" y="1008"/>
                    <a:pt x="3522" y="1024"/>
                  </a:cubicBezTo>
                  <a:cubicBezTo>
                    <a:pt x="3521" y="1034"/>
                    <a:pt x="3514" y="1039"/>
                    <a:pt x="3514" y="1050"/>
                  </a:cubicBezTo>
                  <a:cubicBezTo>
                    <a:pt x="3520" y="1065"/>
                    <a:pt x="3537" y="1128"/>
                    <a:pt x="3529" y="1154"/>
                  </a:cubicBezTo>
                  <a:cubicBezTo>
                    <a:pt x="3528" y="1180"/>
                    <a:pt x="3514" y="1174"/>
                    <a:pt x="3487" y="1172"/>
                  </a:cubicBezTo>
                  <a:cubicBezTo>
                    <a:pt x="3488" y="1141"/>
                    <a:pt x="3485" y="1074"/>
                    <a:pt x="3486" y="1043"/>
                  </a:cubicBezTo>
                  <a:cubicBezTo>
                    <a:pt x="3466" y="1042"/>
                    <a:pt x="3467" y="1027"/>
                    <a:pt x="3467" y="1016"/>
                  </a:cubicBezTo>
                  <a:cubicBezTo>
                    <a:pt x="3447" y="1005"/>
                    <a:pt x="3462" y="975"/>
                    <a:pt x="3457" y="948"/>
                  </a:cubicBezTo>
                  <a:cubicBezTo>
                    <a:pt x="3430" y="937"/>
                    <a:pt x="3445" y="912"/>
                    <a:pt x="3433" y="885"/>
                  </a:cubicBezTo>
                  <a:cubicBezTo>
                    <a:pt x="3439" y="886"/>
                    <a:pt x="3439" y="886"/>
                    <a:pt x="3439" y="891"/>
                  </a:cubicBezTo>
                  <a:cubicBezTo>
                    <a:pt x="3436" y="813"/>
                    <a:pt x="3411" y="760"/>
                    <a:pt x="3429" y="678"/>
                  </a:cubicBezTo>
                  <a:cubicBezTo>
                    <a:pt x="3394" y="687"/>
                    <a:pt x="3428" y="699"/>
                    <a:pt x="3406" y="723"/>
                  </a:cubicBezTo>
                  <a:cubicBezTo>
                    <a:pt x="3413" y="724"/>
                    <a:pt x="3420" y="719"/>
                    <a:pt x="3420" y="724"/>
                  </a:cubicBezTo>
                  <a:cubicBezTo>
                    <a:pt x="3399" y="728"/>
                    <a:pt x="3413" y="729"/>
                    <a:pt x="3412" y="739"/>
                  </a:cubicBezTo>
                  <a:cubicBezTo>
                    <a:pt x="3377" y="763"/>
                    <a:pt x="3421" y="838"/>
                    <a:pt x="3400" y="858"/>
                  </a:cubicBezTo>
                  <a:cubicBezTo>
                    <a:pt x="3411" y="900"/>
                    <a:pt x="3408" y="956"/>
                    <a:pt x="3406" y="998"/>
                  </a:cubicBezTo>
                  <a:cubicBezTo>
                    <a:pt x="3400" y="997"/>
                    <a:pt x="3400" y="992"/>
                    <a:pt x="3393" y="992"/>
                  </a:cubicBezTo>
                  <a:cubicBezTo>
                    <a:pt x="3395" y="951"/>
                    <a:pt x="3390" y="919"/>
                    <a:pt x="3379" y="867"/>
                  </a:cubicBezTo>
                  <a:cubicBezTo>
                    <a:pt x="3379" y="862"/>
                    <a:pt x="3365" y="861"/>
                    <a:pt x="3365" y="856"/>
                  </a:cubicBezTo>
                  <a:cubicBezTo>
                    <a:pt x="3387" y="841"/>
                    <a:pt x="3354" y="809"/>
                    <a:pt x="3375" y="810"/>
                  </a:cubicBezTo>
                  <a:cubicBezTo>
                    <a:pt x="3375" y="810"/>
                    <a:pt x="3374" y="830"/>
                    <a:pt x="3381" y="826"/>
                  </a:cubicBezTo>
                  <a:cubicBezTo>
                    <a:pt x="3381" y="810"/>
                    <a:pt x="3375" y="805"/>
                    <a:pt x="3382" y="795"/>
                  </a:cubicBezTo>
                  <a:cubicBezTo>
                    <a:pt x="3370" y="773"/>
                    <a:pt x="3371" y="737"/>
                    <a:pt x="3365" y="727"/>
                  </a:cubicBezTo>
                  <a:cubicBezTo>
                    <a:pt x="3372" y="717"/>
                    <a:pt x="3365" y="721"/>
                    <a:pt x="3366" y="711"/>
                  </a:cubicBezTo>
                  <a:cubicBezTo>
                    <a:pt x="3373" y="711"/>
                    <a:pt x="3372" y="717"/>
                    <a:pt x="3373" y="711"/>
                  </a:cubicBezTo>
                  <a:cubicBezTo>
                    <a:pt x="3373" y="706"/>
                    <a:pt x="3366" y="711"/>
                    <a:pt x="3366" y="706"/>
                  </a:cubicBezTo>
                  <a:cubicBezTo>
                    <a:pt x="3373" y="701"/>
                    <a:pt x="3360" y="695"/>
                    <a:pt x="3360" y="685"/>
                  </a:cubicBezTo>
                  <a:cubicBezTo>
                    <a:pt x="3359" y="700"/>
                    <a:pt x="3344" y="726"/>
                    <a:pt x="3343" y="757"/>
                  </a:cubicBezTo>
                  <a:cubicBezTo>
                    <a:pt x="3342" y="777"/>
                    <a:pt x="3355" y="799"/>
                    <a:pt x="3340" y="808"/>
                  </a:cubicBezTo>
                  <a:cubicBezTo>
                    <a:pt x="3340" y="808"/>
                    <a:pt x="3334" y="803"/>
                    <a:pt x="3334" y="803"/>
                  </a:cubicBezTo>
                  <a:cubicBezTo>
                    <a:pt x="3334" y="797"/>
                    <a:pt x="3348" y="793"/>
                    <a:pt x="3335" y="787"/>
                  </a:cubicBezTo>
                  <a:cubicBezTo>
                    <a:pt x="3334" y="792"/>
                    <a:pt x="3327" y="792"/>
                    <a:pt x="3327" y="792"/>
                  </a:cubicBezTo>
                  <a:cubicBezTo>
                    <a:pt x="3324" y="864"/>
                    <a:pt x="3326" y="963"/>
                    <a:pt x="3316" y="1029"/>
                  </a:cubicBezTo>
                  <a:cubicBezTo>
                    <a:pt x="3309" y="1029"/>
                    <a:pt x="3302" y="1024"/>
                    <a:pt x="3302" y="1018"/>
                  </a:cubicBezTo>
                  <a:cubicBezTo>
                    <a:pt x="3323" y="1025"/>
                    <a:pt x="3291" y="982"/>
                    <a:pt x="3311" y="977"/>
                  </a:cubicBezTo>
                  <a:cubicBezTo>
                    <a:pt x="3305" y="972"/>
                    <a:pt x="3299" y="956"/>
                    <a:pt x="3292" y="961"/>
                  </a:cubicBezTo>
                  <a:cubicBezTo>
                    <a:pt x="3289" y="1007"/>
                    <a:pt x="3307" y="1076"/>
                    <a:pt x="3297" y="1132"/>
                  </a:cubicBezTo>
                  <a:cubicBezTo>
                    <a:pt x="3290" y="1002"/>
                    <a:pt x="3288" y="904"/>
                    <a:pt x="3274" y="769"/>
                  </a:cubicBezTo>
                  <a:cubicBezTo>
                    <a:pt x="3265" y="799"/>
                    <a:pt x="3271" y="820"/>
                    <a:pt x="3262" y="861"/>
                  </a:cubicBezTo>
                  <a:cubicBezTo>
                    <a:pt x="3250" y="824"/>
                    <a:pt x="3259" y="794"/>
                    <a:pt x="3246" y="772"/>
                  </a:cubicBezTo>
                  <a:cubicBezTo>
                    <a:pt x="3237" y="813"/>
                    <a:pt x="3242" y="855"/>
                    <a:pt x="3254" y="897"/>
                  </a:cubicBezTo>
                  <a:cubicBezTo>
                    <a:pt x="3240" y="891"/>
                    <a:pt x="3246" y="907"/>
                    <a:pt x="3240" y="901"/>
                  </a:cubicBezTo>
                  <a:cubicBezTo>
                    <a:pt x="3200" y="863"/>
                    <a:pt x="3219" y="766"/>
                    <a:pt x="3207" y="739"/>
                  </a:cubicBezTo>
                  <a:cubicBezTo>
                    <a:pt x="3200" y="744"/>
                    <a:pt x="3192" y="754"/>
                    <a:pt x="3185" y="759"/>
                  </a:cubicBezTo>
                  <a:cubicBezTo>
                    <a:pt x="3171" y="758"/>
                    <a:pt x="3179" y="743"/>
                    <a:pt x="3172" y="743"/>
                  </a:cubicBezTo>
                  <a:cubicBezTo>
                    <a:pt x="3178" y="764"/>
                    <a:pt x="3163" y="789"/>
                    <a:pt x="3162" y="810"/>
                  </a:cubicBezTo>
                  <a:cubicBezTo>
                    <a:pt x="3148" y="809"/>
                    <a:pt x="3149" y="799"/>
                    <a:pt x="3150" y="783"/>
                  </a:cubicBezTo>
                  <a:cubicBezTo>
                    <a:pt x="3143" y="783"/>
                    <a:pt x="3143" y="788"/>
                    <a:pt x="3136" y="788"/>
                  </a:cubicBezTo>
                  <a:cubicBezTo>
                    <a:pt x="3128" y="798"/>
                    <a:pt x="3142" y="798"/>
                    <a:pt x="3141" y="814"/>
                  </a:cubicBezTo>
                  <a:cubicBezTo>
                    <a:pt x="3135" y="808"/>
                    <a:pt x="3134" y="813"/>
                    <a:pt x="3127" y="818"/>
                  </a:cubicBezTo>
                  <a:cubicBezTo>
                    <a:pt x="3128" y="808"/>
                    <a:pt x="3114" y="807"/>
                    <a:pt x="3114" y="802"/>
                  </a:cubicBezTo>
                  <a:cubicBezTo>
                    <a:pt x="3131" y="746"/>
                    <a:pt x="3099" y="693"/>
                    <a:pt x="3101" y="657"/>
                  </a:cubicBezTo>
                  <a:cubicBezTo>
                    <a:pt x="3093" y="677"/>
                    <a:pt x="3092" y="703"/>
                    <a:pt x="3084" y="718"/>
                  </a:cubicBezTo>
                  <a:cubicBezTo>
                    <a:pt x="3077" y="717"/>
                    <a:pt x="3092" y="703"/>
                    <a:pt x="3078" y="697"/>
                  </a:cubicBezTo>
                  <a:cubicBezTo>
                    <a:pt x="3063" y="722"/>
                    <a:pt x="3090" y="739"/>
                    <a:pt x="3082" y="769"/>
                  </a:cubicBezTo>
                  <a:cubicBezTo>
                    <a:pt x="3075" y="774"/>
                    <a:pt x="3067" y="784"/>
                    <a:pt x="3074" y="790"/>
                  </a:cubicBezTo>
                  <a:cubicBezTo>
                    <a:pt x="3081" y="790"/>
                    <a:pt x="3081" y="790"/>
                    <a:pt x="3081" y="790"/>
                  </a:cubicBezTo>
                  <a:cubicBezTo>
                    <a:pt x="3085" y="842"/>
                    <a:pt x="3090" y="889"/>
                    <a:pt x="3086" y="951"/>
                  </a:cubicBezTo>
                  <a:cubicBezTo>
                    <a:pt x="3080" y="945"/>
                    <a:pt x="3079" y="956"/>
                    <a:pt x="3066" y="955"/>
                  </a:cubicBezTo>
                  <a:cubicBezTo>
                    <a:pt x="3067" y="934"/>
                    <a:pt x="3061" y="908"/>
                    <a:pt x="3062" y="887"/>
                  </a:cubicBezTo>
                  <a:cubicBezTo>
                    <a:pt x="3048" y="887"/>
                    <a:pt x="3056" y="872"/>
                    <a:pt x="3057" y="861"/>
                  </a:cubicBezTo>
                  <a:cubicBezTo>
                    <a:pt x="3051" y="830"/>
                    <a:pt x="3053" y="789"/>
                    <a:pt x="3048" y="763"/>
                  </a:cubicBezTo>
                  <a:cubicBezTo>
                    <a:pt x="3048" y="763"/>
                    <a:pt x="3055" y="763"/>
                    <a:pt x="3055" y="758"/>
                  </a:cubicBezTo>
                  <a:cubicBezTo>
                    <a:pt x="3036" y="731"/>
                    <a:pt x="3045" y="680"/>
                    <a:pt x="3047" y="638"/>
                  </a:cubicBezTo>
                  <a:cubicBezTo>
                    <a:pt x="3048" y="623"/>
                    <a:pt x="3049" y="607"/>
                    <a:pt x="3035" y="602"/>
                  </a:cubicBezTo>
                  <a:cubicBezTo>
                    <a:pt x="3041" y="623"/>
                    <a:pt x="3018" y="678"/>
                    <a:pt x="3039" y="659"/>
                  </a:cubicBezTo>
                  <a:cubicBezTo>
                    <a:pt x="3032" y="663"/>
                    <a:pt x="3045" y="674"/>
                    <a:pt x="3038" y="679"/>
                  </a:cubicBezTo>
                  <a:cubicBezTo>
                    <a:pt x="3031" y="679"/>
                    <a:pt x="3032" y="669"/>
                    <a:pt x="3032" y="669"/>
                  </a:cubicBezTo>
                  <a:cubicBezTo>
                    <a:pt x="3031" y="689"/>
                    <a:pt x="3030" y="715"/>
                    <a:pt x="3028" y="741"/>
                  </a:cubicBezTo>
                  <a:cubicBezTo>
                    <a:pt x="3022" y="730"/>
                    <a:pt x="3016" y="714"/>
                    <a:pt x="3023" y="699"/>
                  </a:cubicBezTo>
                  <a:cubicBezTo>
                    <a:pt x="3008" y="730"/>
                    <a:pt x="3027" y="762"/>
                    <a:pt x="3019" y="792"/>
                  </a:cubicBezTo>
                  <a:cubicBezTo>
                    <a:pt x="3018" y="818"/>
                    <a:pt x="3009" y="843"/>
                    <a:pt x="3022" y="870"/>
                  </a:cubicBezTo>
                  <a:cubicBezTo>
                    <a:pt x="3015" y="870"/>
                    <a:pt x="3015" y="875"/>
                    <a:pt x="3008" y="874"/>
                  </a:cubicBezTo>
                  <a:cubicBezTo>
                    <a:pt x="3002" y="859"/>
                    <a:pt x="3018" y="818"/>
                    <a:pt x="2998" y="801"/>
                  </a:cubicBezTo>
                  <a:cubicBezTo>
                    <a:pt x="3005" y="797"/>
                    <a:pt x="3014" y="761"/>
                    <a:pt x="3000" y="755"/>
                  </a:cubicBezTo>
                  <a:cubicBezTo>
                    <a:pt x="3008" y="730"/>
                    <a:pt x="2997" y="688"/>
                    <a:pt x="2991" y="661"/>
                  </a:cubicBezTo>
                  <a:cubicBezTo>
                    <a:pt x="2984" y="661"/>
                    <a:pt x="2989" y="698"/>
                    <a:pt x="2976" y="681"/>
                  </a:cubicBezTo>
                  <a:cubicBezTo>
                    <a:pt x="2988" y="729"/>
                    <a:pt x="2985" y="790"/>
                    <a:pt x="2977" y="816"/>
                  </a:cubicBezTo>
                  <a:cubicBezTo>
                    <a:pt x="2977" y="816"/>
                    <a:pt x="2977" y="811"/>
                    <a:pt x="2984" y="811"/>
                  </a:cubicBezTo>
                  <a:cubicBezTo>
                    <a:pt x="2983" y="832"/>
                    <a:pt x="2989" y="837"/>
                    <a:pt x="2975" y="852"/>
                  </a:cubicBezTo>
                  <a:cubicBezTo>
                    <a:pt x="2988" y="853"/>
                    <a:pt x="2987" y="873"/>
                    <a:pt x="2981" y="873"/>
                  </a:cubicBezTo>
                  <a:cubicBezTo>
                    <a:pt x="2949" y="820"/>
                    <a:pt x="2972" y="774"/>
                    <a:pt x="2947" y="721"/>
                  </a:cubicBezTo>
                  <a:cubicBezTo>
                    <a:pt x="2962" y="701"/>
                    <a:pt x="2963" y="665"/>
                    <a:pt x="2944" y="638"/>
                  </a:cubicBezTo>
                  <a:cubicBezTo>
                    <a:pt x="2935" y="695"/>
                    <a:pt x="2947" y="721"/>
                    <a:pt x="2944" y="788"/>
                  </a:cubicBezTo>
                  <a:cubicBezTo>
                    <a:pt x="2937" y="788"/>
                    <a:pt x="2936" y="798"/>
                    <a:pt x="2929" y="803"/>
                  </a:cubicBezTo>
                  <a:cubicBezTo>
                    <a:pt x="2930" y="783"/>
                    <a:pt x="2924" y="777"/>
                    <a:pt x="2924" y="762"/>
                  </a:cubicBezTo>
                  <a:cubicBezTo>
                    <a:pt x="2904" y="755"/>
                    <a:pt x="2926" y="736"/>
                    <a:pt x="2912" y="735"/>
                  </a:cubicBezTo>
                  <a:cubicBezTo>
                    <a:pt x="2924" y="767"/>
                    <a:pt x="2902" y="802"/>
                    <a:pt x="2914" y="823"/>
                  </a:cubicBezTo>
                  <a:cubicBezTo>
                    <a:pt x="2914" y="823"/>
                    <a:pt x="2922" y="818"/>
                    <a:pt x="2922" y="818"/>
                  </a:cubicBezTo>
                  <a:cubicBezTo>
                    <a:pt x="2900" y="838"/>
                    <a:pt x="2919" y="875"/>
                    <a:pt x="2904" y="890"/>
                  </a:cubicBezTo>
                  <a:cubicBezTo>
                    <a:pt x="2898" y="869"/>
                    <a:pt x="2893" y="843"/>
                    <a:pt x="2894" y="817"/>
                  </a:cubicBezTo>
                  <a:cubicBezTo>
                    <a:pt x="2894" y="817"/>
                    <a:pt x="2901" y="817"/>
                    <a:pt x="2901" y="817"/>
                  </a:cubicBezTo>
                  <a:cubicBezTo>
                    <a:pt x="2895" y="796"/>
                    <a:pt x="2896" y="786"/>
                    <a:pt x="2903" y="771"/>
                  </a:cubicBezTo>
                  <a:cubicBezTo>
                    <a:pt x="2904" y="766"/>
                    <a:pt x="2904" y="761"/>
                    <a:pt x="2904" y="755"/>
                  </a:cubicBezTo>
                  <a:cubicBezTo>
                    <a:pt x="2890" y="760"/>
                    <a:pt x="2890" y="760"/>
                    <a:pt x="2891" y="750"/>
                  </a:cubicBezTo>
                  <a:cubicBezTo>
                    <a:pt x="2899" y="714"/>
                    <a:pt x="2880" y="682"/>
                    <a:pt x="2889" y="651"/>
                  </a:cubicBezTo>
                  <a:cubicBezTo>
                    <a:pt x="2888" y="656"/>
                    <a:pt x="2888" y="656"/>
                    <a:pt x="2889" y="651"/>
                  </a:cubicBezTo>
                  <a:cubicBezTo>
                    <a:pt x="2884" y="615"/>
                    <a:pt x="2879" y="578"/>
                    <a:pt x="2880" y="547"/>
                  </a:cubicBezTo>
                  <a:cubicBezTo>
                    <a:pt x="2880" y="542"/>
                    <a:pt x="2874" y="542"/>
                    <a:pt x="2867" y="541"/>
                  </a:cubicBezTo>
                  <a:cubicBezTo>
                    <a:pt x="2852" y="572"/>
                    <a:pt x="2869" y="635"/>
                    <a:pt x="2854" y="660"/>
                  </a:cubicBezTo>
                  <a:cubicBezTo>
                    <a:pt x="2854" y="655"/>
                    <a:pt x="2861" y="650"/>
                    <a:pt x="2862" y="645"/>
                  </a:cubicBezTo>
                  <a:cubicBezTo>
                    <a:pt x="2855" y="644"/>
                    <a:pt x="2855" y="649"/>
                    <a:pt x="2848" y="649"/>
                  </a:cubicBezTo>
                  <a:cubicBezTo>
                    <a:pt x="2849" y="618"/>
                    <a:pt x="2851" y="592"/>
                    <a:pt x="2838" y="571"/>
                  </a:cubicBezTo>
                  <a:cubicBezTo>
                    <a:pt x="2845" y="566"/>
                    <a:pt x="2845" y="571"/>
                    <a:pt x="2852" y="572"/>
                  </a:cubicBezTo>
                  <a:cubicBezTo>
                    <a:pt x="2852" y="567"/>
                    <a:pt x="2845" y="556"/>
                    <a:pt x="2853" y="551"/>
                  </a:cubicBezTo>
                  <a:cubicBezTo>
                    <a:pt x="2846" y="551"/>
                    <a:pt x="2846" y="546"/>
                    <a:pt x="2839" y="550"/>
                  </a:cubicBezTo>
                  <a:cubicBezTo>
                    <a:pt x="2831" y="571"/>
                    <a:pt x="2824" y="581"/>
                    <a:pt x="2829" y="602"/>
                  </a:cubicBezTo>
                  <a:cubicBezTo>
                    <a:pt x="2830" y="586"/>
                    <a:pt x="2849" y="613"/>
                    <a:pt x="2829" y="617"/>
                  </a:cubicBezTo>
                  <a:cubicBezTo>
                    <a:pt x="2829" y="612"/>
                    <a:pt x="2829" y="607"/>
                    <a:pt x="2822" y="606"/>
                  </a:cubicBezTo>
                  <a:cubicBezTo>
                    <a:pt x="2821" y="632"/>
                    <a:pt x="2827" y="658"/>
                    <a:pt x="2833" y="674"/>
                  </a:cubicBezTo>
                  <a:cubicBezTo>
                    <a:pt x="2833" y="669"/>
                    <a:pt x="2827" y="658"/>
                    <a:pt x="2833" y="659"/>
                  </a:cubicBezTo>
                  <a:cubicBezTo>
                    <a:pt x="2839" y="685"/>
                    <a:pt x="2838" y="706"/>
                    <a:pt x="2844" y="727"/>
                  </a:cubicBezTo>
                  <a:cubicBezTo>
                    <a:pt x="2858" y="712"/>
                    <a:pt x="2832" y="690"/>
                    <a:pt x="2846" y="685"/>
                  </a:cubicBezTo>
                  <a:cubicBezTo>
                    <a:pt x="2846" y="680"/>
                    <a:pt x="2846" y="680"/>
                    <a:pt x="2846" y="680"/>
                  </a:cubicBezTo>
                  <a:cubicBezTo>
                    <a:pt x="2840" y="669"/>
                    <a:pt x="2854" y="665"/>
                    <a:pt x="2861" y="660"/>
                  </a:cubicBezTo>
                  <a:cubicBezTo>
                    <a:pt x="2853" y="675"/>
                    <a:pt x="2880" y="697"/>
                    <a:pt x="2852" y="701"/>
                  </a:cubicBezTo>
                  <a:cubicBezTo>
                    <a:pt x="2872" y="712"/>
                    <a:pt x="2871" y="738"/>
                    <a:pt x="2857" y="748"/>
                  </a:cubicBezTo>
                  <a:cubicBezTo>
                    <a:pt x="2843" y="742"/>
                    <a:pt x="2843" y="747"/>
                    <a:pt x="2836" y="737"/>
                  </a:cubicBezTo>
                  <a:cubicBezTo>
                    <a:pt x="2829" y="747"/>
                    <a:pt x="2849" y="763"/>
                    <a:pt x="2835" y="773"/>
                  </a:cubicBezTo>
                  <a:cubicBezTo>
                    <a:pt x="2795" y="750"/>
                    <a:pt x="2812" y="684"/>
                    <a:pt x="2814" y="642"/>
                  </a:cubicBezTo>
                  <a:cubicBezTo>
                    <a:pt x="2813" y="647"/>
                    <a:pt x="2813" y="647"/>
                    <a:pt x="2807" y="647"/>
                  </a:cubicBezTo>
                  <a:cubicBezTo>
                    <a:pt x="2808" y="626"/>
                    <a:pt x="2816" y="606"/>
                    <a:pt x="2802" y="595"/>
                  </a:cubicBezTo>
                  <a:cubicBezTo>
                    <a:pt x="2809" y="601"/>
                    <a:pt x="2802" y="605"/>
                    <a:pt x="2795" y="610"/>
                  </a:cubicBezTo>
                  <a:cubicBezTo>
                    <a:pt x="2808" y="616"/>
                    <a:pt x="2793" y="636"/>
                    <a:pt x="2786" y="641"/>
                  </a:cubicBezTo>
                  <a:cubicBezTo>
                    <a:pt x="2787" y="631"/>
                    <a:pt x="2781" y="620"/>
                    <a:pt x="2781" y="615"/>
                  </a:cubicBezTo>
                  <a:cubicBezTo>
                    <a:pt x="2773" y="625"/>
                    <a:pt x="2775" y="604"/>
                    <a:pt x="2768" y="604"/>
                  </a:cubicBezTo>
                  <a:cubicBezTo>
                    <a:pt x="2760" y="614"/>
                    <a:pt x="2774" y="620"/>
                    <a:pt x="2767" y="619"/>
                  </a:cubicBezTo>
                  <a:cubicBezTo>
                    <a:pt x="2760" y="614"/>
                    <a:pt x="2766" y="640"/>
                    <a:pt x="2752" y="634"/>
                  </a:cubicBezTo>
                  <a:cubicBezTo>
                    <a:pt x="2753" y="624"/>
                    <a:pt x="2754" y="608"/>
                    <a:pt x="2754" y="603"/>
                  </a:cubicBezTo>
                  <a:cubicBezTo>
                    <a:pt x="2754" y="608"/>
                    <a:pt x="2747" y="608"/>
                    <a:pt x="2740" y="608"/>
                  </a:cubicBezTo>
                  <a:cubicBezTo>
                    <a:pt x="2728" y="581"/>
                    <a:pt x="2730" y="540"/>
                    <a:pt x="2710" y="513"/>
                  </a:cubicBezTo>
                  <a:cubicBezTo>
                    <a:pt x="2725" y="503"/>
                    <a:pt x="2719" y="482"/>
                    <a:pt x="2706" y="471"/>
                  </a:cubicBezTo>
                  <a:cubicBezTo>
                    <a:pt x="2713" y="472"/>
                    <a:pt x="2719" y="472"/>
                    <a:pt x="2720" y="462"/>
                  </a:cubicBezTo>
                  <a:cubicBezTo>
                    <a:pt x="2706" y="466"/>
                    <a:pt x="2714" y="451"/>
                    <a:pt x="2707" y="451"/>
                  </a:cubicBezTo>
                  <a:cubicBezTo>
                    <a:pt x="2714" y="441"/>
                    <a:pt x="2710" y="394"/>
                    <a:pt x="2696" y="388"/>
                  </a:cubicBezTo>
                  <a:cubicBezTo>
                    <a:pt x="2710" y="528"/>
                    <a:pt x="2711" y="642"/>
                    <a:pt x="2711" y="777"/>
                  </a:cubicBezTo>
                  <a:cubicBezTo>
                    <a:pt x="2698" y="771"/>
                    <a:pt x="2712" y="767"/>
                    <a:pt x="2691" y="766"/>
                  </a:cubicBezTo>
                  <a:cubicBezTo>
                    <a:pt x="2683" y="796"/>
                    <a:pt x="2694" y="848"/>
                    <a:pt x="2686" y="869"/>
                  </a:cubicBezTo>
                  <a:cubicBezTo>
                    <a:pt x="2693" y="874"/>
                    <a:pt x="2690" y="916"/>
                    <a:pt x="2683" y="931"/>
                  </a:cubicBezTo>
                  <a:cubicBezTo>
                    <a:pt x="2685" y="884"/>
                    <a:pt x="2682" y="807"/>
                    <a:pt x="2670" y="775"/>
                  </a:cubicBezTo>
                  <a:cubicBezTo>
                    <a:pt x="2670" y="780"/>
                    <a:pt x="2663" y="780"/>
                    <a:pt x="2656" y="785"/>
                  </a:cubicBezTo>
                  <a:cubicBezTo>
                    <a:pt x="2656" y="774"/>
                    <a:pt x="2657" y="754"/>
                    <a:pt x="2657" y="764"/>
                  </a:cubicBezTo>
                  <a:cubicBezTo>
                    <a:pt x="2649" y="779"/>
                    <a:pt x="2662" y="806"/>
                    <a:pt x="2647" y="825"/>
                  </a:cubicBezTo>
                  <a:cubicBezTo>
                    <a:pt x="2642" y="789"/>
                    <a:pt x="2631" y="742"/>
                    <a:pt x="2632" y="711"/>
                  </a:cubicBezTo>
                  <a:cubicBezTo>
                    <a:pt x="2633" y="695"/>
                    <a:pt x="2648" y="675"/>
                    <a:pt x="2641" y="660"/>
                  </a:cubicBezTo>
                  <a:cubicBezTo>
                    <a:pt x="2642" y="654"/>
                    <a:pt x="2635" y="644"/>
                    <a:pt x="2636" y="639"/>
                  </a:cubicBezTo>
                  <a:cubicBezTo>
                    <a:pt x="2625" y="576"/>
                    <a:pt x="2628" y="519"/>
                    <a:pt x="2617" y="467"/>
                  </a:cubicBezTo>
                  <a:cubicBezTo>
                    <a:pt x="2603" y="477"/>
                    <a:pt x="2623" y="488"/>
                    <a:pt x="2602" y="497"/>
                  </a:cubicBezTo>
                  <a:cubicBezTo>
                    <a:pt x="2615" y="508"/>
                    <a:pt x="2607" y="529"/>
                    <a:pt x="2613" y="544"/>
                  </a:cubicBezTo>
                  <a:cubicBezTo>
                    <a:pt x="2598" y="575"/>
                    <a:pt x="2608" y="637"/>
                    <a:pt x="2613" y="679"/>
                  </a:cubicBezTo>
                  <a:cubicBezTo>
                    <a:pt x="2609" y="767"/>
                    <a:pt x="2611" y="850"/>
                    <a:pt x="2615" y="917"/>
                  </a:cubicBezTo>
                  <a:cubicBezTo>
                    <a:pt x="2586" y="941"/>
                    <a:pt x="2611" y="989"/>
                    <a:pt x="2617" y="1021"/>
                  </a:cubicBezTo>
                  <a:cubicBezTo>
                    <a:pt x="2610" y="1025"/>
                    <a:pt x="2603" y="1025"/>
                    <a:pt x="2602" y="1030"/>
                  </a:cubicBezTo>
                  <a:cubicBezTo>
                    <a:pt x="2602" y="1046"/>
                    <a:pt x="2608" y="1067"/>
                    <a:pt x="2587" y="1071"/>
                  </a:cubicBezTo>
                  <a:cubicBezTo>
                    <a:pt x="2582" y="1029"/>
                    <a:pt x="2591" y="993"/>
                    <a:pt x="2579" y="946"/>
                  </a:cubicBezTo>
                  <a:cubicBezTo>
                    <a:pt x="2571" y="967"/>
                    <a:pt x="2584" y="998"/>
                    <a:pt x="2569" y="1008"/>
                  </a:cubicBezTo>
                  <a:cubicBezTo>
                    <a:pt x="2561" y="904"/>
                    <a:pt x="2572" y="817"/>
                    <a:pt x="2549" y="733"/>
                  </a:cubicBezTo>
                  <a:cubicBezTo>
                    <a:pt x="2547" y="764"/>
                    <a:pt x="2560" y="790"/>
                    <a:pt x="2545" y="810"/>
                  </a:cubicBezTo>
                  <a:cubicBezTo>
                    <a:pt x="2531" y="809"/>
                    <a:pt x="2531" y="809"/>
                    <a:pt x="2531" y="809"/>
                  </a:cubicBezTo>
                  <a:cubicBezTo>
                    <a:pt x="2532" y="789"/>
                    <a:pt x="2540" y="779"/>
                    <a:pt x="2527" y="763"/>
                  </a:cubicBezTo>
                  <a:cubicBezTo>
                    <a:pt x="2525" y="788"/>
                    <a:pt x="2531" y="809"/>
                    <a:pt x="2530" y="830"/>
                  </a:cubicBezTo>
                  <a:cubicBezTo>
                    <a:pt x="2530" y="835"/>
                    <a:pt x="2536" y="851"/>
                    <a:pt x="2515" y="855"/>
                  </a:cubicBezTo>
                  <a:cubicBezTo>
                    <a:pt x="2496" y="818"/>
                    <a:pt x="2520" y="767"/>
                    <a:pt x="2501" y="720"/>
                  </a:cubicBezTo>
                  <a:cubicBezTo>
                    <a:pt x="2501" y="735"/>
                    <a:pt x="2488" y="714"/>
                    <a:pt x="2487" y="724"/>
                  </a:cubicBezTo>
                  <a:cubicBezTo>
                    <a:pt x="2479" y="760"/>
                    <a:pt x="2498" y="787"/>
                    <a:pt x="2476" y="822"/>
                  </a:cubicBezTo>
                  <a:cubicBezTo>
                    <a:pt x="2476" y="812"/>
                    <a:pt x="2476" y="807"/>
                    <a:pt x="2470" y="806"/>
                  </a:cubicBezTo>
                  <a:cubicBezTo>
                    <a:pt x="2483" y="807"/>
                    <a:pt x="2480" y="745"/>
                    <a:pt x="2472" y="760"/>
                  </a:cubicBezTo>
                  <a:cubicBezTo>
                    <a:pt x="2472" y="750"/>
                    <a:pt x="2473" y="729"/>
                    <a:pt x="2467" y="729"/>
                  </a:cubicBezTo>
                  <a:cubicBezTo>
                    <a:pt x="2466" y="744"/>
                    <a:pt x="2472" y="755"/>
                    <a:pt x="2465" y="765"/>
                  </a:cubicBezTo>
                  <a:cubicBezTo>
                    <a:pt x="2465" y="760"/>
                    <a:pt x="2465" y="754"/>
                    <a:pt x="2458" y="759"/>
                  </a:cubicBezTo>
                  <a:cubicBezTo>
                    <a:pt x="2450" y="785"/>
                    <a:pt x="2476" y="807"/>
                    <a:pt x="2448" y="821"/>
                  </a:cubicBezTo>
                  <a:cubicBezTo>
                    <a:pt x="2462" y="821"/>
                    <a:pt x="2441" y="826"/>
                    <a:pt x="2461" y="832"/>
                  </a:cubicBezTo>
                  <a:cubicBezTo>
                    <a:pt x="2448" y="836"/>
                    <a:pt x="2454" y="852"/>
                    <a:pt x="2467" y="863"/>
                  </a:cubicBezTo>
                  <a:cubicBezTo>
                    <a:pt x="2467" y="858"/>
                    <a:pt x="2460" y="852"/>
                    <a:pt x="2467" y="853"/>
                  </a:cubicBezTo>
                  <a:cubicBezTo>
                    <a:pt x="2474" y="853"/>
                    <a:pt x="2466" y="873"/>
                    <a:pt x="2460" y="863"/>
                  </a:cubicBezTo>
                  <a:cubicBezTo>
                    <a:pt x="2458" y="909"/>
                    <a:pt x="2477" y="926"/>
                    <a:pt x="2448" y="960"/>
                  </a:cubicBezTo>
                  <a:cubicBezTo>
                    <a:pt x="2435" y="944"/>
                    <a:pt x="2443" y="919"/>
                    <a:pt x="2444" y="898"/>
                  </a:cubicBezTo>
                  <a:cubicBezTo>
                    <a:pt x="2438" y="888"/>
                    <a:pt x="2432" y="877"/>
                    <a:pt x="2432" y="867"/>
                  </a:cubicBezTo>
                  <a:cubicBezTo>
                    <a:pt x="2433" y="861"/>
                    <a:pt x="2440" y="857"/>
                    <a:pt x="2440" y="846"/>
                  </a:cubicBezTo>
                  <a:cubicBezTo>
                    <a:pt x="2441" y="831"/>
                    <a:pt x="2429" y="799"/>
                    <a:pt x="2436" y="799"/>
                  </a:cubicBezTo>
                  <a:cubicBezTo>
                    <a:pt x="2429" y="794"/>
                    <a:pt x="2429" y="789"/>
                    <a:pt x="2423" y="783"/>
                  </a:cubicBezTo>
                  <a:cubicBezTo>
                    <a:pt x="2430" y="784"/>
                    <a:pt x="2430" y="784"/>
                    <a:pt x="2430" y="784"/>
                  </a:cubicBezTo>
                  <a:cubicBezTo>
                    <a:pt x="2423" y="783"/>
                    <a:pt x="2431" y="753"/>
                    <a:pt x="2417" y="762"/>
                  </a:cubicBezTo>
                  <a:cubicBezTo>
                    <a:pt x="2424" y="757"/>
                    <a:pt x="2424" y="752"/>
                    <a:pt x="2425" y="747"/>
                  </a:cubicBezTo>
                  <a:cubicBezTo>
                    <a:pt x="2411" y="736"/>
                    <a:pt x="2432" y="732"/>
                    <a:pt x="2412" y="726"/>
                  </a:cubicBezTo>
                  <a:cubicBezTo>
                    <a:pt x="2419" y="726"/>
                    <a:pt x="2412" y="716"/>
                    <a:pt x="2413" y="710"/>
                  </a:cubicBezTo>
                  <a:cubicBezTo>
                    <a:pt x="2419" y="716"/>
                    <a:pt x="2426" y="716"/>
                    <a:pt x="2426" y="711"/>
                  </a:cubicBezTo>
                  <a:cubicBezTo>
                    <a:pt x="2406" y="700"/>
                    <a:pt x="2420" y="706"/>
                    <a:pt x="2420" y="695"/>
                  </a:cubicBezTo>
                  <a:cubicBezTo>
                    <a:pt x="2413" y="695"/>
                    <a:pt x="2413" y="700"/>
                    <a:pt x="2406" y="700"/>
                  </a:cubicBezTo>
                  <a:cubicBezTo>
                    <a:pt x="2407" y="684"/>
                    <a:pt x="2415" y="664"/>
                    <a:pt x="2408" y="664"/>
                  </a:cubicBezTo>
                  <a:cubicBezTo>
                    <a:pt x="2415" y="659"/>
                    <a:pt x="2415" y="664"/>
                    <a:pt x="2422" y="664"/>
                  </a:cubicBezTo>
                  <a:cubicBezTo>
                    <a:pt x="2396" y="627"/>
                    <a:pt x="2414" y="555"/>
                    <a:pt x="2389" y="502"/>
                  </a:cubicBezTo>
                  <a:cubicBezTo>
                    <a:pt x="2382" y="502"/>
                    <a:pt x="2375" y="507"/>
                    <a:pt x="2368" y="501"/>
                  </a:cubicBezTo>
                  <a:cubicBezTo>
                    <a:pt x="2368" y="496"/>
                    <a:pt x="2376" y="486"/>
                    <a:pt x="2362" y="480"/>
                  </a:cubicBezTo>
                  <a:cubicBezTo>
                    <a:pt x="2362" y="485"/>
                    <a:pt x="2355" y="495"/>
                    <a:pt x="2354" y="511"/>
                  </a:cubicBezTo>
                  <a:cubicBezTo>
                    <a:pt x="2354" y="511"/>
                    <a:pt x="2347" y="510"/>
                    <a:pt x="2340" y="510"/>
                  </a:cubicBezTo>
                  <a:cubicBezTo>
                    <a:pt x="2336" y="603"/>
                    <a:pt x="2360" y="672"/>
                    <a:pt x="2350" y="723"/>
                  </a:cubicBezTo>
                  <a:cubicBezTo>
                    <a:pt x="2343" y="722"/>
                    <a:pt x="2343" y="722"/>
                    <a:pt x="2337" y="722"/>
                  </a:cubicBezTo>
                  <a:cubicBezTo>
                    <a:pt x="2319" y="654"/>
                    <a:pt x="2337" y="572"/>
                    <a:pt x="2313" y="504"/>
                  </a:cubicBezTo>
                  <a:cubicBezTo>
                    <a:pt x="2325" y="535"/>
                    <a:pt x="2311" y="555"/>
                    <a:pt x="2309" y="581"/>
                  </a:cubicBezTo>
                  <a:cubicBezTo>
                    <a:pt x="2323" y="577"/>
                    <a:pt x="2323" y="592"/>
                    <a:pt x="2315" y="597"/>
                  </a:cubicBezTo>
                  <a:cubicBezTo>
                    <a:pt x="2315" y="597"/>
                    <a:pt x="2316" y="587"/>
                    <a:pt x="2309" y="586"/>
                  </a:cubicBezTo>
                  <a:cubicBezTo>
                    <a:pt x="2308" y="602"/>
                    <a:pt x="2308" y="602"/>
                    <a:pt x="2322" y="602"/>
                  </a:cubicBezTo>
                  <a:cubicBezTo>
                    <a:pt x="2322" y="613"/>
                    <a:pt x="2314" y="618"/>
                    <a:pt x="2308" y="617"/>
                  </a:cubicBezTo>
                  <a:cubicBezTo>
                    <a:pt x="2306" y="643"/>
                    <a:pt x="2324" y="701"/>
                    <a:pt x="2310" y="710"/>
                  </a:cubicBezTo>
                  <a:cubicBezTo>
                    <a:pt x="2315" y="752"/>
                    <a:pt x="2312" y="799"/>
                    <a:pt x="2310" y="850"/>
                  </a:cubicBezTo>
                  <a:cubicBezTo>
                    <a:pt x="2303" y="839"/>
                    <a:pt x="2313" y="788"/>
                    <a:pt x="2291" y="808"/>
                  </a:cubicBezTo>
                  <a:cubicBezTo>
                    <a:pt x="2283" y="704"/>
                    <a:pt x="2293" y="632"/>
                    <a:pt x="2277" y="533"/>
                  </a:cubicBezTo>
                  <a:cubicBezTo>
                    <a:pt x="2269" y="558"/>
                    <a:pt x="2281" y="595"/>
                    <a:pt x="2273" y="621"/>
                  </a:cubicBezTo>
                  <a:cubicBezTo>
                    <a:pt x="2273" y="621"/>
                    <a:pt x="2273" y="615"/>
                    <a:pt x="2267" y="615"/>
                  </a:cubicBezTo>
                  <a:cubicBezTo>
                    <a:pt x="2272" y="636"/>
                    <a:pt x="2266" y="625"/>
                    <a:pt x="2265" y="646"/>
                  </a:cubicBezTo>
                  <a:cubicBezTo>
                    <a:pt x="2263" y="677"/>
                    <a:pt x="2262" y="713"/>
                    <a:pt x="2261" y="729"/>
                  </a:cubicBezTo>
                  <a:cubicBezTo>
                    <a:pt x="2241" y="707"/>
                    <a:pt x="2251" y="661"/>
                    <a:pt x="2252" y="640"/>
                  </a:cubicBezTo>
                  <a:cubicBezTo>
                    <a:pt x="2252" y="640"/>
                    <a:pt x="2258" y="651"/>
                    <a:pt x="2258" y="641"/>
                  </a:cubicBezTo>
                  <a:cubicBezTo>
                    <a:pt x="2238" y="634"/>
                    <a:pt x="2260" y="610"/>
                    <a:pt x="2261" y="594"/>
                  </a:cubicBezTo>
                  <a:cubicBezTo>
                    <a:pt x="2247" y="593"/>
                    <a:pt x="2248" y="583"/>
                    <a:pt x="2241" y="583"/>
                  </a:cubicBezTo>
                  <a:cubicBezTo>
                    <a:pt x="2240" y="588"/>
                    <a:pt x="2240" y="593"/>
                    <a:pt x="2240" y="593"/>
                  </a:cubicBezTo>
                  <a:cubicBezTo>
                    <a:pt x="2234" y="588"/>
                    <a:pt x="2234" y="588"/>
                    <a:pt x="2234" y="588"/>
                  </a:cubicBezTo>
                  <a:cubicBezTo>
                    <a:pt x="2235" y="567"/>
                    <a:pt x="2229" y="541"/>
                    <a:pt x="2223" y="525"/>
                  </a:cubicBezTo>
                  <a:cubicBezTo>
                    <a:pt x="2216" y="530"/>
                    <a:pt x="2228" y="556"/>
                    <a:pt x="2208" y="560"/>
                  </a:cubicBezTo>
                  <a:cubicBezTo>
                    <a:pt x="2208" y="555"/>
                    <a:pt x="2201" y="555"/>
                    <a:pt x="2201" y="550"/>
                  </a:cubicBezTo>
                  <a:cubicBezTo>
                    <a:pt x="2207" y="576"/>
                    <a:pt x="2178" y="600"/>
                    <a:pt x="2198" y="607"/>
                  </a:cubicBezTo>
                  <a:cubicBezTo>
                    <a:pt x="2197" y="643"/>
                    <a:pt x="2203" y="659"/>
                    <a:pt x="2194" y="694"/>
                  </a:cubicBezTo>
                  <a:cubicBezTo>
                    <a:pt x="2195" y="679"/>
                    <a:pt x="2188" y="668"/>
                    <a:pt x="2182" y="663"/>
                  </a:cubicBezTo>
                  <a:cubicBezTo>
                    <a:pt x="2182" y="663"/>
                    <a:pt x="2188" y="668"/>
                    <a:pt x="2182" y="668"/>
                  </a:cubicBezTo>
                  <a:cubicBezTo>
                    <a:pt x="2149" y="630"/>
                    <a:pt x="2180" y="559"/>
                    <a:pt x="2155" y="516"/>
                  </a:cubicBezTo>
                  <a:cubicBezTo>
                    <a:pt x="2155" y="511"/>
                    <a:pt x="2169" y="512"/>
                    <a:pt x="2162" y="506"/>
                  </a:cubicBezTo>
                  <a:cubicBezTo>
                    <a:pt x="2149" y="506"/>
                    <a:pt x="2149" y="506"/>
                    <a:pt x="2149" y="506"/>
                  </a:cubicBezTo>
                  <a:cubicBezTo>
                    <a:pt x="2148" y="521"/>
                    <a:pt x="2160" y="543"/>
                    <a:pt x="2140" y="536"/>
                  </a:cubicBezTo>
                  <a:cubicBezTo>
                    <a:pt x="2160" y="553"/>
                    <a:pt x="2139" y="567"/>
                    <a:pt x="2111" y="576"/>
                  </a:cubicBezTo>
                  <a:cubicBezTo>
                    <a:pt x="2091" y="565"/>
                    <a:pt x="2099" y="529"/>
                    <a:pt x="2100" y="509"/>
                  </a:cubicBezTo>
                  <a:cubicBezTo>
                    <a:pt x="2087" y="508"/>
                    <a:pt x="2087" y="508"/>
                    <a:pt x="2087" y="508"/>
                  </a:cubicBezTo>
                  <a:cubicBezTo>
                    <a:pt x="2086" y="523"/>
                    <a:pt x="2093" y="524"/>
                    <a:pt x="2078" y="539"/>
                  </a:cubicBezTo>
                  <a:cubicBezTo>
                    <a:pt x="2085" y="539"/>
                    <a:pt x="2092" y="544"/>
                    <a:pt x="2092" y="550"/>
                  </a:cubicBezTo>
                  <a:cubicBezTo>
                    <a:pt x="2085" y="549"/>
                    <a:pt x="2084" y="554"/>
                    <a:pt x="2084" y="554"/>
                  </a:cubicBezTo>
                  <a:cubicBezTo>
                    <a:pt x="2071" y="549"/>
                    <a:pt x="2085" y="534"/>
                    <a:pt x="2072" y="528"/>
                  </a:cubicBezTo>
                  <a:cubicBezTo>
                    <a:pt x="2072" y="533"/>
                    <a:pt x="2072" y="533"/>
                    <a:pt x="2065" y="533"/>
                  </a:cubicBezTo>
                  <a:cubicBezTo>
                    <a:pt x="2073" y="518"/>
                    <a:pt x="2052" y="517"/>
                    <a:pt x="2060" y="496"/>
                  </a:cubicBezTo>
                  <a:cubicBezTo>
                    <a:pt x="2046" y="496"/>
                    <a:pt x="2046" y="490"/>
                    <a:pt x="2040" y="485"/>
                  </a:cubicBezTo>
                  <a:cubicBezTo>
                    <a:pt x="2049" y="449"/>
                    <a:pt x="2036" y="423"/>
                    <a:pt x="2046" y="366"/>
                  </a:cubicBezTo>
                  <a:cubicBezTo>
                    <a:pt x="2032" y="365"/>
                    <a:pt x="2032" y="365"/>
                    <a:pt x="2032" y="365"/>
                  </a:cubicBezTo>
                  <a:cubicBezTo>
                    <a:pt x="2025" y="370"/>
                    <a:pt x="2031" y="381"/>
                    <a:pt x="2024" y="381"/>
                  </a:cubicBezTo>
                  <a:cubicBezTo>
                    <a:pt x="2005" y="364"/>
                    <a:pt x="2027" y="339"/>
                    <a:pt x="2013" y="328"/>
                  </a:cubicBezTo>
                  <a:cubicBezTo>
                    <a:pt x="2013" y="344"/>
                    <a:pt x="2011" y="380"/>
                    <a:pt x="2024" y="396"/>
                  </a:cubicBezTo>
                  <a:cubicBezTo>
                    <a:pt x="2024" y="391"/>
                    <a:pt x="2017" y="385"/>
                    <a:pt x="2031" y="386"/>
                  </a:cubicBezTo>
                  <a:cubicBezTo>
                    <a:pt x="2031" y="396"/>
                    <a:pt x="2023" y="401"/>
                    <a:pt x="2023" y="412"/>
                  </a:cubicBezTo>
                  <a:cubicBezTo>
                    <a:pt x="2023" y="412"/>
                    <a:pt x="2030" y="407"/>
                    <a:pt x="2030" y="412"/>
                  </a:cubicBezTo>
                  <a:cubicBezTo>
                    <a:pt x="2028" y="443"/>
                    <a:pt x="2041" y="464"/>
                    <a:pt x="2019" y="494"/>
                  </a:cubicBezTo>
                  <a:cubicBezTo>
                    <a:pt x="2005" y="493"/>
                    <a:pt x="2005" y="493"/>
                    <a:pt x="2005" y="493"/>
                  </a:cubicBezTo>
                  <a:cubicBezTo>
                    <a:pt x="2006" y="483"/>
                    <a:pt x="2006" y="478"/>
                    <a:pt x="1999" y="488"/>
                  </a:cubicBezTo>
                  <a:cubicBezTo>
                    <a:pt x="2006" y="468"/>
                    <a:pt x="2009" y="421"/>
                    <a:pt x="2003" y="400"/>
                  </a:cubicBezTo>
                  <a:cubicBezTo>
                    <a:pt x="1988" y="415"/>
                    <a:pt x="1991" y="374"/>
                    <a:pt x="1983" y="384"/>
                  </a:cubicBezTo>
                  <a:cubicBezTo>
                    <a:pt x="1975" y="409"/>
                    <a:pt x="1975" y="414"/>
                    <a:pt x="1981" y="435"/>
                  </a:cubicBezTo>
                  <a:cubicBezTo>
                    <a:pt x="1967" y="435"/>
                    <a:pt x="1987" y="451"/>
                    <a:pt x="1966" y="445"/>
                  </a:cubicBezTo>
                  <a:cubicBezTo>
                    <a:pt x="1965" y="466"/>
                    <a:pt x="1965" y="466"/>
                    <a:pt x="1965" y="466"/>
                  </a:cubicBezTo>
                  <a:cubicBezTo>
                    <a:pt x="1979" y="466"/>
                    <a:pt x="1985" y="477"/>
                    <a:pt x="1999" y="478"/>
                  </a:cubicBezTo>
                  <a:cubicBezTo>
                    <a:pt x="1983" y="523"/>
                    <a:pt x="1995" y="555"/>
                    <a:pt x="1959" y="595"/>
                  </a:cubicBezTo>
                  <a:cubicBezTo>
                    <a:pt x="1933" y="573"/>
                    <a:pt x="1968" y="543"/>
                    <a:pt x="1957" y="507"/>
                  </a:cubicBezTo>
                  <a:cubicBezTo>
                    <a:pt x="1956" y="512"/>
                    <a:pt x="1949" y="511"/>
                    <a:pt x="1949" y="511"/>
                  </a:cubicBezTo>
                  <a:cubicBezTo>
                    <a:pt x="1964" y="491"/>
                    <a:pt x="1953" y="439"/>
                    <a:pt x="1950" y="491"/>
                  </a:cubicBezTo>
                  <a:cubicBezTo>
                    <a:pt x="1951" y="486"/>
                    <a:pt x="1958" y="476"/>
                    <a:pt x="1944" y="475"/>
                  </a:cubicBezTo>
                  <a:cubicBezTo>
                    <a:pt x="1929" y="510"/>
                    <a:pt x="1912" y="567"/>
                    <a:pt x="1924" y="603"/>
                  </a:cubicBezTo>
                  <a:cubicBezTo>
                    <a:pt x="1882" y="622"/>
                    <a:pt x="1920" y="691"/>
                    <a:pt x="1904" y="732"/>
                  </a:cubicBezTo>
                  <a:cubicBezTo>
                    <a:pt x="1911" y="727"/>
                    <a:pt x="1898" y="721"/>
                    <a:pt x="1892" y="710"/>
                  </a:cubicBezTo>
                  <a:cubicBezTo>
                    <a:pt x="1892" y="710"/>
                    <a:pt x="1901" y="664"/>
                    <a:pt x="1899" y="690"/>
                  </a:cubicBezTo>
                  <a:cubicBezTo>
                    <a:pt x="1908" y="665"/>
                    <a:pt x="1888" y="653"/>
                    <a:pt x="1902" y="644"/>
                  </a:cubicBezTo>
                  <a:cubicBezTo>
                    <a:pt x="1902" y="638"/>
                    <a:pt x="1895" y="648"/>
                    <a:pt x="1895" y="643"/>
                  </a:cubicBezTo>
                  <a:cubicBezTo>
                    <a:pt x="1902" y="628"/>
                    <a:pt x="1890" y="612"/>
                    <a:pt x="1891" y="591"/>
                  </a:cubicBezTo>
                  <a:cubicBezTo>
                    <a:pt x="1884" y="581"/>
                    <a:pt x="1890" y="607"/>
                    <a:pt x="1883" y="601"/>
                  </a:cubicBezTo>
                  <a:cubicBezTo>
                    <a:pt x="1890" y="612"/>
                    <a:pt x="1889" y="627"/>
                    <a:pt x="1882" y="632"/>
                  </a:cubicBezTo>
                  <a:cubicBezTo>
                    <a:pt x="1882" y="627"/>
                    <a:pt x="1868" y="642"/>
                    <a:pt x="1867" y="647"/>
                  </a:cubicBezTo>
                  <a:cubicBezTo>
                    <a:pt x="1854" y="636"/>
                    <a:pt x="1882" y="632"/>
                    <a:pt x="1868" y="632"/>
                  </a:cubicBezTo>
                  <a:cubicBezTo>
                    <a:pt x="1861" y="631"/>
                    <a:pt x="1869" y="616"/>
                    <a:pt x="1855" y="626"/>
                  </a:cubicBezTo>
                  <a:cubicBezTo>
                    <a:pt x="1869" y="616"/>
                    <a:pt x="1848" y="615"/>
                    <a:pt x="1849" y="610"/>
                  </a:cubicBezTo>
                  <a:cubicBezTo>
                    <a:pt x="1850" y="589"/>
                    <a:pt x="1878" y="570"/>
                    <a:pt x="1858" y="553"/>
                  </a:cubicBezTo>
                  <a:cubicBezTo>
                    <a:pt x="1851" y="558"/>
                    <a:pt x="1851" y="558"/>
                    <a:pt x="1851" y="558"/>
                  </a:cubicBezTo>
                  <a:cubicBezTo>
                    <a:pt x="1840" y="506"/>
                    <a:pt x="1856" y="455"/>
                    <a:pt x="1839" y="397"/>
                  </a:cubicBezTo>
                  <a:cubicBezTo>
                    <a:pt x="1831" y="407"/>
                    <a:pt x="1838" y="408"/>
                    <a:pt x="1831" y="418"/>
                  </a:cubicBezTo>
                  <a:cubicBezTo>
                    <a:pt x="1831" y="412"/>
                    <a:pt x="1831" y="407"/>
                    <a:pt x="1824" y="412"/>
                  </a:cubicBezTo>
                  <a:cubicBezTo>
                    <a:pt x="1817" y="417"/>
                    <a:pt x="1849" y="460"/>
                    <a:pt x="1814" y="468"/>
                  </a:cubicBezTo>
                  <a:cubicBezTo>
                    <a:pt x="1815" y="463"/>
                    <a:pt x="1815" y="448"/>
                    <a:pt x="1808" y="458"/>
                  </a:cubicBezTo>
                  <a:cubicBezTo>
                    <a:pt x="1814" y="479"/>
                    <a:pt x="1800" y="478"/>
                    <a:pt x="1806" y="494"/>
                  </a:cubicBezTo>
                  <a:cubicBezTo>
                    <a:pt x="1800" y="483"/>
                    <a:pt x="1786" y="498"/>
                    <a:pt x="1792" y="504"/>
                  </a:cubicBezTo>
                  <a:cubicBezTo>
                    <a:pt x="1792" y="498"/>
                    <a:pt x="1799" y="499"/>
                    <a:pt x="1799" y="499"/>
                  </a:cubicBezTo>
                  <a:cubicBezTo>
                    <a:pt x="1798" y="525"/>
                    <a:pt x="1790" y="550"/>
                    <a:pt x="1796" y="566"/>
                  </a:cubicBezTo>
                  <a:cubicBezTo>
                    <a:pt x="1795" y="581"/>
                    <a:pt x="1802" y="582"/>
                    <a:pt x="1809" y="582"/>
                  </a:cubicBezTo>
                  <a:cubicBezTo>
                    <a:pt x="1795" y="587"/>
                    <a:pt x="1801" y="608"/>
                    <a:pt x="1807" y="608"/>
                  </a:cubicBezTo>
                  <a:cubicBezTo>
                    <a:pt x="1808" y="598"/>
                    <a:pt x="1809" y="582"/>
                    <a:pt x="1809" y="577"/>
                  </a:cubicBezTo>
                  <a:cubicBezTo>
                    <a:pt x="1822" y="593"/>
                    <a:pt x="1827" y="630"/>
                    <a:pt x="1805" y="649"/>
                  </a:cubicBezTo>
                  <a:cubicBezTo>
                    <a:pt x="1806" y="644"/>
                    <a:pt x="1813" y="629"/>
                    <a:pt x="1806" y="634"/>
                  </a:cubicBezTo>
                  <a:cubicBezTo>
                    <a:pt x="1796" y="700"/>
                    <a:pt x="1812" y="784"/>
                    <a:pt x="1801" y="877"/>
                  </a:cubicBezTo>
                  <a:cubicBezTo>
                    <a:pt x="1789" y="840"/>
                    <a:pt x="1804" y="825"/>
                    <a:pt x="1791" y="809"/>
                  </a:cubicBezTo>
                  <a:cubicBezTo>
                    <a:pt x="1790" y="814"/>
                    <a:pt x="1796" y="830"/>
                    <a:pt x="1789" y="835"/>
                  </a:cubicBezTo>
                  <a:cubicBezTo>
                    <a:pt x="1767" y="735"/>
                    <a:pt x="1772" y="632"/>
                    <a:pt x="1769" y="549"/>
                  </a:cubicBezTo>
                  <a:cubicBezTo>
                    <a:pt x="1762" y="554"/>
                    <a:pt x="1769" y="559"/>
                    <a:pt x="1755" y="559"/>
                  </a:cubicBezTo>
                  <a:cubicBezTo>
                    <a:pt x="1765" y="497"/>
                    <a:pt x="1745" y="481"/>
                    <a:pt x="1742" y="413"/>
                  </a:cubicBezTo>
                  <a:cubicBezTo>
                    <a:pt x="1741" y="429"/>
                    <a:pt x="1739" y="460"/>
                    <a:pt x="1745" y="475"/>
                  </a:cubicBezTo>
                  <a:cubicBezTo>
                    <a:pt x="1739" y="475"/>
                    <a:pt x="1739" y="470"/>
                    <a:pt x="1732" y="470"/>
                  </a:cubicBezTo>
                  <a:cubicBezTo>
                    <a:pt x="1737" y="516"/>
                    <a:pt x="1736" y="527"/>
                    <a:pt x="1741" y="558"/>
                  </a:cubicBezTo>
                  <a:cubicBezTo>
                    <a:pt x="1749" y="538"/>
                    <a:pt x="1737" y="501"/>
                    <a:pt x="1752" y="486"/>
                  </a:cubicBezTo>
                  <a:cubicBezTo>
                    <a:pt x="1751" y="512"/>
                    <a:pt x="1748" y="558"/>
                    <a:pt x="1761" y="575"/>
                  </a:cubicBezTo>
                  <a:cubicBezTo>
                    <a:pt x="1753" y="605"/>
                    <a:pt x="1777" y="663"/>
                    <a:pt x="1748" y="703"/>
                  </a:cubicBezTo>
                  <a:cubicBezTo>
                    <a:pt x="1752" y="755"/>
                    <a:pt x="1715" y="805"/>
                    <a:pt x="1726" y="863"/>
                  </a:cubicBezTo>
                  <a:cubicBezTo>
                    <a:pt x="1705" y="882"/>
                    <a:pt x="1714" y="841"/>
                    <a:pt x="1708" y="820"/>
                  </a:cubicBezTo>
                  <a:cubicBezTo>
                    <a:pt x="1709" y="789"/>
                    <a:pt x="1704" y="753"/>
                    <a:pt x="1705" y="737"/>
                  </a:cubicBezTo>
                  <a:cubicBezTo>
                    <a:pt x="1705" y="737"/>
                    <a:pt x="1705" y="742"/>
                    <a:pt x="1705" y="737"/>
                  </a:cubicBezTo>
                  <a:cubicBezTo>
                    <a:pt x="1699" y="716"/>
                    <a:pt x="1701" y="685"/>
                    <a:pt x="1695" y="664"/>
                  </a:cubicBezTo>
                  <a:cubicBezTo>
                    <a:pt x="1684" y="747"/>
                    <a:pt x="1695" y="804"/>
                    <a:pt x="1691" y="882"/>
                  </a:cubicBezTo>
                  <a:cubicBezTo>
                    <a:pt x="1678" y="871"/>
                    <a:pt x="1690" y="897"/>
                    <a:pt x="1677" y="891"/>
                  </a:cubicBezTo>
                  <a:cubicBezTo>
                    <a:pt x="1691" y="887"/>
                    <a:pt x="1678" y="865"/>
                    <a:pt x="1691" y="876"/>
                  </a:cubicBezTo>
                  <a:cubicBezTo>
                    <a:pt x="1692" y="866"/>
                    <a:pt x="1685" y="866"/>
                    <a:pt x="1685" y="861"/>
                  </a:cubicBezTo>
                  <a:cubicBezTo>
                    <a:pt x="1680" y="829"/>
                    <a:pt x="1685" y="855"/>
                    <a:pt x="1685" y="871"/>
                  </a:cubicBezTo>
                  <a:cubicBezTo>
                    <a:pt x="1672" y="855"/>
                    <a:pt x="1686" y="840"/>
                    <a:pt x="1673" y="834"/>
                  </a:cubicBezTo>
                  <a:cubicBezTo>
                    <a:pt x="1665" y="854"/>
                    <a:pt x="1684" y="881"/>
                    <a:pt x="1662" y="906"/>
                  </a:cubicBezTo>
                  <a:cubicBezTo>
                    <a:pt x="1663" y="896"/>
                    <a:pt x="1670" y="891"/>
                    <a:pt x="1664" y="880"/>
                  </a:cubicBezTo>
                  <a:cubicBezTo>
                    <a:pt x="1663" y="885"/>
                    <a:pt x="1663" y="890"/>
                    <a:pt x="1656" y="890"/>
                  </a:cubicBezTo>
                  <a:cubicBezTo>
                    <a:pt x="1657" y="885"/>
                    <a:pt x="1650" y="879"/>
                    <a:pt x="1657" y="875"/>
                  </a:cubicBezTo>
                  <a:cubicBezTo>
                    <a:pt x="1664" y="875"/>
                    <a:pt x="1664" y="880"/>
                    <a:pt x="1664" y="880"/>
                  </a:cubicBezTo>
                  <a:cubicBezTo>
                    <a:pt x="1658" y="864"/>
                    <a:pt x="1673" y="824"/>
                    <a:pt x="1661" y="797"/>
                  </a:cubicBezTo>
                  <a:cubicBezTo>
                    <a:pt x="1654" y="802"/>
                    <a:pt x="1661" y="802"/>
                    <a:pt x="1654" y="807"/>
                  </a:cubicBezTo>
                  <a:cubicBezTo>
                    <a:pt x="1654" y="802"/>
                    <a:pt x="1640" y="801"/>
                    <a:pt x="1647" y="797"/>
                  </a:cubicBezTo>
                  <a:cubicBezTo>
                    <a:pt x="1648" y="781"/>
                    <a:pt x="1637" y="729"/>
                    <a:pt x="1618" y="697"/>
                  </a:cubicBezTo>
                  <a:cubicBezTo>
                    <a:pt x="1631" y="703"/>
                    <a:pt x="1625" y="692"/>
                    <a:pt x="1625" y="687"/>
                  </a:cubicBezTo>
                  <a:cubicBezTo>
                    <a:pt x="1618" y="686"/>
                    <a:pt x="1612" y="681"/>
                    <a:pt x="1612" y="676"/>
                  </a:cubicBezTo>
                  <a:cubicBezTo>
                    <a:pt x="1616" y="604"/>
                    <a:pt x="1591" y="551"/>
                    <a:pt x="1601" y="484"/>
                  </a:cubicBezTo>
                  <a:cubicBezTo>
                    <a:pt x="1614" y="500"/>
                    <a:pt x="1613" y="521"/>
                    <a:pt x="1612" y="536"/>
                  </a:cubicBezTo>
                  <a:cubicBezTo>
                    <a:pt x="1612" y="536"/>
                    <a:pt x="1618" y="552"/>
                    <a:pt x="1618" y="552"/>
                  </a:cubicBezTo>
                  <a:cubicBezTo>
                    <a:pt x="1626" y="542"/>
                    <a:pt x="1620" y="526"/>
                    <a:pt x="1620" y="511"/>
                  </a:cubicBezTo>
                  <a:cubicBezTo>
                    <a:pt x="1621" y="490"/>
                    <a:pt x="1588" y="468"/>
                    <a:pt x="1590" y="437"/>
                  </a:cubicBezTo>
                  <a:cubicBezTo>
                    <a:pt x="1576" y="436"/>
                    <a:pt x="1576" y="436"/>
                    <a:pt x="1576" y="436"/>
                  </a:cubicBezTo>
                  <a:cubicBezTo>
                    <a:pt x="1574" y="472"/>
                    <a:pt x="1587" y="483"/>
                    <a:pt x="1593" y="509"/>
                  </a:cubicBezTo>
                  <a:cubicBezTo>
                    <a:pt x="1586" y="514"/>
                    <a:pt x="1586" y="514"/>
                    <a:pt x="1585" y="524"/>
                  </a:cubicBezTo>
                  <a:cubicBezTo>
                    <a:pt x="1568" y="596"/>
                    <a:pt x="1612" y="671"/>
                    <a:pt x="1576" y="710"/>
                  </a:cubicBezTo>
                  <a:cubicBezTo>
                    <a:pt x="1556" y="709"/>
                    <a:pt x="1565" y="663"/>
                    <a:pt x="1570" y="689"/>
                  </a:cubicBezTo>
                  <a:cubicBezTo>
                    <a:pt x="1578" y="664"/>
                    <a:pt x="1565" y="663"/>
                    <a:pt x="1573" y="632"/>
                  </a:cubicBezTo>
                  <a:cubicBezTo>
                    <a:pt x="1566" y="632"/>
                    <a:pt x="1552" y="637"/>
                    <a:pt x="1560" y="627"/>
                  </a:cubicBezTo>
                  <a:cubicBezTo>
                    <a:pt x="1560" y="621"/>
                    <a:pt x="1566" y="632"/>
                    <a:pt x="1573" y="627"/>
                  </a:cubicBezTo>
                  <a:cubicBezTo>
                    <a:pt x="1588" y="602"/>
                    <a:pt x="1570" y="560"/>
                    <a:pt x="1571" y="539"/>
                  </a:cubicBezTo>
                  <a:cubicBezTo>
                    <a:pt x="1571" y="544"/>
                    <a:pt x="1570" y="550"/>
                    <a:pt x="1564" y="544"/>
                  </a:cubicBezTo>
                  <a:cubicBezTo>
                    <a:pt x="1558" y="523"/>
                    <a:pt x="1579" y="524"/>
                    <a:pt x="1573" y="503"/>
                  </a:cubicBezTo>
                  <a:cubicBezTo>
                    <a:pt x="1552" y="512"/>
                    <a:pt x="1560" y="477"/>
                    <a:pt x="1547" y="471"/>
                  </a:cubicBezTo>
                  <a:cubicBezTo>
                    <a:pt x="1546" y="491"/>
                    <a:pt x="1551" y="523"/>
                    <a:pt x="1550" y="549"/>
                  </a:cubicBezTo>
                  <a:cubicBezTo>
                    <a:pt x="1543" y="543"/>
                    <a:pt x="1536" y="548"/>
                    <a:pt x="1530" y="542"/>
                  </a:cubicBezTo>
                  <a:cubicBezTo>
                    <a:pt x="1510" y="515"/>
                    <a:pt x="1526" y="485"/>
                    <a:pt x="1513" y="464"/>
                  </a:cubicBezTo>
                  <a:cubicBezTo>
                    <a:pt x="1498" y="484"/>
                    <a:pt x="1518" y="506"/>
                    <a:pt x="1517" y="526"/>
                  </a:cubicBezTo>
                  <a:cubicBezTo>
                    <a:pt x="1516" y="536"/>
                    <a:pt x="1502" y="546"/>
                    <a:pt x="1501" y="556"/>
                  </a:cubicBezTo>
                  <a:cubicBezTo>
                    <a:pt x="1501" y="556"/>
                    <a:pt x="1508" y="562"/>
                    <a:pt x="1508" y="567"/>
                  </a:cubicBezTo>
                  <a:cubicBezTo>
                    <a:pt x="1514" y="573"/>
                    <a:pt x="1494" y="577"/>
                    <a:pt x="1507" y="583"/>
                  </a:cubicBezTo>
                  <a:cubicBezTo>
                    <a:pt x="1514" y="583"/>
                    <a:pt x="1513" y="609"/>
                    <a:pt x="1512" y="629"/>
                  </a:cubicBezTo>
                  <a:cubicBezTo>
                    <a:pt x="1532" y="630"/>
                    <a:pt x="1512" y="619"/>
                    <a:pt x="1526" y="615"/>
                  </a:cubicBezTo>
                  <a:cubicBezTo>
                    <a:pt x="1538" y="651"/>
                    <a:pt x="1518" y="645"/>
                    <a:pt x="1503" y="665"/>
                  </a:cubicBezTo>
                  <a:cubicBezTo>
                    <a:pt x="1523" y="671"/>
                    <a:pt x="1508" y="691"/>
                    <a:pt x="1508" y="702"/>
                  </a:cubicBezTo>
                  <a:cubicBezTo>
                    <a:pt x="1501" y="706"/>
                    <a:pt x="1495" y="696"/>
                    <a:pt x="1495" y="691"/>
                  </a:cubicBezTo>
                  <a:cubicBezTo>
                    <a:pt x="1485" y="618"/>
                    <a:pt x="1501" y="556"/>
                    <a:pt x="1485" y="483"/>
                  </a:cubicBezTo>
                  <a:cubicBezTo>
                    <a:pt x="1477" y="503"/>
                    <a:pt x="1496" y="525"/>
                    <a:pt x="1482" y="535"/>
                  </a:cubicBezTo>
                  <a:cubicBezTo>
                    <a:pt x="1469" y="529"/>
                    <a:pt x="1477" y="503"/>
                    <a:pt x="1456" y="497"/>
                  </a:cubicBezTo>
                  <a:cubicBezTo>
                    <a:pt x="1455" y="523"/>
                    <a:pt x="1461" y="549"/>
                    <a:pt x="1446" y="569"/>
                  </a:cubicBezTo>
                  <a:cubicBezTo>
                    <a:pt x="1440" y="559"/>
                    <a:pt x="1454" y="554"/>
                    <a:pt x="1447" y="549"/>
                  </a:cubicBezTo>
                  <a:cubicBezTo>
                    <a:pt x="1433" y="553"/>
                    <a:pt x="1432" y="584"/>
                    <a:pt x="1446" y="574"/>
                  </a:cubicBezTo>
                  <a:cubicBezTo>
                    <a:pt x="1431" y="589"/>
                    <a:pt x="1436" y="626"/>
                    <a:pt x="1449" y="637"/>
                  </a:cubicBezTo>
                  <a:cubicBezTo>
                    <a:pt x="1428" y="651"/>
                    <a:pt x="1435" y="662"/>
                    <a:pt x="1440" y="683"/>
                  </a:cubicBezTo>
                  <a:cubicBezTo>
                    <a:pt x="1434" y="682"/>
                    <a:pt x="1427" y="677"/>
                    <a:pt x="1420" y="677"/>
                  </a:cubicBezTo>
                  <a:cubicBezTo>
                    <a:pt x="1420" y="687"/>
                    <a:pt x="1426" y="692"/>
                    <a:pt x="1412" y="697"/>
                  </a:cubicBezTo>
                  <a:cubicBezTo>
                    <a:pt x="1419" y="697"/>
                    <a:pt x="1419" y="697"/>
                    <a:pt x="1426" y="703"/>
                  </a:cubicBezTo>
                  <a:cubicBezTo>
                    <a:pt x="1405" y="697"/>
                    <a:pt x="1425" y="713"/>
                    <a:pt x="1411" y="718"/>
                  </a:cubicBezTo>
                  <a:cubicBezTo>
                    <a:pt x="1411" y="712"/>
                    <a:pt x="1412" y="702"/>
                    <a:pt x="1405" y="707"/>
                  </a:cubicBezTo>
                  <a:cubicBezTo>
                    <a:pt x="1398" y="717"/>
                    <a:pt x="1410" y="738"/>
                    <a:pt x="1396" y="748"/>
                  </a:cubicBezTo>
                  <a:cubicBezTo>
                    <a:pt x="1398" y="717"/>
                    <a:pt x="1399" y="696"/>
                    <a:pt x="1393" y="675"/>
                  </a:cubicBezTo>
                  <a:cubicBezTo>
                    <a:pt x="1392" y="680"/>
                    <a:pt x="1392" y="686"/>
                    <a:pt x="1385" y="685"/>
                  </a:cubicBezTo>
                  <a:cubicBezTo>
                    <a:pt x="1384" y="721"/>
                    <a:pt x="1396" y="753"/>
                    <a:pt x="1381" y="783"/>
                  </a:cubicBezTo>
                  <a:cubicBezTo>
                    <a:pt x="1375" y="762"/>
                    <a:pt x="1368" y="752"/>
                    <a:pt x="1363" y="726"/>
                  </a:cubicBezTo>
                  <a:cubicBezTo>
                    <a:pt x="1349" y="730"/>
                    <a:pt x="1348" y="751"/>
                    <a:pt x="1340" y="761"/>
                  </a:cubicBezTo>
                  <a:cubicBezTo>
                    <a:pt x="1334" y="750"/>
                    <a:pt x="1334" y="750"/>
                    <a:pt x="1327" y="760"/>
                  </a:cubicBezTo>
                  <a:cubicBezTo>
                    <a:pt x="1327" y="750"/>
                    <a:pt x="1321" y="744"/>
                    <a:pt x="1322" y="729"/>
                  </a:cubicBezTo>
                  <a:cubicBezTo>
                    <a:pt x="1288" y="722"/>
                    <a:pt x="1317" y="687"/>
                    <a:pt x="1297" y="676"/>
                  </a:cubicBezTo>
                  <a:cubicBezTo>
                    <a:pt x="1296" y="681"/>
                    <a:pt x="1289" y="691"/>
                    <a:pt x="1295" y="701"/>
                  </a:cubicBezTo>
                  <a:cubicBezTo>
                    <a:pt x="1281" y="706"/>
                    <a:pt x="1275" y="700"/>
                    <a:pt x="1268" y="710"/>
                  </a:cubicBezTo>
                  <a:cubicBezTo>
                    <a:pt x="1247" y="704"/>
                    <a:pt x="1241" y="688"/>
                    <a:pt x="1255" y="679"/>
                  </a:cubicBezTo>
                  <a:cubicBezTo>
                    <a:pt x="1249" y="678"/>
                    <a:pt x="1249" y="678"/>
                    <a:pt x="1242" y="678"/>
                  </a:cubicBezTo>
                  <a:cubicBezTo>
                    <a:pt x="1235" y="673"/>
                    <a:pt x="1242" y="668"/>
                    <a:pt x="1250" y="658"/>
                  </a:cubicBezTo>
                  <a:cubicBezTo>
                    <a:pt x="1249" y="663"/>
                    <a:pt x="1249" y="678"/>
                    <a:pt x="1249" y="668"/>
                  </a:cubicBezTo>
                  <a:cubicBezTo>
                    <a:pt x="1250" y="658"/>
                    <a:pt x="1257" y="643"/>
                    <a:pt x="1244" y="632"/>
                  </a:cubicBezTo>
                  <a:cubicBezTo>
                    <a:pt x="1258" y="632"/>
                    <a:pt x="1258" y="622"/>
                    <a:pt x="1251" y="622"/>
                  </a:cubicBezTo>
                  <a:cubicBezTo>
                    <a:pt x="1251" y="622"/>
                    <a:pt x="1251" y="627"/>
                    <a:pt x="1244" y="626"/>
                  </a:cubicBezTo>
                  <a:cubicBezTo>
                    <a:pt x="1245" y="611"/>
                    <a:pt x="1253" y="591"/>
                    <a:pt x="1240" y="580"/>
                  </a:cubicBezTo>
                  <a:cubicBezTo>
                    <a:pt x="1239" y="595"/>
                    <a:pt x="1238" y="605"/>
                    <a:pt x="1238" y="611"/>
                  </a:cubicBezTo>
                  <a:cubicBezTo>
                    <a:pt x="1232" y="595"/>
                    <a:pt x="1233" y="579"/>
                    <a:pt x="1212" y="578"/>
                  </a:cubicBezTo>
                  <a:cubicBezTo>
                    <a:pt x="1219" y="589"/>
                    <a:pt x="1204" y="604"/>
                    <a:pt x="1218" y="604"/>
                  </a:cubicBezTo>
                  <a:cubicBezTo>
                    <a:pt x="1218" y="599"/>
                    <a:pt x="1218" y="594"/>
                    <a:pt x="1218" y="594"/>
                  </a:cubicBezTo>
                  <a:cubicBezTo>
                    <a:pt x="1225" y="610"/>
                    <a:pt x="1224" y="615"/>
                    <a:pt x="1216" y="635"/>
                  </a:cubicBezTo>
                  <a:cubicBezTo>
                    <a:pt x="1217" y="625"/>
                    <a:pt x="1224" y="615"/>
                    <a:pt x="1211" y="609"/>
                  </a:cubicBezTo>
                  <a:cubicBezTo>
                    <a:pt x="1223" y="636"/>
                    <a:pt x="1202" y="655"/>
                    <a:pt x="1222" y="667"/>
                  </a:cubicBezTo>
                  <a:cubicBezTo>
                    <a:pt x="1208" y="666"/>
                    <a:pt x="1221" y="677"/>
                    <a:pt x="1214" y="687"/>
                  </a:cubicBezTo>
                  <a:cubicBezTo>
                    <a:pt x="1194" y="665"/>
                    <a:pt x="1190" y="619"/>
                    <a:pt x="1198" y="593"/>
                  </a:cubicBezTo>
                  <a:cubicBezTo>
                    <a:pt x="1186" y="567"/>
                    <a:pt x="1202" y="521"/>
                    <a:pt x="1176" y="478"/>
                  </a:cubicBezTo>
                  <a:cubicBezTo>
                    <a:pt x="1182" y="494"/>
                    <a:pt x="1182" y="499"/>
                    <a:pt x="1169" y="493"/>
                  </a:cubicBezTo>
                  <a:cubicBezTo>
                    <a:pt x="1194" y="531"/>
                    <a:pt x="1171" y="587"/>
                    <a:pt x="1190" y="624"/>
                  </a:cubicBezTo>
                  <a:cubicBezTo>
                    <a:pt x="1175" y="649"/>
                    <a:pt x="1194" y="681"/>
                    <a:pt x="1186" y="701"/>
                  </a:cubicBezTo>
                  <a:cubicBezTo>
                    <a:pt x="1152" y="684"/>
                    <a:pt x="1154" y="658"/>
                    <a:pt x="1155" y="622"/>
                  </a:cubicBezTo>
                  <a:cubicBezTo>
                    <a:pt x="1149" y="622"/>
                    <a:pt x="1149" y="622"/>
                    <a:pt x="1142" y="616"/>
                  </a:cubicBezTo>
                  <a:cubicBezTo>
                    <a:pt x="1163" y="607"/>
                    <a:pt x="1144" y="580"/>
                    <a:pt x="1172" y="571"/>
                  </a:cubicBezTo>
                  <a:cubicBezTo>
                    <a:pt x="1172" y="566"/>
                    <a:pt x="1158" y="570"/>
                    <a:pt x="1158" y="565"/>
                  </a:cubicBezTo>
                  <a:cubicBezTo>
                    <a:pt x="1165" y="566"/>
                    <a:pt x="1165" y="566"/>
                    <a:pt x="1172" y="561"/>
                  </a:cubicBezTo>
                  <a:cubicBezTo>
                    <a:pt x="1165" y="560"/>
                    <a:pt x="1168" y="499"/>
                    <a:pt x="1162" y="488"/>
                  </a:cubicBezTo>
                  <a:cubicBezTo>
                    <a:pt x="1162" y="493"/>
                    <a:pt x="1162" y="483"/>
                    <a:pt x="1156" y="477"/>
                  </a:cubicBezTo>
                  <a:cubicBezTo>
                    <a:pt x="1163" y="478"/>
                    <a:pt x="1163" y="478"/>
                    <a:pt x="1163" y="472"/>
                  </a:cubicBezTo>
                  <a:cubicBezTo>
                    <a:pt x="1164" y="452"/>
                    <a:pt x="1157" y="446"/>
                    <a:pt x="1157" y="446"/>
                  </a:cubicBezTo>
                  <a:cubicBezTo>
                    <a:pt x="1158" y="436"/>
                    <a:pt x="1166" y="416"/>
                    <a:pt x="1158" y="436"/>
                  </a:cubicBezTo>
                  <a:cubicBezTo>
                    <a:pt x="1150" y="461"/>
                    <a:pt x="1162" y="488"/>
                    <a:pt x="1148" y="498"/>
                  </a:cubicBezTo>
                  <a:cubicBezTo>
                    <a:pt x="1142" y="471"/>
                    <a:pt x="1151" y="436"/>
                    <a:pt x="1138" y="425"/>
                  </a:cubicBezTo>
                  <a:cubicBezTo>
                    <a:pt x="1128" y="481"/>
                    <a:pt x="1128" y="486"/>
                    <a:pt x="1125" y="553"/>
                  </a:cubicBezTo>
                  <a:cubicBezTo>
                    <a:pt x="1111" y="547"/>
                    <a:pt x="1110" y="573"/>
                    <a:pt x="1117" y="574"/>
                  </a:cubicBezTo>
                  <a:cubicBezTo>
                    <a:pt x="1117" y="568"/>
                    <a:pt x="1117" y="568"/>
                    <a:pt x="1124" y="569"/>
                  </a:cubicBezTo>
                  <a:cubicBezTo>
                    <a:pt x="1129" y="600"/>
                    <a:pt x="1140" y="652"/>
                    <a:pt x="1118" y="677"/>
                  </a:cubicBezTo>
                  <a:cubicBezTo>
                    <a:pt x="1119" y="657"/>
                    <a:pt x="1128" y="631"/>
                    <a:pt x="1107" y="620"/>
                  </a:cubicBezTo>
                  <a:cubicBezTo>
                    <a:pt x="1105" y="661"/>
                    <a:pt x="1123" y="724"/>
                    <a:pt x="1107" y="770"/>
                  </a:cubicBezTo>
                  <a:cubicBezTo>
                    <a:pt x="1089" y="722"/>
                    <a:pt x="1105" y="661"/>
                    <a:pt x="1087" y="619"/>
                  </a:cubicBezTo>
                  <a:cubicBezTo>
                    <a:pt x="1066" y="623"/>
                    <a:pt x="1066" y="623"/>
                    <a:pt x="1066" y="623"/>
                  </a:cubicBezTo>
                  <a:cubicBezTo>
                    <a:pt x="1053" y="607"/>
                    <a:pt x="1068" y="592"/>
                    <a:pt x="1055" y="576"/>
                  </a:cubicBezTo>
                  <a:cubicBezTo>
                    <a:pt x="1054" y="586"/>
                    <a:pt x="1054" y="596"/>
                    <a:pt x="1047" y="596"/>
                  </a:cubicBezTo>
                  <a:cubicBezTo>
                    <a:pt x="1053" y="617"/>
                    <a:pt x="1038" y="632"/>
                    <a:pt x="1024" y="647"/>
                  </a:cubicBezTo>
                  <a:cubicBezTo>
                    <a:pt x="1003" y="646"/>
                    <a:pt x="1012" y="615"/>
                    <a:pt x="1018" y="626"/>
                  </a:cubicBezTo>
                  <a:cubicBezTo>
                    <a:pt x="1032" y="626"/>
                    <a:pt x="1012" y="615"/>
                    <a:pt x="1012" y="610"/>
                  </a:cubicBezTo>
                  <a:cubicBezTo>
                    <a:pt x="1019" y="610"/>
                    <a:pt x="1019" y="615"/>
                    <a:pt x="1025" y="616"/>
                  </a:cubicBezTo>
                  <a:cubicBezTo>
                    <a:pt x="1026" y="610"/>
                    <a:pt x="1013" y="599"/>
                    <a:pt x="1020" y="595"/>
                  </a:cubicBezTo>
                  <a:cubicBezTo>
                    <a:pt x="1026" y="595"/>
                    <a:pt x="1019" y="600"/>
                    <a:pt x="1026" y="600"/>
                  </a:cubicBezTo>
                  <a:cubicBezTo>
                    <a:pt x="1028" y="554"/>
                    <a:pt x="1010" y="522"/>
                    <a:pt x="1012" y="465"/>
                  </a:cubicBezTo>
                  <a:cubicBezTo>
                    <a:pt x="1012" y="465"/>
                    <a:pt x="1005" y="465"/>
                    <a:pt x="1006" y="459"/>
                  </a:cubicBezTo>
                  <a:cubicBezTo>
                    <a:pt x="1020" y="450"/>
                    <a:pt x="1015" y="418"/>
                    <a:pt x="1001" y="407"/>
                  </a:cubicBezTo>
                  <a:cubicBezTo>
                    <a:pt x="1001" y="418"/>
                    <a:pt x="1000" y="428"/>
                    <a:pt x="1007" y="434"/>
                  </a:cubicBezTo>
                  <a:cubicBezTo>
                    <a:pt x="993" y="433"/>
                    <a:pt x="1011" y="501"/>
                    <a:pt x="991" y="490"/>
                  </a:cubicBezTo>
                  <a:cubicBezTo>
                    <a:pt x="989" y="510"/>
                    <a:pt x="996" y="521"/>
                    <a:pt x="995" y="536"/>
                  </a:cubicBezTo>
                  <a:cubicBezTo>
                    <a:pt x="988" y="541"/>
                    <a:pt x="988" y="536"/>
                    <a:pt x="981" y="541"/>
                  </a:cubicBezTo>
                  <a:cubicBezTo>
                    <a:pt x="988" y="541"/>
                    <a:pt x="981" y="551"/>
                    <a:pt x="987" y="557"/>
                  </a:cubicBezTo>
                  <a:cubicBezTo>
                    <a:pt x="974" y="546"/>
                    <a:pt x="986" y="572"/>
                    <a:pt x="980" y="572"/>
                  </a:cubicBezTo>
                  <a:cubicBezTo>
                    <a:pt x="980" y="567"/>
                    <a:pt x="980" y="556"/>
                    <a:pt x="974" y="556"/>
                  </a:cubicBezTo>
                  <a:cubicBezTo>
                    <a:pt x="966" y="566"/>
                    <a:pt x="972" y="577"/>
                    <a:pt x="966" y="576"/>
                  </a:cubicBezTo>
                  <a:cubicBezTo>
                    <a:pt x="966" y="576"/>
                    <a:pt x="959" y="571"/>
                    <a:pt x="959" y="571"/>
                  </a:cubicBezTo>
                  <a:cubicBezTo>
                    <a:pt x="960" y="561"/>
                    <a:pt x="960" y="550"/>
                    <a:pt x="960" y="550"/>
                  </a:cubicBezTo>
                  <a:cubicBezTo>
                    <a:pt x="974" y="546"/>
                    <a:pt x="966" y="561"/>
                    <a:pt x="974" y="551"/>
                  </a:cubicBezTo>
                  <a:cubicBezTo>
                    <a:pt x="967" y="551"/>
                    <a:pt x="967" y="540"/>
                    <a:pt x="961" y="540"/>
                  </a:cubicBezTo>
                  <a:cubicBezTo>
                    <a:pt x="955" y="519"/>
                    <a:pt x="969" y="504"/>
                    <a:pt x="956" y="493"/>
                  </a:cubicBezTo>
                  <a:cubicBezTo>
                    <a:pt x="971" y="478"/>
                    <a:pt x="964" y="473"/>
                    <a:pt x="965" y="447"/>
                  </a:cubicBezTo>
                  <a:cubicBezTo>
                    <a:pt x="945" y="446"/>
                    <a:pt x="964" y="463"/>
                    <a:pt x="951" y="462"/>
                  </a:cubicBezTo>
                  <a:cubicBezTo>
                    <a:pt x="958" y="447"/>
                    <a:pt x="938" y="435"/>
                    <a:pt x="952" y="431"/>
                  </a:cubicBezTo>
                  <a:cubicBezTo>
                    <a:pt x="959" y="431"/>
                    <a:pt x="952" y="446"/>
                    <a:pt x="958" y="447"/>
                  </a:cubicBezTo>
                  <a:cubicBezTo>
                    <a:pt x="966" y="432"/>
                    <a:pt x="954" y="405"/>
                    <a:pt x="974" y="401"/>
                  </a:cubicBezTo>
                  <a:cubicBezTo>
                    <a:pt x="981" y="406"/>
                    <a:pt x="974" y="401"/>
                    <a:pt x="981" y="401"/>
                  </a:cubicBezTo>
                  <a:cubicBezTo>
                    <a:pt x="981" y="412"/>
                    <a:pt x="966" y="421"/>
                    <a:pt x="987" y="422"/>
                  </a:cubicBezTo>
                  <a:cubicBezTo>
                    <a:pt x="980" y="417"/>
                    <a:pt x="988" y="412"/>
                    <a:pt x="995" y="407"/>
                  </a:cubicBezTo>
                  <a:cubicBezTo>
                    <a:pt x="981" y="406"/>
                    <a:pt x="989" y="391"/>
                    <a:pt x="982" y="386"/>
                  </a:cubicBezTo>
                  <a:cubicBezTo>
                    <a:pt x="995" y="392"/>
                    <a:pt x="996" y="381"/>
                    <a:pt x="989" y="376"/>
                  </a:cubicBezTo>
                  <a:cubicBezTo>
                    <a:pt x="989" y="386"/>
                    <a:pt x="975" y="380"/>
                    <a:pt x="976" y="375"/>
                  </a:cubicBezTo>
                  <a:cubicBezTo>
                    <a:pt x="961" y="385"/>
                    <a:pt x="975" y="391"/>
                    <a:pt x="975" y="396"/>
                  </a:cubicBezTo>
                  <a:cubicBezTo>
                    <a:pt x="968" y="395"/>
                    <a:pt x="968" y="401"/>
                    <a:pt x="968" y="401"/>
                  </a:cubicBezTo>
                  <a:cubicBezTo>
                    <a:pt x="954" y="390"/>
                    <a:pt x="976" y="375"/>
                    <a:pt x="962" y="369"/>
                  </a:cubicBezTo>
                  <a:cubicBezTo>
                    <a:pt x="954" y="395"/>
                    <a:pt x="954" y="405"/>
                    <a:pt x="953" y="426"/>
                  </a:cubicBezTo>
                  <a:cubicBezTo>
                    <a:pt x="940" y="399"/>
                    <a:pt x="948" y="384"/>
                    <a:pt x="942" y="368"/>
                  </a:cubicBezTo>
                  <a:cubicBezTo>
                    <a:pt x="948" y="374"/>
                    <a:pt x="941" y="373"/>
                    <a:pt x="935" y="373"/>
                  </a:cubicBezTo>
                  <a:cubicBezTo>
                    <a:pt x="935" y="368"/>
                    <a:pt x="921" y="362"/>
                    <a:pt x="921" y="372"/>
                  </a:cubicBezTo>
                  <a:cubicBezTo>
                    <a:pt x="935" y="368"/>
                    <a:pt x="920" y="383"/>
                    <a:pt x="920" y="393"/>
                  </a:cubicBezTo>
                  <a:cubicBezTo>
                    <a:pt x="908" y="361"/>
                    <a:pt x="924" y="305"/>
                    <a:pt x="898" y="283"/>
                  </a:cubicBezTo>
                  <a:cubicBezTo>
                    <a:pt x="917" y="320"/>
                    <a:pt x="887" y="371"/>
                    <a:pt x="898" y="413"/>
                  </a:cubicBezTo>
                  <a:cubicBezTo>
                    <a:pt x="885" y="407"/>
                    <a:pt x="898" y="423"/>
                    <a:pt x="891" y="423"/>
                  </a:cubicBezTo>
                  <a:cubicBezTo>
                    <a:pt x="893" y="392"/>
                    <a:pt x="873" y="370"/>
                    <a:pt x="888" y="345"/>
                  </a:cubicBezTo>
                  <a:cubicBezTo>
                    <a:pt x="875" y="339"/>
                    <a:pt x="875" y="329"/>
                    <a:pt x="876" y="318"/>
                  </a:cubicBezTo>
                  <a:cubicBezTo>
                    <a:pt x="855" y="328"/>
                    <a:pt x="859" y="369"/>
                    <a:pt x="873" y="380"/>
                  </a:cubicBezTo>
                  <a:cubicBezTo>
                    <a:pt x="852" y="379"/>
                    <a:pt x="864" y="406"/>
                    <a:pt x="871" y="411"/>
                  </a:cubicBezTo>
                  <a:cubicBezTo>
                    <a:pt x="850" y="415"/>
                    <a:pt x="876" y="443"/>
                    <a:pt x="849" y="446"/>
                  </a:cubicBezTo>
                  <a:cubicBezTo>
                    <a:pt x="838" y="389"/>
                    <a:pt x="846" y="364"/>
                    <a:pt x="841" y="322"/>
                  </a:cubicBezTo>
                  <a:cubicBezTo>
                    <a:pt x="820" y="336"/>
                    <a:pt x="832" y="373"/>
                    <a:pt x="831" y="394"/>
                  </a:cubicBezTo>
                  <a:cubicBezTo>
                    <a:pt x="828" y="440"/>
                    <a:pt x="832" y="497"/>
                    <a:pt x="817" y="538"/>
                  </a:cubicBezTo>
                  <a:cubicBezTo>
                    <a:pt x="804" y="527"/>
                    <a:pt x="811" y="507"/>
                    <a:pt x="811" y="512"/>
                  </a:cubicBezTo>
                  <a:cubicBezTo>
                    <a:pt x="804" y="511"/>
                    <a:pt x="811" y="517"/>
                    <a:pt x="804" y="517"/>
                  </a:cubicBezTo>
                  <a:cubicBezTo>
                    <a:pt x="777" y="505"/>
                    <a:pt x="805" y="491"/>
                    <a:pt x="786" y="474"/>
                  </a:cubicBezTo>
                  <a:cubicBezTo>
                    <a:pt x="784" y="500"/>
                    <a:pt x="791" y="511"/>
                    <a:pt x="776" y="531"/>
                  </a:cubicBezTo>
                  <a:cubicBezTo>
                    <a:pt x="772" y="469"/>
                    <a:pt x="777" y="365"/>
                    <a:pt x="754" y="292"/>
                  </a:cubicBezTo>
                  <a:cubicBezTo>
                    <a:pt x="746" y="296"/>
                    <a:pt x="760" y="302"/>
                    <a:pt x="746" y="307"/>
                  </a:cubicBezTo>
                  <a:cubicBezTo>
                    <a:pt x="746" y="302"/>
                    <a:pt x="746" y="302"/>
                    <a:pt x="739" y="306"/>
                  </a:cubicBezTo>
                  <a:cubicBezTo>
                    <a:pt x="740" y="291"/>
                    <a:pt x="740" y="286"/>
                    <a:pt x="740" y="286"/>
                  </a:cubicBezTo>
                  <a:cubicBezTo>
                    <a:pt x="734" y="265"/>
                    <a:pt x="731" y="322"/>
                    <a:pt x="746" y="312"/>
                  </a:cubicBezTo>
                  <a:cubicBezTo>
                    <a:pt x="745" y="317"/>
                    <a:pt x="745" y="322"/>
                    <a:pt x="738" y="327"/>
                  </a:cubicBezTo>
                  <a:cubicBezTo>
                    <a:pt x="745" y="327"/>
                    <a:pt x="745" y="333"/>
                    <a:pt x="744" y="338"/>
                  </a:cubicBezTo>
                  <a:cubicBezTo>
                    <a:pt x="731" y="332"/>
                    <a:pt x="749" y="374"/>
                    <a:pt x="729" y="368"/>
                  </a:cubicBezTo>
                  <a:cubicBezTo>
                    <a:pt x="736" y="374"/>
                    <a:pt x="735" y="384"/>
                    <a:pt x="728" y="389"/>
                  </a:cubicBezTo>
                  <a:cubicBezTo>
                    <a:pt x="755" y="390"/>
                    <a:pt x="729" y="373"/>
                    <a:pt x="743" y="369"/>
                  </a:cubicBezTo>
                  <a:cubicBezTo>
                    <a:pt x="749" y="385"/>
                    <a:pt x="755" y="400"/>
                    <a:pt x="741" y="415"/>
                  </a:cubicBezTo>
                  <a:cubicBezTo>
                    <a:pt x="727" y="409"/>
                    <a:pt x="735" y="394"/>
                    <a:pt x="721" y="394"/>
                  </a:cubicBezTo>
                  <a:cubicBezTo>
                    <a:pt x="720" y="414"/>
                    <a:pt x="726" y="435"/>
                    <a:pt x="718" y="445"/>
                  </a:cubicBezTo>
                  <a:cubicBezTo>
                    <a:pt x="705" y="434"/>
                    <a:pt x="721" y="394"/>
                    <a:pt x="707" y="398"/>
                  </a:cubicBezTo>
                  <a:cubicBezTo>
                    <a:pt x="707" y="408"/>
                    <a:pt x="698" y="434"/>
                    <a:pt x="712" y="434"/>
                  </a:cubicBezTo>
                  <a:cubicBezTo>
                    <a:pt x="698" y="444"/>
                    <a:pt x="705" y="450"/>
                    <a:pt x="711" y="460"/>
                  </a:cubicBezTo>
                  <a:cubicBezTo>
                    <a:pt x="697" y="454"/>
                    <a:pt x="704" y="465"/>
                    <a:pt x="697" y="465"/>
                  </a:cubicBezTo>
                  <a:cubicBezTo>
                    <a:pt x="696" y="475"/>
                    <a:pt x="702" y="501"/>
                    <a:pt x="689" y="490"/>
                  </a:cubicBezTo>
                  <a:cubicBezTo>
                    <a:pt x="688" y="516"/>
                    <a:pt x="701" y="522"/>
                    <a:pt x="687" y="532"/>
                  </a:cubicBezTo>
                  <a:cubicBezTo>
                    <a:pt x="687" y="526"/>
                    <a:pt x="673" y="531"/>
                    <a:pt x="680" y="521"/>
                  </a:cubicBezTo>
                  <a:cubicBezTo>
                    <a:pt x="675" y="495"/>
                    <a:pt x="676" y="479"/>
                    <a:pt x="670" y="458"/>
                  </a:cubicBezTo>
                  <a:cubicBezTo>
                    <a:pt x="677" y="443"/>
                    <a:pt x="672" y="407"/>
                    <a:pt x="659" y="390"/>
                  </a:cubicBezTo>
                  <a:cubicBezTo>
                    <a:pt x="675" y="360"/>
                    <a:pt x="656" y="323"/>
                    <a:pt x="664" y="303"/>
                  </a:cubicBezTo>
                  <a:cubicBezTo>
                    <a:pt x="664" y="303"/>
                    <a:pt x="664" y="303"/>
                    <a:pt x="664" y="298"/>
                  </a:cubicBezTo>
                  <a:cubicBezTo>
                    <a:pt x="664" y="292"/>
                    <a:pt x="658" y="282"/>
                    <a:pt x="657" y="292"/>
                  </a:cubicBezTo>
                  <a:cubicBezTo>
                    <a:pt x="664" y="303"/>
                    <a:pt x="650" y="312"/>
                    <a:pt x="656" y="318"/>
                  </a:cubicBezTo>
                  <a:cubicBezTo>
                    <a:pt x="656" y="318"/>
                    <a:pt x="656" y="313"/>
                    <a:pt x="656" y="318"/>
                  </a:cubicBezTo>
                  <a:cubicBezTo>
                    <a:pt x="648" y="343"/>
                    <a:pt x="653" y="390"/>
                    <a:pt x="651" y="421"/>
                  </a:cubicBezTo>
                  <a:cubicBezTo>
                    <a:pt x="650" y="452"/>
                    <a:pt x="655" y="478"/>
                    <a:pt x="641" y="493"/>
                  </a:cubicBezTo>
                  <a:cubicBezTo>
                    <a:pt x="634" y="482"/>
                    <a:pt x="636" y="457"/>
                    <a:pt x="637" y="436"/>
                  </a:cubicBezTo>
                  <a:cubicBezTo>
                    <a:pt x="637" y="426"/>
                    <a:pt x="638" y="410"/>
                    <a:pt x="631" y="415"/>
                  </a:cubicBezTo>
                  <a:cubicBezTo>
                    <a:pt x="628" y="467"/>
                    <a:pt x="628" y="467"/>
                    <a:pt x="628" y="467"/>
                  </a:cubicBezTo>
                  <a:cubicBezTo>
                    <a:pt x="621" y="466"/>
                    <a:pt x="614" y="487"/>
                    <a:pt x="620" y="492"/>
                  </a:cubicBezTo>
                  <a:cubicBezTo>
                    <a:pt x="620" y="492"/>
                    <a:pt x="614" y="487"/>
                    <a:pt x="613" y="492"/>
                  </a:cubicBezTo>
                  <a:cubicBezTo>
                    <a:pt x="626" y="518"/>
                    <a:pt x="624" y="554"/>
                    <a:pt x="609" y="579"/>
                  </a:cubicBezTo>
                  <a:cubicBezTo>
                    <a:pt x="604" y="538"/>
                    <a:pt x="613" y="507"/>
                    <a:pt x="601" y="470"/>
                  </a:cubicBezTo>
                  <a:cubicBezTo>
                    <a:pt x="600" y="481"/>
                    <a:pt x="600" y="491"/>
                    <a:pt x="599" y="501"/>
                  </a:cubicBezTo>
                  <a:cubicBezTo>
                    <a:pt x="593" y="496"/>
                    <a:pt x="593" y="491"/>
                    <a:pt x="585" y="501"/>
                  </a:cubicBezTo>
                  <a:cubicBezTo>
                    <a:pt x="591" y="516"/>
                    <a:pt x="571" y="521"/>
                    <a:pt x="584" y="537"/>
                  </a:cubicBezTo>
                  <a:cubicBezTo>
                    <a:pt x="597" y="537"/>
                    <a:pt x="577" y="526"/>
                    <a:pt x="591" y="527"/>
                  </a:cubicBezTo>
                  <a:cubicBezTo>
                    <a:pt x="596" y="558"/>
                    <a:pt x="602" y="584"/>
                    <a:pt x="593" y="620"/>
                  </a:cubicBezTo>
                  <a:cubicBezTo>
                    <a:pt x="600" y="615"/>
                    <a:pt x="593" y="625"/>
                    <a:pt x="593" y="630"/>
                  </a:cubicBezTo>
                  <a:cubicBezTo>
                    <a:pt x="586" y="630"/>
                    <a:pt x="585" y="656"/>
                    <a:pt x="584" y="671"/>
                  </a:cubicBezTo>
                  <a:cubicBezTo>
                    <a:pt x="584" y="671"/>
                    <a:pt x="590" y="687"/>
                    <a:pt x="583" y="687"/>
                  </a:cubicBezTo>
                  <a:cubicBezTo>
                    <a:pt x="590" y="682"/>
                    <a:pt x="570" y="676"/>
                    <a:pt x="576" y="686"/>
                  </a:cubicBezTo>
                  <a:cubicBezTo>
                    <a:pt x="569" y="686"/>
                    <a:pt x="590" y="687"/>
                    <a:pt x="590" y="692"/>
                  </a:cubicBezTo>
                  <a:cubicBezTo>
                    <a:pt x="575" y="702"/>
                    <a:pt x="588" y="718"/>
                    <a:pt x="574" y="738"/>
                  </a:cubicBezTo>
                  <a:cubicBezTo>
                    <a:pt x="574" y="728"/>
                    <a:pt x="560" y="732"/>
                    <a:pt x="560" y="743"/>
                  </a:cubicBezTo>
                  <a:cubicBezTo>
                    <a:pt x="547" y="732"/>
                    <a:pt x="562" y="696"/>
                    <a:pt x="548" y="701"/>
                  </a:cubicBezTo>
                  <a:cubicBezTo>
                    <a:pt x="554" y="727"/>
                    <a:pt x="546" y="747"/>
                    <a:pt x="552" y="758"/>
                  </a:cubicBezTo>
                  <a:cubicBezTo>
                    <a:pt x="539" y="752"/>
                    <a:pt x="547" y="721"/>
                    <a:pt x="533" y="731"/>
                  </a:cubicBezTo>
                  <a:cubicBezTo>
                    <a:pt x="527" y="720"/>
                    <a:pt x="548" y="695"/>
                    <a:pt x="534" y="710"/>
                  </a:cubicBezTo>
                  <a:cubicBezTo>
                    <a:pt x="535" y="690"/>
                    <a:pt x="536" y="674"/>
                    <a:pt x="529" y="669"/>
                  </a:cubicBezTo>
                  <a:cubicBezTo>
                    <a:pt x="523" y="663"/>
                    <a:pt x="535" y="690"/>
                    <a:pt x="528" y="684"/>
                  </a:cubicBezTo>
                  <a:cubicBezTo>
                    <a:pt x="515" y="683"/>
                    <a:pt x="516" y="663"/>
                    <a:pt x="523" y="658"/>
                  </a:cubicBezTo>
                  <a:cubicBezTo>
                    <a:pt x="530" y="658"/>
                    <a:pt x="523" y="663"/>
                    <a:pt x="529" y="663"/>
                  </a:cubicBezTo>
                  <a:cubicBezTo>
                    <a:pt x="529" y="663"/>
                    <a:pt x="530" y="658"/>
                    <a:pt x="536" y="659"/>
                  </a:cubicBezTo>
                  <a:cubicBezTo>
                    <a:pt x="544" y="649"/>
                    <a:pt x="523" y="658"/>
                    <a:pt x="530" y="648"/>
                  </a:cubicBezTo>
                  <a:cubicBezTo>
                    <a:pt x="537" y="653"/>
                    <a:pt x="537" y="653"/>
                    <a:pt x="537" y="643"/>
                  </a:cubicBezTo>
                  <a:cubicBezTo>
                    <a:pt x="509" y="657"/>
                    <a:pt x="525" y="606"/>
                    <a:pt x="512" y="595"/>
                  </a:cubicBezTo>
                  <a:cubicBezTo>
                    <a:pt x="512" y="606"/>
                    <a:pt x="511" y="616"/>
                    <a:pt x="497" y="615"/>
                  </a:cubicBezTo>
                  <a:cubicBezTo>
                    <a:pt x="499" y="579"/>
                    <a:pt x="496" y="507"/>
                    <a:pt x="470" y="469"/>
                  </a:cubicBezTo>
                  <a:cubicBezTo>
                    <a:pt x="461" y="531"/>
                    <a:pt x="482" y="640"/>
                    <a:pt x="466" y="702"/>
                  </a:cubicBezTo>
                  <a:cubicBezTo>
                    <a:pt x="459" y="691"/>
                    <a:pt x="452" y="706"/>
                    <a:pt x="452" y="696"/>
                  </a:cubicBezTo>
                  <a:cubicBezTo>
                    <a:pt x="452" y="701"/>
                    <a:pt x="452" y="701"/>
                    <a:pt x="445" y="706"/>
                  </a:cubicBezTo>
                  <a:cubicBezTo>
                    <a:pt x="425" y="684"/>
                    <a:pt x="448" y="649"/>
                    <a:pt x="428" y="627"/>
                  </a:cubicBezTo>
                  <a:cubicBezTo>
                    <a:pt x="434" y="659"/>
                    <a:pt x="426" y="669"/>
                    <a:pt x="418" y="699"/>
                  </a:cubicBezTo>
                  <a:cubicBezTo>
                    <a:pt x="411" y="699"/>
                    <a:pt x="411" y="694"/>
                    <a:pt x="404" y="693"/>
                  </a:cubicBezTo>
                  <a:cubicBezTo>
                    <a:pt x="397" y="703"/>
                    <a:pt x="396" y="724"/>
                    <a:pt x="376" y="723"/>
                  </a:cubicBezTo>
                  <a:cubicBezTo>
                    <a:pt x="363" y="702"/>
                    <a:pt x="373" y="635"/>
                    <a:pt x="360" y="624"/>
                  </a:cubicBezTo>
                  <a:cubicBezTo>
                    <a:pt x="358" y="665"/>
                    <a:pt x="362" y="722"/>
                    <a:pt x="359" y="774"/>
                  </a:cubicBezTo>
                  <a:cubicBezTo>
                    <a:pt x="339" y="763"/>
                    <a:pt x="363" y="707"/>
                    <a:pt x="336" y="700"/>
                  </a:cubicBezTo>
                  <a:cubicBezTo>
                    <a:pt x="357" y="681"/>
                    <a:pt x="338" y="644"/>
                    <a:pt x="346" y="628"/>
                  </a:cubicBezTo>
                  <a:cubicBezTo>
                    <a:pt x="325" y="627"/>
                    <a:pt x="352" y="655"/>
                    <a:pt x="338" y="659"/>
                  </a:cubicBezTo>
                  <a:cubicBezTo>
                    <a:pt x="331" y="654"/>
                    <a:pt x="339" y="633"/>
                    <a:pt x="325" y="633"/>
                  </a:cubicBezTo>
                  <a:cubicBezTo>
                    <a:pt x="324" y="653"/>
                    <a:pt x="337" y="669"/>
                    <a:pt x="316" y="674"/>
                  </a:cubicBezTo>
                  <a:cubicBezTo>
                    <a:pt x="317" y="663"/>
                    <a:pt x="325" y="643"/>
                    <a:pt x="310" y="653"/>
                  </a:cubicBezTo>
                  <a:cubicBezTo>
                    <a:pt x="317" y="658"/>
                    <a:pt x="317" y="668"/>
                    <a:pt x="316" y="684"/>
                  </a:cubicBezTo>
                  <a:cubicBezTo>
                    <a:pt x="302" y="683"/>
                    <a:pt x="302" y="688"/>
                    <a:pt x="295" y="693"/>
                  </a:cubicBezTo>
                  <a:cubicBezTo>
                    <a:pt x="288" y="688"/>
                    <a:pt x="288" y="683"/>
                    <a:pt x="289" y="677"/>
                  </a:cubicBezTo>
                  <a:cubicBezTo>
                    <a:pt x="270" y="630"/>
                    <a:pt x="299" y="745"/>
                    <a:pt x="271" y="749"/>
                  </a:cubicBezTo>
                  <a:cubicBezTo>
                    <a:pt x="265" y="733"/>
                    <a:pt x="282" y="672"/>
                    <a:pt x="255" y="665"/>
                  </a:cubicBezTo>
                  <a:cubicBezTo>
                    <a:pt x="254" y="691"/>
                    <a:pt x="260" y="712"/>
                    <a:pt x="257" y="759"/>
                  </a:cubicBezTo>
                  <a:cubicBezTo>
                    <a:pt x="250" y="758"/>
                    <a:pt x="250" y="763"/>
                    <a:pt x="243" y="763"/>
                  </a:cubicBezTo>
                  <a:cubicBezTo>
                    <a:pt x="230" y="752"/>
                    <a:pt x="237" y="742"/>
                    <a:pt x="245" y="727"/>
                  </a:cubicBezTo>
                  <a:cubicBezTo>
                    <a:pt x="213" y="674"/>
                    <a:pt x="258" y="614"/>
                    <a:pt x="240" y="551"/>
                  </a:cubicBezTo>
                  <a:cubicBezTo>
                    <a:pt x="233" y="550"/>
                    <a:pt x="226" y="550"/>
                    <a:pt x="226" y="550"/>
                  </a:cubicBezTo>
                  <a:cubicBezTo>
                    <a:pt x="214" y="524"/>
                    <a:pt x="231" y="457"/>
                    <a:pt x="212" y="436"/>
                  </a:cubicBezTo>
                  <a:cubicBezTo>
                    <a:pt x="203" y="471"/>
                    <a:pt x="214" y="524"/>
                    <a:pt x="199" y="554"/>
                  </a:cubicBezTo>
                  <a:cubicBezTo>
                    <a:pt x="200" y="538"/>
                    <a:pt x="200" y="528"/>
                    <a:pt x="187" y="522"/>
                  </a:cubicBezTo>
                  <a:cubicBezTo>
                    <a:pt x="157" y="557"/>
                    <a:pt x="189" y="610"/>
                    <a:pt x="160" y="635"/>
                  </a:cubicBezTo>
                  <a:cubicBezTo>
                    <a:pt x="162" y="604"/>
                    <a:pt x="171" y="563"/>
                    <a:pt x="151" y="552"/>
                  </a:cubicBezTo>
                  <a:cubicBezTo>
                    <a:pt x="150" y="572"/>
                    <a:pt x="149" y="593"/>
                    <a:pt x="155" y="609"/>
                  </a:cubicBezTo>
                  <a:cubicBezTo>
                    <a:pt x="148" y="608"/>
                    <a:pt x="148" y="613"/>
                    <a:pt x="141" y="613"/>
                  </a:cubicBezTo>
                  <a:cubicBezTo>
                    <a:pt x="114" y="607"/>
                    <a:pt x="157" y="567"/>
                    <a:pt x="123" y="571"/>
                  </a:cubicBezTo>
                  <a:cubicBezTo>
                    <a:pt x="115" y="581"/>
                    <a:pt x="135" y="597"/>
                    <a:pt x="114" y="596"/>
                  </a:cubicBezTo>
                  <a:cubicBezTo>
                    <a:pt x="122" y="576"/>
                    <a:pt x="109" y="565"/>
                    <a:pt x="124" y="545"/>
                  </a:cubicBezTo>
                  <a:cubicBezTo>
                    <a:pt x="117" y="545"/>
                    <a:pt x="110" y="544"/>
                    <a:pt x="110" y="539"/>
                  </a:cubicBezTo>
                  <a:cubicBezTo>
                    <a:pt x="132" y="525"/>
                    <a:pt x="105" y="513"/>
                    <a:pt x="126" y="493"/>
                  </a:cubicBezTo>
                  <a:cubicBezTo>
                    <a:pt x="119" y="498"/>
                    <a:pt x="132" y="509"/>
                    <a:pt x="133" y="499"/>
                  </a:cubicBezTo>
                  <a:cubicBezTo>
                    <a:pt x="119" y="498"/>
                    <a:pt x="134" y="478"/>
                    <a:pt x="120" y="478"/>
                  </a:cubicBezTo>
                  <a:cubicBezTo>
                    <a:pt x="113" y="482"/>
                    <a:pt x="127" y="488"/>
                    <a:pt x="120" y="488"/>
                  </a:cubicBezTo>
                  <a:cubicBezTo>
                    <a:pt x="113" y="477"/>
                    <a:pt x="121" y="472"/>
                    <a:pt x="107" y="472"/>
                  </a:cubicBezTo>
                  <a:cubicBezTo>
                    <a:pt x="121" y="472"/>
                    <a:pt x="115" y="441"/>
                    <a:pt x="101" y="451"/>
                  </a:cubicBezTo>
                  <a:cubicBezTo>
                    <a:pt x="107" y="461"/>
                    <a:pt x="93" y="476"/>
                    <a:pt x="106" y="492"/>
                  </a:cubicBezTo>
                  <a:cubicBezTo>
                    <a:pt x="85" y="496"/>
                    <a:pt x="105" y="513"/>
                    <a:pt x="105" y="518"/>
                  </a:cubicBezTo>
                  <a:cubicBezTo>
                    <a:pt x="105" y="518"/>
                    <a:pt x="98" y="518"/>
                    <a:pt x="97" y="523"/>
                  </a:cubicBezTo>
                  <a:cubicBezTo>
                    <a:pt x="104" y="528"/>
                    <a:pt x="103" y="559"/>
                    <a:pt x="95" y="569"/>
                  </a:cubicBezTo>
                  <a:cubicBezTo>
                    <a:pt x="102" y="570"/>
                    <a:pt x="109" y="575"/>
                    <a:pt x="109" y="575"/>
                  </a:cubicBezTo>
                  <a:cubicBezTo>
                    <a:pt x="101" y="580"/>
                    <a:pt x="101" y="596"/>
                    <a:pt x="108" y="591"/>
                  </a:cubicBezTo>
                  <a:cubicBezTo>
                    <a:pt x="100" y="601"/>
                    <a:pt x="100" y="616"/>
                    <a:pt x="106" y="622"/>
                  </a:cubicBezTo>
                  <a:cubicBezTo>
                    <a:pt x="107" y="617"/>
                    <a:pt x="107" y="611"/>
                    <a:pt x="113" y="617"/>
                  </a:cubicBezTo>
                  <a:cubicBezTo>
                    <a:pt x="106" y="627"/>
                    <a:pt x="99" y="621"/>
                    <a:pt x="92" y="637"/>
                  </a:cubicBezTo>
                  <a:cubicBezTo>
                    <a:pt x="92" y="626"/>
                    <a:pt x="79" y="615"/>
                    <a:pt x="87" y="600"/>
                  </a:cubicBezTo>
                  <a:cubicBezTo>
                    <a:pt x="93" y="606"/>
                    <a:pt x="93" y="606"/>
                    <a:pt x="100" y="606"/>
                  </a:cubicBezTo>
                  <a:cubicBezTo>
                    <a:pt x="94" y="585"/>
                    <a:pt x="95" y="580"/>
                    <a:pt x="81" y="579"/>
                  </a:cubicBezTo>
                  <a:cubicBezTo>
                    <a:pt x="82" y="564"/>
                    <a:pt x="95" y="569"/>
                    <a:pt x="95" y="575"/>
                  </a:cubicBezTo>
                  <a:cubicBezTo>
                    <a:pt x="95" y="569"/>
                    <a:pt x="95" y="564"/>
                    <a:pt x="89" y="564"/>
                  </a:cubicBezTo>
                  <a:cubicBezTo>
                    <a:pt x="89" y="564"/>
                    <a:pt x="81" y="574"/>
                    <a:pt x="75" y="563"/>
                  </a:cubicBezTo>
                  <a:cubicBezTo>
                    <a:pt x="67" y="578"/>
                    <a:pt x="93" y="611"/>
                    <a:pt x="65" y="625"/>
                  </a:cubicBezTo>
                  <a:cubicBezTo>
                    <a:pt x="56" y="661"/>
                    <a:pt x="75" y="698"/>
                    <a:pt x="47" y="717"/>
                  </a:cubicBezTo>
                  <a:cubicBezTo>
                    <a:pt x="67" y="728"/>
                    <a:pt x="45" y="748"/>
                    <a:pt x="59" y="754"/>
                  </a:cubicBezTo>
                  <a:cubicBezTo>
                    <a:pt x="52" y="754"/>
                    <a:pt x="45" y="748"/>
                    <a:pt x="45" y="758"/>
                  </a:cubicBezTo>
                  <a:cubicBezTo>
                    <a:pt x="44" y="769"/>
                    <a:pt x="52" y="754"/>
                    <a:pt x="58" y="764"/>
                  </a:cubicBezTo>
                  <a:cubicBezTo>
                    <a:pt x="37" y="774"/>
                    <a:pt x="37" y="784"/>
                    <a:pt x="36" y="794"/>
                  </a:cubicBezTo>
                  <a:cubicBezTo>
                    <a:pt x="36" y="789"/>
                    <a:pt x="50" y="790"/>
                    <a:pt x="50" y="785"/>
                  </a:cubicBezTo>
                  <a:cubicBezTo>
                    <a:pt x="50" y="790"/>
                    <a:pt x="57" y="795"/>
                    <a:pt x="49" y="800"/>
                  </a:cubicBezTo>
                  <a:cubicBezTo>
                    <a:pt x="36" y="794"/>
                    <a:pt x="29" y="804"/>
                    <a:pt x="22" y="794"/>
                  </a:cubicBezTo>
                  <a:cubicBezTo>
                    <a:pt x="22" y="799"/>
                    <a:pt x="29" y="804"/>
                    <a:pt x="22" y="804"/>
                  </a:cubicBezTo>
                  <a:cubicBezTo>
                    <a:pt x="15" y="793"/>
                    <a:pt x="21" y="814"/>
                    <a:pt x="8" y="813"/>
                  </a:cubicBezTo>
                  <a:cubicBezTo>
                    <a:pt x="15" y="793"/>
                    <a:pt x="1" y="803"/>
                    <a:pt x="2" y="782"/>
                  </a:cubicBezTo>
                  <a:cubicBezTo>
                    <a:pt x="2" y="798"/>
                    <a:pt x="-6" y="828"/>
                    <a:pt x="13" y="834"/>
                  </a:cubicBezTo>
                  <a:cubicBezTo>
                    <a:pt x="14" y="829"/>
                    <a:pt x="21" y="814"/>
                    <a:pt x="21" y="814"/>
                  </a:cubicBezTo>
                  <a:cubicBezTo>
                    <a:pt x="28" y="820"/>
                    <a:pt x="14" y="824"/>
                    <a:pt x="28" y="825"/>
                  </a:cubicBezTo>
                  <a:cubicBezTo>
                    <a:pt x="34" y="835"/>
                    <a:pt x="27" y="835"/>
                    <a:pt x="20" y="840"/>
                  </a:cubicBezTo>
                  <a:cubicBezTo>
                    <a:pt x="54" y="847"/>
                    <a:pt x="18" y="871"/>
                    <a:pt x="39" y="877"/>
                  </a:cubicBezTo>
                  <a:cubicBezTo>
                    <a:pt x="25" y="887"/>
                    <a:pt x="37" y="908"/>
                    <a:pt x="43" y="924"/>
                  </a:cubicBezTo>
                  <a:cubicBezTo>
                    <a:pt x="37" y="913"/>
                    <a:pt x="44" y="908"/>
                    <a:pt x="51" y="909"/>
                  </a:cubicBezTo>
                  <a:cubicBezTo>
                    <a:pt x="38" y="898"/>
                    <a:pt x="46" y="877"/>
                    <a:pt x="53" y="862"/>
                  </a:cubicBezTo>
                  <a:cubicBezTo>
                    <a:pt x="51" y="898"/>
                    <a:pt x="50" y="919"/>
                    <a:pt x="56" y="940"/>
                  </a:cubicBezTo>
                  <a:cubicBezTo>
                    <a:pt x="42" y="945"/>
                    <a:pt x="36" y="934"/>
                    <a:pt x="42" y="945"/>
                  </a:cubicBezTo>
                  <a:cubicBezTo>
                    <a:pt x="42" y="950"/>
                    <a:pt x="42" y="950"/>
                    <a:pt x="42" y="950"/>
                  </a:cubicBezTo>
                  <a:cubicBezTo>
                    <a:pt x="42" y="950"/>
                    <a:pt x="62" y="956"/>
                    <a:pt x="48" y="960"/>
                  </a:cubicBezTo>
                  <a:cubicBezTo>
                    <a:pt x="49" y="955"/>
                    <a:pt x="49" y="955"/>
                    <a:pt x="49" y="950"/>
                  </a:cubicBezTo>
                  <a:cubicBezTo>
                    <a:pt x="41" y="960"/>
                    <a:pt x="28" y="959"/>
                    <a:pt x="34" y="970"/>
                  </a:cubicBezTo>
                  <a:cubicBezTo>
                    <a:pt x="42" y="955"/>
                    <a:pt x="47" y="981"/>
                    <a:pt x="40" y="986"/>
                  </a:cubicBezTo>
                  <a:cubicBezTo>
                    <a:pt x="27" y="985"/>
                    <a:pt x="41" y="970"/>
                    <a:pt x="34" y="975"/>
                  </a:cubicBezTo>
                  <a:cubicBezTo>
                    <a:pt x="26" y="990"/>
                    <a:pt x="39" y="1007"/>
                    <a:pt x="32" y="1022"/>
                  </a:cubicBezTo>
                  <a:cubicBezTo>
                    <a:pt x="26" y="995"/>
                    <a:pt x="14" y="969"/>
                    <a:pt x="28" y="954"/>
                  </a:cubicBezTo>
                  <a:cubicBezTo>
                    <a:pt x="21" y="954"/>
                    <a:pt x="14" y="954"/>
                    <a:pt x="15" y="948"/>
                  </a:cubicBezTo>
                  <a:cubicBezTo>
                    <a:pt x="15" y="938"/>
                    <a:pt x="28" y="949"/>
                    <a:pt x="29" y="939"/>
                  </a:cubicBezTo>
                  <a:cubicBezTo>
                    <a:pt x="22" y="938"/>
                    <a:pt x="16" y="928"/>
                    <a:pt x="15" y="938"/>
                  </a:cubicBezTo>
                  <a:cubicBezTo>
                    <a:pt x="14" y="954"/>
                    <a:pt x="14" y="969"/>
                    <a:pt x="13" y="979"/>
                  </a:cubicBezTo>
                  <a:cubicBezTo>
                    <a:pt x="6" y="989"/>
                    <a:pt x="19" y="1005"/>
                    <a:pt x="18" y="1011"/>
                  </a:cubicBezTo>
                  <a:cubicBezTo>
                    <a:pt x="18" y="1016"/>
                    <a:pt x="4" y="1020"/>
                    <a:pt x="4" y="1025"/>
                  </a:cubicBezTo>
                  <a:cubicBezTo>
                    <a:pt x="4" y="1031"/>
                    <a:pt x="17" y="1042"/>
                    <a:pt x="16" y="1052"/>
                  </a:cubicBezTo>
                  <a:cubicBezTo>
                    <a:pt x="16" y="1052"/>
                    <a:pt x="9" y="1057"/>
                    <a:pt x="9" y="1057"/>
                  </a:cubicBezTo>
                  <a:cubicBezTo>
                    <a:pt x="2" y="1067"/>
                    <a:pt x="8" y="1077"/>
                    <a:pt x="8" y="1088"/>
                  </a:cubicBezTo>
                  <a:cubicBezTo>
                    <a:pt x="5" y="1134"/>
                    <a:pt x="9" y="1196"/>
                    <a:pt x="13" y="1248"/>
                  </a:cubicBezTo>
                  <a:cubicBezTo>
                    <a:pt x="11" y="1295"/>
                    <a:pt x="30" y="1337"/>
                    <a:pt x="28" y="1368"/>
                  </a:cubicBezTo>
                  <a:cubicBezTo>
                    <a:pt x="23" y="1471"/>
                    <a:pt x="32" y="1565"/>
                    <a:pt x="40" y="1679"/>
                  </a:cubicBezTo>
                  <a:cubicBezTo>
                    <a:pt x="38" y="1726"/>
                    <a:pt x="48" y="1793"/>
                    <a:pt x="53" y="1825"/>
                  </a:cubicBezTo>
                  <a:cubicBezTo>
                    <a:pt x="42" y="1912"/>
                    <a:pt x="72" y="2012"/>
                    <a:pt x="46" y="2114"/>
                  </a:cubicBezTo>
                  <a:cubicBezTo>
                    <a:pt x="53" y="2115"/>
                    <a:pt x="59" y="2120"/>
                    <a:pt x="59" y="2125"/>
                  </a:cubicBezTo>
                  <a:cubicBezTo>
                    <a:pt x="59" y="2125"/>
                    <a:pt x="51" y="2146"/>
                    <a:pt x="51" y="2140"/>
                  </a:cubicBezTo>
                  <a:cubicBezTo>
                    <a:pt x="43" y="2166"/>
                    <a:pt x="49" y="2182"/>
                    <a:pt x="48" y="2207"/>
                  </a:cubicBezTo>
                  <a:cubicBezTo>
                    <a:pt x="48" y="2202"/>
                    <a:pt x="33" y="2233"/>
                    <a:pt x="53" y="2239"/>
                  </a:cubicBezTo>
                  <a:cubicBezTo>
                    <a:pt x="47" y="2238"/>
                    <a:pt x="52" y="2265"/>
                    <a:pt x="51" y="2280"/>
                  </a:cubicBezTo>
                  <a:cubicBezTo>
                    <a:pt x="79" y="2281"/>
                    <a:pt x="79" y="2281"/>
                    <a:pt x="92" y="2292"/>
                  </a:cubicBezTo>
                  <a:cubicBezTo>
                    <a:pt x="92" y="2282"/>
                    <a:pt x="100" y="2272"/>
                    <a:pt x="107" y="2267"/>
                  </a:cubicBezTo>
                  <a:cubicBezTo>
                    <a:pt x="94" y="2251"/>
                    <a:pt x="108" y="2241"/>
                    <a:pt x="102" y="2226"/>
                  </a:cubicBezTo>
                  <a:cubicBezTo>
                    <a:pt x="102" y="2231"/>
                    <a:pt x="95" y="2230"/>
                    <a:pt x="95" y="2225"/>
                  </a:cubicBezTo>
                  <a:cubicBezTo>
                    <a:pt x="103" y="2210"/>
                    <a:pt x="76" y="2204"/>
                    <a:pt x="90" y="2189"/>
                  </a:cubicBezTo>
                  <a:cubicBezTo>
                    <a:pt x="97" y="2194"/>
                    <a:pt x="90" y="2194"/>
                    <a:pt x="90" y="2199"/>
                  </a:cubicBezTo>
                  <a:cubicBezTo>
                    <a:pt x="103" y="2205"/>
                    <a:pt x="97" y="2194"/>
                    <a:pt x="104" y="2195"/>
                  </a:cubicBezTo>
                  <a:cubicBezTo>
                    <a:pt x="103" y="2200"/>
                    <a:pt x="111" y="2190"/>
                    <a:pt x="110" y="2195"/>
                  </a:cubicBezTo>
                  <a:cubicBezTo>
                    <a:pt x="96" y="2205"/>
                    <a:pt x="117" y="2195"/>
                    <a:pt x="110" y="2210"/>
                  </a:cubicBezTo>
                  <a:cubicBezTo>
                    <a:pt x="151" y="2207"/>
                    <a:pt x="135" y="2258"/>
                    <a:pt x="121" y="2258"/>
                  </a:cubicBezTo>
                  <a:cubicBezTo>
                    <a:pt x="127" y="2279"/>
                    <a:pt x="99" y="2282"/>
                    <a:pt x="112" y="2299"/>
                  </a:cubicBezTo>
                  <a:cubicBezTo>
                    <a:pt x="126" y="2294"/>
                    <a:pt x="126" y="2289"/>
                    <a:pt x="140" y="2295"/>
                  </a:cubicBezTo>
                  <a:cubicBezTo>
                    <a:pt x="140" y="2290"/>
                    <a:pt x="140" y="2284"/>
                    <a:pt x="147" y="2280"/>
                  </a:cubicBezTo>
                  <a:cubicBezTo>
                    <a:pt x="140" y="2284"/>
                    <a:pt x="154" y="2285"/>
                    <a:pt x="161" y="2285"/>
                  </a:cubicBezTo>
                  <a:cubicBezTo>
                    <a:pt x="168" y="2276"/>
                    <a:pt x="162" y="2255"/>
                    <a:pt x="176" y="2250"/>
                  </a:cubicBezTo>
                  <a:cubicBezTo>
                    <a:pt x="182" y="2281"/>
                    <a:pt x="174" y="2296"/>
                    <a:pt x="159" y="2316"/>
                  </a:cubicBezTo>
                  <a:cubicBezTo>
                    <a:pt x="180" y="2323"/>
                    <a:pt x="167" y="2306"/>
                    <a:pt x="180" y="2307"/>
                  </a:cubicBezTo>
                  <a:cubicBezTo>
                    <a:pt x="180" y="2312"/>
                    <a:pt x="180" y="2312"/>
                    <a:pt x="180" y="2317"/>
                  </a:cubicBezTo>
                  <a:cubicBezTo>
                    <a:pt x="194" y="2313"/>
                    <a:pt x="193" y="2323"/>
                    <a:pt x="207" y="2319"/>
                  </a:cubicBezTo>
                  <a:cubicBezTo>
                    <a:pt x="222" y="2299"/>
                    <a:pt x="216" y="2283"/>
                    <a:pt x="224" y="2263"/>
                  </a:cubicBezTo>
                  <a:cubicBezTo>
                    <a:pt x="230" y="2279"/>
                    <a:pt x="231" y="2248"/>
                    <a:pt x="245" y="2253"/>
                  </a:cubicBezTo>
                  <a:cubicBezTo>
                    <a:pt x="243" y="2290"/>
                    <a:pt x="221" y="2314"/>
                    <a:pt x="226" y="2351"/>
                  </a:cubicBezTo>
                  <a:cubicBezTo>
                    <a:pt x="240" y="2352"/>
                    <a:pt x="234" y="2336"/>
                    <a:pt x="247" y="2342"/>
                  </a:cubicBezTo>
                  <a:cubicBezTo>
                    <a:pt x="247" y="2347"/>
                    <a:pt x="240" y="2357"/>
                    <a:pt x="253" y="2357"/>
                  </a:cubicBezTo>
                  <a:cubicBezTo>
                    <a:pt x="241" y="2331"/>
                    <a:pt x="263" y="2306"/>
                    <a:pt x="263" y="2291"/>
                  </a:cubicBezTo>
                  <a:cubicBezTo>
                    <a:pt x="270" y="2291"/>
                    <a:pt x="270" y="2291"/>
                    <a:pt x="277" y="2296"/>
                  </a:cubicBezTo>
                  <a:cubicBezTo>
                    <a:pt x="282" y="2323"/>
                    <a:pt x="247" y="2336"/>
                    <a:pt x="260" y="2358"/>
                  </a:cubicBezTo>
                  <a:cubicBezTo>
                    <a:pt x="261" y="2342"/>
                    <a:pt x="274" y="2353"/>
                    <a:pt x="274" y="2358"/>
                  </a:cubicBezTo>
                  <a:cubicBezTo>
                    <a:pt x="274" y="2353"/>
                    <a:pt x="281" y="2354"/>
                    <a:pt x="288" y="2354"/>
                  </a:cubicBezTo>
                  <a:cubicBezTo>
                    <a:pt x="281" y="2359"/>
                    <a:pt x="280" y="2364"/>
                    <a:pt x="273" y="2374"/>
                  </a:cubicBezTo>
                  <a:cubicBezTo>
                    <a:pt x="300" y="2375"/>
                    <a:pt x="321" y="2381"/>
                    <a:pt x="327" y="2397"/>
                  </a:cubicBezTo>
                  <a:cubicBezTo>
                    <a:pt x="340" y="2398"/>
                    <a:pt x="334" y="2382"/>
                    <a:pt x="348" y="2383"/>
                  </a:cubicBezTo>
                  <a:cubicBezTo>
                    <a:pt x="335" y="2372"/>
                    <a:pt x="328" y="2371"/>
                    <a:pt x="322" y="2356"/>
                  </a:cubicBezTo>
                  <a:cubicBezTo>
                    <a:pt x="336" y="2356"/>
                    <a:pt x="343" y="2351"/>
                    <a:pt x="350" y="2347"/>
                  </a:cubicBezTo>
                  <a:cubicBezTo>
                    <a:pt x="351" y="2331"/>
                    <a:pt x="351" y="2326"/>
                    <a:pt x="365" y="2321"/>
                  </a:cubicBezTo>
                  <a:cubicBezTo>
                    <a:pt x="365" y="2321"/>
                    <a:pt x="364" y="2342"/>
                    <a:pt x="371" y="2332"/>
                  </a:cubicBezTo>
                  <a:cubicBezTo>
                    <a:pt x="365" y="2321"/>
                    <a:pt x="365" y="2316"/>
                    <a:pt x="379" y="2312"/>
                  </a:cubicBezTo>
                  <a:cubicBezTo>
                    <a:pt x="372" y="2322"/>
                    <a:pt x="378" y="2322"/>
                    <a:pt x="371" y="2332"/>
                  </a:cubicBezTo>
                  <a:cubicBezTo>
                    <a:pt x="377" y="2343"/>
                    <a:pt x="385" y="2338"/>
                    <a:pt x="385" y="2338"/>
                  </a:cubicBezTo>
                  <a:cubicBezTo>
                    <a:pt x="405" y="2349"/>
                    <a:pt x="390" y="2374"/>
                    <a:pt x="383" y="2374"/>
                  </a:cubicBezTo>
                  <a:cubicBezTo>
                    <a:pt x="369" y="2384"/>
                    <a:pt x="355" y="2378"/>
                    <a:pt x="348" y="2388"/>
                  </a:cubicBezTo>
                  <a:cubicBezTo>
                    <a:pt x="354" y="2393"/>
                    <a:pt x="347" y="2398"/>
                    <a:pt x="354" y="2409"/>
                  </a:cubicBezTo>
                  <a:cubicBezTo>
                    <a:pt x="367" y="2410"/>
                    <a:pt x="373" y="2425"/>
                    <a:pt x="380" y="2421"/>
                  </a:cubicBezTo>
                  <a:cubicBezTo>
                    <a:pt x="374" y="2420"/>
                    <a:pt x="380" y="2431"/>
                    <a:pt x="386" y="2436"/>
                  </a:cubicBezTo>
                  <a:cubicBezTo>
                    <a:pt x="401" y="2427"/>
                    <a:pt x="434" y="2439"/>
                    <a:pt x="462" y="2435"/>
                  </a:cubicBezTo>
                  <a:cubicBezTo>
                    <a:pt x="449" y="2429"/>
                    <a:pt x="470" y="2415"/>
                    <a:pt x="463" y="2409"/>
                  </a:cubicBezTo>
                  <a:cubicBezTo>
                    <a:pt x="456" y="2414"/>
                    <a:pt x="456" y="2414"/>
                    <a:pt x="456" y="2414"/>
                  </a:cubicBezTo>
                  <a:cubicBezTo>
                    <a:pt x="457" y="2404"/>
                    <a:pt x="437" y="2382"/>
                    <a:pt x="458" y="2368"/>
                  </a:cubicBezTo>
                  <a:cubicBezTo>
                    <a:pt x="465" y="2373"/>
                    <a:pt x="486" y="2369"/>
                    <a:pt x="485" y="2379"/>
                  </a:cubicBezTo>
                  <a:cubicBezTo>
                    <a:pt x="478" y="2384"/>
                    <a:pt x="471" y="2384"/>
                    <a:pt x="471" y="2394"/>
                  </a:cubicBezTo>
                  <a:cubicBezTo>
                    <a:pt x="471" y="2399"/>
                    <a:pt x="477" y="2405"/>
                    <a:pt x="491" y="2405"/>
                  </a:cubicBezTo>
                  <a:cubicBezTo>
                    <a:pt x="498" y="2395"/>
                    <a:pt x="492" y="2390"/>
                    <a:pt x="499" y="2385"/>
                  </a:cubicBezTo>
                  <a:cubicBezTo>
                    <a:pt x="506" y="2385"/>
                    <a:pt x="512" y="2386"/>
                    <a:pt x="512" y="2391"/>
                  </a:cubicBezTo>
                  <a:cubicBezTo>
                    <a:pt x="512" y="2401"/>
                    <a:pt x="491" y="2400"/>
                    <a:pt x="491" y="2411"/>
                  </a:cubicBezTo>
                  <a:cubicBezTo>
                    <a:pt x="490" y="2421"/>
                    <a:pt x="504" y="2427"/>
                    <a:pt x="497" y="2426"/>
                  </a:cubicBezTo>
                  <a:cubicBezTo>
                    <a:pt x="490" y="2421"/>
                    <a:pt x="483" y="2420"/>
                    <a:pt x="476" y="2420"/>
                  </a:cubicBezTo>
                  <a:cubicBezTo>
                    <a:pt x="469" y="2425"/>
                    <a:pt x="469" y="2425"/>
                    <a:pt x="462" y="2425"/>
                  </a:cubicBezTo>
                  <a:cubicBezTo>
                    <a:pt x="462" y="2435"/>
                    <a:pt x="469" y="2430"/>
                    <a:pt x="469" y="2440"/>
                  </a:cubicBezTo>
                  <a:cubicBezTo>
                    <a:pt x="482" y="2441"/>
                    <a:pt x="489" y="2436"/>
                    <a:pt x="496" y="2442"/>
                  </a:cubicBezTo>
                  <a:cubicBezTo>
                    <a:pt x="497" y="2426"/>
                    <a:pt x="511" y="2417"/>
                    <a:pt x="524" y="2423"/>
                  </a:cubicBezTo>
                  <a:cubicBezTo>
                    <a:pt x="517" y="2433"/>
                    <a:pt x="517" y="2433"/>
                    <a:pt x="517" y="2438"/>
                  </a:cubicBezTo>
                  <a:cubicBezTo>
                    <a:pt x="537" y="2434"/>
                    <a:pt x="545" y="2429"/>
                    <a:pt x="546" y="2408"/>
                  </a:cubicBezTo>
                  <a:cubicBezTo>
                    <a:pt x="532" y="2407"/>
                    <a:pt x="532" y="2397"/>
                    <a:pt x="526" y="2392"/>
                  </a:cubicBezTo>
                  <a:cubicBezTo>
                    <a:pt x="546" y="2393"/>
                    <a:pt x="546" y="2393"/>
                    <a:pt x="546" y="2393"/>
                  </a:cubicBezTo>
                  <a:cubicBezTo>
                    <a:pt x="539" y="2403"/>
                    <a:pt x="566" y="2404"/>
                    <a:pt x="566" y="2414"/>
                  </a:cubicBezTo>
                  <a:cubicBezTo>
                    <a:pt x="552" y="2419"/>
                    <a:pt x="565" y="2430"/>
                    <a:pt x="558" y="2440"/>
                  </a:cubicBezTo>
                  <a:cubicBezTo>
                    <a:pt x="571" y="2440"/>
                    <a:pt x="571" y="2440"/>
                    <a:pt x="585" y="2441"/>
                  </a:cubicBezTo>
                  <a:cubicBezTo>
                    <a:pt x="585" y="2436"/>
                    <a:pt x="592" y="2436"/>
                    <a:pt x="592" y="2436"/>
                  </a:cubicBezTo>
                  <a:cubicBezTo>
                    <a:pt x="593" y="2426"/>
                    <a:pt x="593" y="2421"/>
                    <a:pt x="586" y="2415"/>
                  </a:cubicBezTo>
                  <a:cubicBezTo>
                    <a:pt x="593" y="2416"/>
                    <a:pt x="607" y="2416"/>
                    <a:pt x="613" y="2422"/>
                  </a:cubicBezTo>
                  <a:cubicBezTo>
                    <a:pt x="606" y="2432"/>
                    <a:pt x="620" y="2432"/>
                    <a:pt x="612" y="2442"/>
                  </a:cubicBezTo>
                  <a:cubicBezTo>
                    <a:pt x="626" y="2448"/>
                    <a:pt x="619" y="2443"/>
                    <a:pt x="626" y="2438"/>
                  </a:cubicBezTo>
                  <a:cubicBezTo>
                    <a:pt x="666" y="2466"/>
                    <a:pt x="763" y="2455"/>
                    <a:pt x="797" y="2452"/>
                  </a:cubicBezTo>
                  <a:cubicBezTo>
                    <a:pt x="805" y="2436"/>
                    <a:pt x="812" y="2432"/>
                    <a:pt x="812" y="2421"/>
                  </a:cubicBezTo>
                  <a:cubicBezTo>
                    <a:pt x="826" y="2427"/>
                    <a:pt x="833" y="2412"/>
                    <a:pt x="834" y="2407"/>
                  </a:cubicBezTo>
                  <a:cubicBezTo>
                    <a:pt x="833" y="2412"/>
                    <a:pt x="840" y="2412"/>
                    <a:pt x="840" y="2412"/>
                  </a:cubicBezTo>
                  <a:cubicBezTo>
                    <a:pt x="833" y="2422"/>
                    <a:pt x="826" y="2427"/>
                    <a:pt x="812" y="2437"/>
                  </a:cubicBezTo>
                  <a:cubicBezTo>
                    <a:pt x="818" y="2442"/>
                    <a:pt x="825" y="2443"/>
                    <a:pt x="846" y="2444"/>
                  </a:cubicBezTo>
                  <a:cubicBezTo>
                    <a:pt x="845" y="2454"/>
                    <a:pt x="859" y="2455"/>
                    <a:pt x="872" y="2455"/>
                  </a:cubicBezTo>
                  <a:cubicBezTo>
                    <a:pt x="880" y="2440"/>
                    <a:pt x="867" y="2429"/>
                    <a:pt x="853" y="2423"/>
                  </a:cubicBezTo>
                  <a:cubicBezTo>
                    <a:pt x="867" y="2429"/>
                    <a:pt x="860" y="2424"/>
                    <a:pt x="881" y="2425"/>
                  </a:cubicBezTo>
                  <a:cubicBezTo>
                    <a:pt x="887" y="2430"/>
                    <a:pt x="894" y="2436"/>
                    <a:pt x="908" y="2436"/>
                  </a:cubicBezTo>
                  <a:cubicBezTo>
                    <a:pt x="915" y="2426"/>
                    <a:pt x="894" y="2425"/>
                    <a:pt x="908" y="2421"/>
                  </a:cubicBezTo>
                  <a:cubicBezTo>
                    <a:pt x="922" y="2422"/>
                    <a:pt x="929" y="2427"/>
                    <a:pt x="921" y="2442"/>
                  </a:cubicBezTo>
                  <a:cubicBezTo>
                    <a:pt x="935" y="2438"/>
                    <a:pt x="942" y="2443"/>
                    <a:pt x="941" y="2454"/>
                  </a:cubicBezTo>
                  <a:cubicBezTo>
                    <a:pt x="941" y="2459"/>
                    <a:pt x="941" y="2459"/>
                    <a:pt x="934" y="2453"/>
                  </a:cubicBezTo>
                  <a:cubicBezTo>
                    <a:pt x="946" y="2485"/>
                    <a:pt x="982" y="2456"/>
                    <a:pt x="1009" y="2462"/>
                  </a:cubicBezTo>
                  <a:cubicBezTo>
                    <a:pt x="1010" y="2452"/>
                    <a:pt x="989" y="2456"/>
                    <a:pt x="997" y="2441"/>
                  </a:cubicBezTo>
                  <a:cubicBezTo>
                    <a:pt x="1003" y="2446"/>
                    <a:pt x="1024" y="2447"/>
                    <a:pt x="1016" y="2462"/>
                  </a:cubicBezTo>
                  <a:cubicBezTo>
                    <a:pt x="1050" y="2475"/>
                    <a:pt x="1070" y="2481"/>
                    <a:pt x="1111" y="2478"/>
                  </a:cubicBezTo>
                  <a:cubicBezTo>
                    <a:pt x="1111" y="2483"/>
                    <a:pt x="1111" y="2483"/>
                    <a:pt x="1111" y="2488"/>
                  </a:cubicBezTo>
                  <a:cubicBezTo>
                    <a:pt x="1152" y="2480"/>
                    <a:pt x="1166" y="2485"/>
                    <a:pt x="1214" y="2483"/>
                  </a:cubicBezTo>
                  <a:cubicBezTo>
                    <a:pt x="1228" y="2478"/>
                    <a:pt x="1229" y="2457"/>
                    <a:pt x="1236" y="2448"/>
                  </a:cubicBezTo>
                  <a:cubicBezTo>
                    <a:pt x="1229" y="2463"/>
                    <a:pt x="1250" y="2453"/>
                    <a:pt x="1256" y="2459"/>
                  </a:cubicBezTo>
                  <a:cubicBezTo>
                    <a:pt x="1256" y="2469"/>
                    <a:pt x="1235" y="2463"/>
                    <a:pt x="1242" y="2474"/>
                  </a:cubicBezTo>
                  <a:cubicBezTo>
                    <a:pt x="1241" y="2479"/>
                    <a:pt x="1241" y="2479"/>
                    <a:pt x="1241" y="2479"/>
                  </a:cubicBezTo>
                  <a:cubicBezTo>
                    <a:pt x="1255" y="2485"/>
                    <a:pt x="1262" y="2475"/>
                    <a:pt x="1263" y="2470"/>
                  </a:cubicBezTo>
                  <a:cubicBezTo>
                    <a:pt x="1255" y="2474"/>
                    <a:pt x="1256" y="2454"/>
                    <a:pt x="1263" y="2454"/>
                  </a:cubicBezTo>
                  <a:cubicBezTo>
                    <a:pt x="1291" y="2455"/>
                    <a:pt x="1289" y="2492"/>
                    <a:pt x="1316" y="2488"/>
                  </a:cubicBezTo>
                  <a:cubicBezTo>
                    <a:pt x="1318" y="2457"/>
                    <a:pt x="1359" y="2469"/>
                    <a:pt x="1365" y="2485"/>
                  </a:cubicBezTo>
                  <a:cubicBezTo>
                    <a:pt x="1371" y="2485"/>
                    <a:pt x="1365" y="2475"/>
                    <a:pt x="1379" y="2475"/>
                  </a:cubicBezTo>
                  <a:cubicBezTo>
                    <a:pt x="1392" y="2481"/>
                    <a:pt x="1385" y="2486"/>
                    <a:pt x="1378" y="2491"/>
                  </a:cubicBezTo>
                  <a:cubicBezTo>
                    <a:pt x="1398" y="2497"/>
                    <a:pt x="1391" y="2497"/>
                    <a:pt x="1419" y="2498"/>
                  </a:cubicBezTo>
                  <a:cubicBezTo>
                    <a:pt x="1479" y="2522"/>
                    <a:pt x="1537" y="2473"/>
                    <a:pt x="1576" y="2501"/>
                  </a:cubicBezTo>
                  <a:cubicBezTo>
                    <a:pt x="1598" y="2486"/>
                    <a:pt x="1624" y="2503"/>
                    <a:pt x="1645" y="2509"/>
                  </a:cubicBezTo>
                  <a:cubicBezTo>
                    <a:pt x="1694" y="2486"/>
                    <a:pt x="1747" y="2509"/>
                    <a:pt x="1796" y="2496"/>
                  </a:cubicBezTo>
                  <a:cubicBezTo>
                    <a:pt x="1796" y="2491"/>
                    <a:pt x="1789" y="2491"/>
                    <a:pt x="1790" y="2480"/>
                  </a:cubicBezTo>
                  <a:cubicBezTo>
                    <a:pt x="1810" y="2486"/>
                    <a:pt x="1817" y="2487"/>
                    <a:pt x="1838" y="2488"/>
                  </a:cubicBezTo>
                  <a:cubicBezTo>
                    <a:pt x="1831" y="2493"/>
                    <a:pt x="1851" y="2494"/>
                    <a:pt x="1851" y="2504"/>
                  </a:cubicBezTo>
                  <a:cubicBezTo>
                    <a:pt x="1858" y="2494"/>
                    <a:pt x="1872" y="2489"/>
                    <a:pt x="1892" y="2490"/>
                  </a:cubicBezTo>
                  <a:cubicBezTo>
                    <a:pt x="1892" y="2496"/>
                    <a:pt x="1878" y="2500"/>
                    <a:pt x="1892" y="2501"/>
                  </a:cubicBezTo>
                  <a:cubicBezTo>
                    <a:pt x="1892" y="2496"/>
                    <a:pt x="1898" y="2506"/>
                    <a:pt x="1912" y="2502"/>
                  </a:cubicBezTo>
                  <a:cubicBezTo>
                    <a:pt x="1913" y="2486"/>
                    <a:pt x="1940" y="2493"/>
                    <a:pt x="1940" y="2503"/>
                  </a:cubicBezTo>
                  <a:cubicBezTo>
                    <a:pt x="1947" y="2493"/>
                    <a:pt x="1974" y="2500"/>
                    <a:pt x="1975" y="2489"/>
                  </a:cubicBezTo>
                  <a:cubicBezTo>
                    <a:pt x="1981" y="2500"/>
                    <a:pt x="1988" y="2495"/>
                    <a:pt x="1988" y="2506"/>
                  </a:cubicBezTo>
                  <a:cubicBezTo>
                    <a:pt x="1995" y="2501"/>
                    <a:pt x="2015" y="2497"/>
                    <a:pt x="2022" y="2512"/>
                  </a:cubicBezTo>
                  <a:cubicBezTo>
                    <a:pt x="2036" y="2498"/>
                    <a:pt x="2055" y="2519"/>
                    <a:pt x="2070" y="2499"/>
                  </a:cubicBezTo>
                  <a:cubicBezTo>
                    <a:pt x="2076" y="2510"/>
                    <a:pt x="2070" y="2504"/>
                    <a:pt x="2076" y="2510"/>
                  </a:cubicBezTo>
                  <a:cubicBezTo>
                    <a:pt x="2090" y="2516"/>
                    <a:pt x="2084" y="2500"/>
                    <a:pt x="2091" y="2500"/>
                  </a:cubicBezTo>
                  <a:cubicBezTo>
                    <a:pt x="2124" y="2523"/>
                    <a:pt x="2133" y="2471"/>
                    <a:pt x="2160" y="2488"/>
                  </a:cubicBezTo>
                  <a:cubicBezTo>
                    <a:pt x="2152" y="2503"/>
                    <a:pt x="2151" y="2519"/>
                    <a:pt x="2124" y="2523"/>
                  </a:cubicBezTo>
                  <a:cubicBezTo>
                    <a:pt x="2130" y="2538"/>
                    <a:pt x="2151" y="2524"/>
                    <a:pt x="2164" y="2535"/>
                  </a:cubicBezTo>
                  <a:cubicBezTo>
                    <a:pt x="2179" y="2520"/>
                    <a:pt x="2199" y="2521"/>
                    <a:pt x="2187" y="2495"/>
                  </a:cubicBezTo>
                  <a:cubicBezTo>
                    <a:pt x="2194" y="2490"/>
                    <a:pt x="2222" y="2486"/>
                    <a:pt x="2229" y="2476"/>
                  </a:cubicBezTo>
                  <a:cubicBezTo>
                    <a:pt x="2235" y="2492"/>
                    <a:pt x="2221" y="2507"/>
                    <a:pt x="2199" y="2521"/>
                  </a:cubicBezTo>
                  <a:cubicBezTo>
                    <a:pt x="2206" y="2527"/>
                    <a:pt x="2213" y="2532"/>
                    <a:pt x="2219" y="2543"/>
                  </a:cubicBezTo>
                  <a:cubicBezTo>
                    <a:pt x="2240" y="2528"/>
                    <a:pt x="2260" y="2535"/>
                    <a:pt x="2261" y="2524"/>
                  </a:cubicBezTo>
                  <a:cubicBezTo>
                    <a:pt x="2288" y="2526"/>
                    <a:pt x="2309" y="2532"/>
                    <a:pt x="2343" y="2528"/>
                  </a:cubicBezTo>
                  <a:cubicBezTo>
                    <a:pt x="2349" y="2549"/>
                    <a:pt x="2314" y="2558"/>
                    <a:pt x="2327" y="2574"/>
                  </a:cubicBezTo>
                  <a:cubicBezTo>
                    <a:pt x="2355" y="2565"/>
                    <a:pt x="2364" y="2519"/>
                    <a:pt x="2351" y="2503"/>
                  </a:cubicBezTo>
                  <a:cubicBezTo>
                    <a:pt x="2365" y="2493"/>
                    <a:pt x="2379" y="2499"/>
                    <a:pt x="2380" y="2478"/>
                  </a:cubicBezTo>
                  <a:cubicBezTo>
                    <a:pt x="2393" y="2484"/>
                    <a:pt x="2387" y="2479"/>
                    <a:pt x="2393" y="2479"/>
                  </a:cubicBezTo>
                  <a:cubicBezTo>
                    <a:pt x="2400" y="2490"/>
                    <a:pt x="2386" y="2489"/>
                    <a:pt x="2386" y="2499"/>
                  </a:cubicBezTo>
                  <a:cubicBezTo>
                    <a:pt x="2406" y="2500"/>
                    <a:pt x="2412" y="2511"/>
                    <a:pt x="2433" y="2502"/>
                  </a:cubicBezTo>
                  <a:cubicBezTo>
                    <a:pt x="2447" y="2513"/>
                    <a:pt x="2417" y="2548"/>
                    <a:pt x="2397" y="2547"/>
                  </a:cubicBezTo>
                  <a:cubicBezTo>
                    <a:pt x="2404" y="2552"/>
                    <a:pt x="2410" y="2558"/>
                    <a:pt x="2424" y="2563"/>
                  </a:cubicBezTo>
                  <a:cubicBezTo>
                    <a:pt x="2431" y="2543"/>
                    <a:pt x="2444" y="2559"/>
                    <a:pt x="2465" y="2550"/>
                  </a:cubicBezTo>
                  <a:cubicBezTo>
                    <a:pt x="2473" y="2524"/>
                    <a:pt x="2440" y="2518"/>
                    <a:pt x="2455" y="2482"/>
                  </a:cubicBezTo>
                  <a:cubicBezTo>
                    <a:pt x="2469" y="2478"/>
                    <a:pt x="2469" y="2478"/>
                    <a:pt x="2489" y="2479"/>
                  </a:cubicBezTo>
                  <a:cubicBezTo>
                    <a:pt x="2496" y="2484"/>
                    <a:pt x="2489" y="2489"/>
                    <a:pt x="2496" y="2495"/>
                  </a:cubicBezTo>
                  <a:cubicBezTo>
                    <a:pt x="2509" y="2495"/>
                    <a:pt x="2497" y="2474"/>
                    <a:pt x="2510" y="2480"/>
                  </a:cubicBezTo>
                  <a:cubicBezTo>
                    <a:pt x="2523" y="2486"/>
                    <a:pt x="2509" y="2500"/>
                    <a:pt x="2502" y="2505"/>
                  </a:cubicBezTo>
                  <a:cubicBezTo>
                    <a:pt x="2488" y="2499"/>
                    <a:pt x="2474" y="2509"/>
                    <a:pt x="2467" y="2514"/>
                  </a:cubicBezTo>
                  <a:cubicBezTo>
                    <a:pt x="2494" y="2520"/>
                    <a:pt x="2514" y="2542"/>
                    <a:pt x="2548" y="2533"/>
                  </a:cubicBezTo>
                  <a:cubicBezTo>
                    <a:pt x="2541" y="2548"/>
                    <a:pt x="2554" y="2565"/>
                    <a:pt x="2575" y="2561"/>
                  </a:cubicBezTo>
                  <a:cubicBezTo>
                    <a:pt x="2575" y="2550"/>
                    <a:pt x="2561" y="2555"/>
                    <a:pt x="2561" y="2550"/>
                  </a:cubicBezTo>
                  <a:cubicBezTo>
                    <a:pt x="2569" y="2534"/>
                    <a:pt x="2589" y="2546"/>
                    <a:pt x="2603" y="2536"/>
                  </a:cubicBezTo>
                  <a:cubicBezTo>
                    <a:pt x="2597" y="2531"/>
                    <a:pt x="2590" y="2530"/>
                    <a:pt x="2576" y="2535"/>
                  </a:cubicBezTo>
                  <a:cubicBezTo>
                    <a:pt x="2571" y="2503"/>
                    <a:pt x="2565" y="2472"/>
                    <a:pt x="2532" y="2460"/>
                  </a:cubicBezTo>
                  <a:cubicBezTo>
                    <a:pt x="2538" y="2460"/>
                    <a:pt x="2525" y="2449"/>
                    <a:pt x="2539" y="2450"/>
                  </a:cubicBezTo>
                  <a:cubicBezTo>
                    <a:pt x="2559" y="2467"/>
                    <a:pt x="2627" y="2475"/>
                    <a:pt x="2648" y="2461"/>
                  </a:cubicBezTo>
                  <a:cubicBezTo>
                    <a:pt x="2628" y="2460"/>
                    <a:pt x="2628" y="2449"/>
                    <a:pt x="2600" y="2458"/>
                  </a:cubicBezTo>
                  <a:cubicBezTo>
                    <a:pt x="2587" y="2452"/>
                    <a:pt x="2588" y="2437"/>
                    <a:pt x="2601" y="2432"/>
                  </a:cubicBezTo>
                  <a:cubicBezTo>
                    <a:pt x="2603" y="2402"/>
                    <a:pt x="2613" y="2345"/>
                    <a:pt x="2628" y="2310"/>
                  </a:cubicBezTo>
                  <a:cubicBezTo>
                    <a:pt x="2628" y="2310"/>
                    <a:pt x="2621" y="2314"/>
                    <a:pt x="2621" y="2309"/>
                  </a:cubicBezTo>
                  <a:cubicBezTo>
                    <a:pt x="2629" y="2299"/>
                    <a:pt x="2636" y="2284"/>
                    <a:pt x="2657" y="2285"/>
                  </a:cubicBezTo>
                  <a:cubicBezTo>
                    <a:pt x="2662" y="2322"/>
                    <a:pt x="2668" y="2337"/>
                    <a:pt x="2646" y="2362"/>
                  </a:cubicBezTo>
                  <a:cubicBezTo>
                    <a:pt x="2632" y="2367"/>
                    <a:pt x="2647" y="2352"/>
                    <a:pt x="2640" y="2352"/>
                  </a:cubicBezTo>
                  <a:cubicBezTo>
                    <a:pt x="2632" y="2377"/>
                    <a:pt x="2644" y="2404"/>
                    <a:pt x="2630" y="2403"/>
                  </a:cubicBezTo>
                  <a:cubicBezTo>
                    <a:pt x="2630" y="2413"/>
                    <a:pt x="2636" y="2424"/>
                    <a:pt x="2650" y="2425"/>
                  </a:cubicBezTo>
                  <a:cubicBezTo>
                    <a:pt x="2657" y="2415"/>
                    <a:pt x="2665" y="2399"/>
                    <a:pt x="2672" y="2384"/>
                  </a:cubicBezTo>
                  <a:cubicBezTo>
                    <a:pt x="2672" y="2395"/>
                    <a:pt x="2686" y="2385"/>
                    <a:pt x="2686" y="2390"/>
                  </a:cubicBezTo>
                  <a:cubicBezTo>
                    <a:pt x="2705" y="2422"/>
                    <a:pt x="2676" y="2441"/>
                    <a:pt x="2668" y="2467"/>
                  </a:cubicBezTo>
                  <a:cubicBezTo>
                    <a:pt x="2682" y="2468"/>
                    <a:pt x="2682" y="2462"/>
                    <a:pt x="2696" y="2458"/>
                  </a:cubicBezTo>
                  <a:cubicBezTo>
                    <a:pt x="2696" y="2463"/>
                    <a:pt x="2702" y="2474"/>
                    <a:pt x="2710" y="2464"/>
                  </a:cubicBezTo>
                  <a:cubicBezTo>
                    <a:pt x="2703" y="2458"/>
                    <a:pt x="2710" y="2453"/>
                    <a:pt x="2704" y="2443"/>
                  </a:cubicBezTo>
                  <a:cubicBezTo>
                    <a:pt x="2711" y="2443"/>
                    <a:pt x="2711" y="2438"/>
                    <a:pt x="2717" y="2443"/>
                  </a:cubicBezTo>
                  <a:cubicBezTo>
                    <a:pt x="2718" y="2433"/>
                    <a:pt x="2704" y="2438"/>
                    <a:pt x="2711" y="2433"/>
                  </a:cubicBezTo>
                  <a:cubicBezTo>
                    <a:pt x="2711" y="2433"/>
                    <a:pt x="2718" y="2428"/>
                    <a:pt x="2725" y="2428"/>
                  </a:cubicBezTo>
                  <a:cubicBezTo>
                    <a:pt x="2731" y="2444"/>
                    <a:pt x="2704" y="2443"/>
                    <a:pt x="2710" y="2453"/>
                  </a:cubicBezTo>
                  <a:cubicBezTo>
                    <a:pt x="2730" y="2465"/>
                    <a:pt x="2723" y="2475"/>
                    <a:pt x="2729" y="2480"/>
                  </a:cubicBezTo>
                  <a:cubicBezTo>
                    <a:pt x="2730" y="2460"/>
                    <a:pt x="2730" y="2460"/>
                    <a:pt x="2730" y="2460"/>
                  </a:cubicBezTo>
                  <a:cubicBezTo>
                    <a:pt x="2744" y="2460"/>
                    <a:pt x="2751" y="2450"/>
                    <a:pt x="2765" y="2461"/>
                  </a:cubicBezTo>
                  <a:cubicBezTo>
                    <a:pt x="2765" y="2451"/>
                    <a:pt x="2780" y="2436"/>
                    <a:pt x="2780" y="2426"/>
                  </a:cubicBezTo>
                  <a:cubicBezTo>
                    <a:pt x="2780" y="2431"/>
                    <a:pt x="2773" y="2431"/>
                    <a:pt x="2773" y="2426"/>
                  </a:cubicBezTo>
                  <a:cubicBezTo>
                    <a:pt x="2780" y="2421"/>
                    <a:pt x="2794" y="2427"/>
                    <a:pt x="2794" y="2427"/>
                  </a:cubicBezTo>
                  <a:cubicBezTo>
                    <a:pt x="2793" y="2447"/>
                    <a:pt x="2806" y="2463"/>
                    <a:pt x="2791" y="2473"/>
                  </a:cubicBezTo>
                  <a:cubicBezTo>
                    <a:pt x="2785" y="2473"/>
                    <a:pt x="2793" y="2447"/>
                    <a:pt x="2786" y="2452"/>
                  </a:cubicBezTo>
                  <a:cubicBezTo>
                    <a:pt x="2785" y="2473"/>
                    <a:pt x="2785" y="2473"/>
                    <a:pt x="2785" y="2473"/>
                  </a:cubicBezTo>
                  <a:cubicBezTo>
                    <a:pt x="2798" y="2478"/>
                    <a:pt x="2778" y="2477"/>
                    <a:pt x="2777" y="2488"/>
                  </a:cubicBezTo>
                  <a:cubicBezTo>
                    <a:pt x="2777" y="2488"/>
                    <a:pt x="2770" y="2482"/>
                    <a:pt x="2771" y="2477"/>
                  </a:cubicBezTo>
                  <a:cubicBezTo>
                    <a:pt x="2778" y="2477"/>
                    <a:pt x="2784" y="2478"/>
                    <a:pt x="2785" y="2473"/>
                  </a:cubicBezTo>
                  <a:cubicBezTo>
                    <a:pt x="2778" y="2477"/>
                    <a:pt x="2771" y="2477"/>
                    <a:pt x="2764" y="2482"/>
                  </a:cubicBezTo>
                  <a:cubicBezTo>
                    <a:pt x="2770" y="2487"/>
                    <a:pt x="2770" y="2498"/>
                    <a:pt x="2776" y="2498"/>
                  </a:cubicBezTo>
                  <a:cubicBezTo>
                    <a:pt x="2770" y="2498"/>
                    <a:pt x="2775" y="2519"/>
                    <a:pt x="2762" y="2523"/>
                  </a:cubicBezTo>
                  <a:cubicBezTo>
                    <a:pt x="2768" y="2524"/>
                    <a:pt x="2762" y="2513"/>
                    <a:pt x="2762" y="2513"/>
                  </a:cubicBezTo>
                  <a:cubicBezTo>
                    <a:pt x="2748" y="2528"/>
                    <a:pt x="2754" y="2538"/>
                    <a:pt x="2746" y="2559"/>
                  </a:cubicBezTo>
                  <a:cubicBezTo>
                    <a:pt x="2753" y="2559"/>
                    <a:pt x="2753" y="2559"/>
                    <a:pt x="2753" y="2559"/>
                  </a:cubicBezTo>
                  <a:cubicBezTo>
                    <a:pt x="2767" y="2555"/>
                    <a:pt x="2767" y="2544"/>
                    <a:pt x="2768" y="2539"/>
                  </a:cubicBezTo>
                  <a:cubicBezTo>
                    <a:pt x="2774" y="2545"/>
                    <a:pt x="2788" y="2550"/>
                    <a:pt x="2787" y="2556"/>
                  </a:cubicBezTo>
                  <a:cubicBezTo>
                    <a:pt x="2802" y="2530"/>
                    <a:pt x="2818" y="2495"/>
                    <a:pt x="2805" y="2474"/>
                  </a:cubicBezTo>
                  <a:cubicBezTo>
                    <a:pt x="2805" y="2479"/>
                    <a:pt x="2811" y="2484"/>
                    <a:pt x="2805" y="2484"/>
                  </a:cubicBezTo>
                  <a:cubicBezTo>
                    <a:pt x="2805" y="2474"/>
                    <a:pt x="2805" y="2474"/>
                    <a:pt x="2799" y="2468"/>
                  </a:cubicBezTo>
                  <a:cubicBezTo>
                    <a:pt x="2805" y="2468"/>
                    <a:pt x="2805" y="2474"/>
                    <a:pt x="2812" y="2469"/>
                  </a:cubicBezTo>
                  <a:cubicBezTo>
                    <a:pt x="2813" y="2459"/>
                    <a:pt x="2813" y="2448"/>
                    <a:pt x="2800" y="2442"/>
                  </a:cubicBezTo>
                  <a:cubicBezTo>
                    <a:pt x="2814" y="2443"/>
                    <a:pt x="2807" y="2427"/>
                    <a:pt x="2801" y="2417"/>
                  </a:cubicBezTo>
                  <a:cubicBezTo>
                    <a:pt x="2815" y="2412"/>
                    <a:pt x="2808" y="2412"/>
                    <a:pt x="2822" y="2418"/>
                  </a:cubicBezTo>
                  <a:cubicBezTo>
                    <a:pt x="2816" y="2402"/>
                    <a:pt x="2843" y="2398"/>
                    <a:pt x="2843" y="2403"/>
                  </a:cubicBezTo>
                  <a:cubicBezTo>
                    <a:pt x="2843" y="2398"/>
                    <a:pt x="2857" y="2388"/>
                    <a:pt x="2857" y="2393"/>
                  </a:cubicBezTo>
                  <a:cubicBezTo>
                    <a:pt x="2855" y="2430"/>
                    <a:pt x="2854" y="2455"/>
                    <a:pt x="2879" y="2498"/>
                  </a:cubicBezTo>
                  <a:cubicBezTo>
                    <a:pt x="2880" y="2488"/>
                    <a:pt x="2880" y="2488"/>
                    <a:pt x="2894" y="2488"/>
                  </a:cubicBezTo>
                  <a:cubicBezTo>
                    <a:pt x="2894" y="2478"/>
                    <a:pt x="2895" y="2463"/>
                    <a:pt x="2908" y="2463"/>
                  </a:cubicBezTo>
                  <a:cubicBezTo>
                    <a:pt x="2901" y="2473"/>
                    <a:pt x="2900" y="2499"/>
                    <a:pt x="2906" y="2505"/>
                  </a:cubicBezTo>
                  <a:cubicBezTo>
                    <a:pt x="2893" y="2509"/>
                    <a:pt x="2898" y="2530"/>
                    <a:pt x="2878" y="2529"/>
                  </a:cubicBezTo>
                  <a:cubicBezTo>
                    <a:pt x="2871" y="2529"/>
                    <a:pt x="2885" y="2519"/>
                    <a:pt x="2871" y="2518"/>
                  </a:cubicBezTo>
                  <a:cubicBezTo>
                    <a:pt x="2871" y="2529"/>
                    <a:pt x="2858" y="2523"/>
                    <a:pt x="2864" y="2534"/>
                  </a:cubicBezTo>
                  <a:cubicBezTo>
                    <a:pt x="2884" y="2550"/>
                    <a:pt x="2905" y="2536"/>
                    <a:pt x="2918" y="2541"/>
                  </a:cubicBezTo>
                  <a:cubicBezTo>
                    <a:pt x="2911" y="2557"/>
                    <a:pt x="2897" y="2561"/>
                    <a:pt x="2883" y="2571"/>
                  </a:cubicBezTo>
                  <a:cubicBezTo>
                    <a:pt x="2896" y="2571"/>
                    <a:pt x="2889" y="2571"/>
                    <a:pt x="2903" y="2572"/>
                  </a:cubicBezTo>
                  <a:cubicBezTo>
                    <a:pt x="2903" y="2582"/>
                    <a:pt x="2896" y="2576"/>
                    <a:pt x="2902" y="2587"/>
                  </a:cubicBezTo>
                  <a:cubicBezTo>
                    <a:pt x="2930" y="2588"/>
                    <a:pt x="2938" y="2568"/>
                    <a:pt x="2918" y="2557"/>
                  </a:cubicBezTo>
                  <a:cubicBezTo>
                    <a:pt x="2940" y="2527"/>
                    <a:pt x="2994" y="2530"/>
                    <a:pt x="3009" y="2515"/>
                  </a:cubicBezTo>
                  <a:cubicBezTo>
                    <a:pt x="3008" y="2525"/>
                    <a:pt x="3008" y="2525"/>
                    <a:pt x="3008" y="2541"/>
                  </a:cubicBezTo>
                  <a:cubicBezTo>
                    <a:pt x="2986" y="2550"/>
                    <a:pt x="2979" y="2570"/>
                    <a:pt x="2958" y="2580"/>
                  </a:cubicBezTo>
                  <a:cubicBezTo>
                    <a:pt x="2985" y="2586"/>
                    <a:pt x="2978" y="2581"/>
                    <a:pt x="2999" y="2582"/>
                  </a:cubicBezTo>
                  <a:cubicBezTo>
                    <a:pt x="2985" y="2576"/>
                    <a:pt x="2986" y="2550"/>
                    <a:pt x="3014" y="2551"/>
                  </a:cubicBezTo>
                  <a:cubicBezTo>
                    <a:pt x="3008" y="2541"/>
                    <a:pt x="3015" y="2531"/>
                    <a:pt x="3022" y="2526"/>
                  </a:cubicBezTo>
                  <a:cubicBezTo>
                    <a:pt x="3070" y="2523"/>
                    <a:pt x="3068" y="2435"/>
                    <a:pt x="3061" y="2429"/>
                  </a:cubicBezTo>
                  <a:cubicBezTo>
                    <a:pt x="3061" y="2424"/>
                    <a:pt x="3082" y="2415"/>
                    <a:pt x="3069" y="2409"/>
                  </a:cubicBezTo>
                  <a:cubicBezTo>
                    <a:pt x="3069" y="2409"/>
                    <a:pt x="3069" y="2414"/>
                    <a:pt x="3062" y="2414"/>
                  </a:cubicBezTo>
                  <a:cubicBezTo>
                    <a:pt x="3070" y="2388"/>
                    <a:pt x="3064" y="2367"/>
                    <a:pt x="3079" y="2348"/>
                  </a:cubicBezTo>
                  <a:cubicBezTo>
                    <a:pt x="3092" y="2359"/>
                    <a:pt x="3084" y="2384"/>
                    <a:pt x="3076" y="2399"/>
                  </a:cubicBezTo>
                  <a:cubicBezTo>
                    <a:pt x="3083" y="2394"/>
                    <a:pt x="3083" y="2394"/>
                    <a:pt x="3083" y="2394"/>
                  </a:cubicBezTo>
                  <a:cubicBezTo>
                    <a:pt x="3082" y="2430"/>
                    <a:pt x="3086" y="2482"/>
                    <a:pt x="3064" y="2507"/>
                  </a:cubicBezTo>
                  <a:cubicBezTo>
                    <a:pt x="3064" y="2507"/>
                    <a:pt x="3071" y="2513"/>
                    <a:pt x="3070" y="2518"/>
                  </a:cubicBezTo>
                  <a:cubicBezTo>
                    <a:pt x="3084" y="2513"/>
                    <a:pt x="3084" y="2513"/>
                    <a:pt x="3105" y="2514"/>
                  </a:cubicBezTo>
                  <a:cubicBezTo>
                    <a:pt x="3105" y="2504"/>
                    <a:pt x="3119" y="2510"/>
                    <a:pt x="3139" y="2511"/>
                  </a:cubicBezTo>
                  <a:cubicBezTo>
                    <a:pt x="3147" y="2501"/>
                    <a:pt x="3141" y="2485"/>
                    <a:pt x="3154" y="2481"/>
                  </a:cubicBezTo>
                  <a:cubicBezTo>
                    <a:pt x="3147" y="2496"/>
                    <a:pt x="3166" y="2533"/>
                    <a:pt x="3144" y="2547"/>
                  </a:cubicBezTo>
                  <a:cubicBezTo>
                    <a:pt x="3137" y="2547"/>
                    <a:pt x="3138" y="2542"/>
                    <a:pt x="3131" y="2542"/>
                  </a:cubicBezTo>
                  <a:cubicBezTo>
                    <a:pt x="3124" y="2552"/>
                    <a:pt x="3096" y="2555"/>
                    <a:pt x="3109" y="2566"/>
                  </a:cubicBezTo>
                  <a:cubicBezTo>
                    <a:pt x="3116" y="2567"/>
                    <a:pt x="3137" y="2552"/>
                    <a:pt x="3151" y="2558"/>
                  </a:cubicBezTo>
                  <a:cubicBezTo>
                    <a:pt x="3150" y="2574"/>
                    <a:pt x="3150" y="2574"/>
                    <a:pt x="3150" y="2574"/>
                  </a:cubicBezTo>
                  <a:cubicBezTo>
                    <a:pt x="3136" y="2573"/>
                    <a:pt x="3129" y="2578"/>
                    <a:pt x="3129" y="2588"/>
                  </a:cubicBezTo>
                  <a:cubicBezTo>
                    <a:pt x="3141" y="2604"/>
                    <a:pt x="3169" y="2606"/>
                    <a:pt x="3196" y="2612"/>
                  </a:cubicBezTo>
                  <a:cubicBezTo>
                    <a:pt x="3197" y="2597"/>
                    <a:pt x="3183" y="2596"/>
                    <a:pt x="3190" y="2586"/>
                  </a:cubicBezTo>
                  <a:cubicBezTo>
                    <a:pt x="3218" y="2587"/>
                    <a:pt x="3239" y="2583"/>
                    <a:pt x="3253" y="2574"/>
                  </a:cubicBezTo>
                  <a:cubicBezTo>
                    <a:pt x="3273" y="2585"/>
                    <a:pt x="3301" y="2571"/>
                    <a:pt x="3308" y="2556"/>
                  </a:cubicBezTo>
                  <a:cubicBezTo>
                    <a:pt x="3321" y="2572"/>
                    <a:pt x="3350" y="2552"/>
                    <a:pt x="3356" y="2563"/>
                  </a:cubicBezTo>
                  <a:cubicBezTo>
                    <a:pt x="3355" y="2584"/>
                    <a:pt x="3334" y="2593"/>
                    <a:pt x="3333" y="2614"/>
                  </a:cubicBezTo>
                  <a:cubicBezTo>
                    <a:pt x="3347" y="2614"/>
                    <a:pt x="3374" y="2626"/>
                    <a:pt x="3388" y="2611"/>
                  </a:cubicBezTo>
                  <a:cubicBezTo>
                    <a:pt x="3389" y="2601"/>
                    <a:pt x="3368" y="2605"/>
                    <a:pt x="3361" y="2600"/>
                  </a:cubicBezTo>
                  <a:cubicBezTo>
                    <a:pt x="3375" y="2590"/>
                    <a:pt x="3370" y="2564"/>
                    <a:pt x="3391" y="2554"/>
                  </a:cubicBezTo>
                  <a:cubicBezTo>
                    <a:pt x="3424" y="2567"/>
                    <a:pt x="3433" y="2541"/>
                    <a:pt x="3460" y="2537"/>
                  </a:cubicBezTo>
                  <a:cubicBezTo>
                    <a:pt x="3460" y="2548"/>
                    <a:pt x="3474" y="2538"/>
                    <a:pt x="3488" y="2539"/>
                  </a:cubicBezTo>
                  <a:cubicBezTo>
                    <a:pt x="3488" y="2528"/>
                    <a:pt x="3509" y="2519"/>
                    <a:pt x="3522" y="2530"/>
                  </a:cubicBezTo>
                  <a:cubicBezTo>
                    <a:pt x="3515" y="2545"/>
                    <a:pt x="3527" y="2577"/>
                    <a:pt x="3499" y="2586"/>
                  </a:cubicBezTo>
                  <a:cubicBezTo>
                    <a:pt x="3485" y="2585"/>
                    <a:pt x="3478" y="2590"/>
                    <a:pt x="3478" y="2600"/>
                  </a:cubicBezTo>
                  <a:cubicBezTo>
                    <a:pt x="3492" y="2596"/>
                    <a:pt x="3484" y="2611"/>
                    <a:pt x="3504" y="2617"/>
                  </a:cubicBezTo>
                  <a:cubicBezTo>
                    <a:pt x="3505" y="2612"/>
                    <a:pt x="3512" y="2607"/>
                    <a:pt x="3525" y="2608"/>
                  </a:cubicBezTo>
                  <a:cubicBezTo>
                    <a:pt x="3541" y="2577"/>
                    <a:pt x="3515" y="2545"/>
                    <a:pt x="3530" y="2520"/>
                  </a:cubicBezTo>
                  <a:cubicBezTo>
                    <a:pt x="3564" y="2522"/>
                    <a:pt x="3577" y="2538"/>
                    <a:pt x="3604" y="2550"/>
                  </a:cubicBezTo>
                  <a:cubicBezTo>
                    <a:pt x="3604" y="2539"/>
                    <a:pt x="3604" y="2534"/>
                    <a:pt x="3625" y="2535"/>
                  </a:cubicBezTo>
                  <a:cubicBezTo>
                    <a:pt x="3635" y="2479"/>
                    <a:pt x="3650" y="2438"/>
                    <a:pt x="3640" y="2365"/>
                  </a:cubicBezTo>
                  <a:cubicBezTo>
                    <a:pt x="3647" y="2360"/>
                    <a:pt x="3641" y="2355"/>
                    <a:pt x="3654" y="2361"/>
                  </a:cubicBezTo>
                  <a:cubicBezTo>
                    <a:pt x="3672" y="2284"/>
                    <a:pt x="3670" y="2170"/>
                    <a:pt x="3682" y="2072"/>
                  </a:cubicBezTo>
                  <a:cubicBezTo>
                    <a:pt x="3696" y="2073"/>
                    <a:pt x="3696" y="2068"/>
                    <a:pt x="3703" y="2073"/>
                  </a:cubicBezTo>
                  <a:cubicBezTo>
                    <a:pt x="3734" y="1997"/>
                    <a:pt x="3710" y="1929"/>
                    <a:pt x="3713" y="1856"/>
                  </a:cubicBezTo>
                  <a:moveTo>
                    <a:pt x="1812" y="515"/>
                  </a:moveTo>
                  <a:cubicBezTo>
                    <a:pt x="1799" y="509"/>
                    <a:pt x="1806" y="504"/>
                    <a:pt x="1806" y="494"/>
                  </a:cubicBezTo>
                  <a:cubicBezTo>
                    <a:pt x="1813" y="494"/>
                    <a:pt x="1813" y="499"/>
                    <a:pt x="1813" y="499"/>
                  </a:cubicBezTo>
                  <a:cubicBezTo>
                    <a:pt x="1806" y="504"/>
                    <a:pt x="1813" y="505"/>
                    <a:pt x="1812" y="515"/>
                  </a:cubicBezTo>
                  <a:moveTo>
                    <a:pt x="44" y="1043"/>
                  </a:moveTo>
                  <a:cubicBezTo>
                    <a:pt x="44" y="1038"/>
                    <a:pt x="44" y="1038"/>
                    <a:pt x="51" y="1038"/>
                  </a:cubicBezTo>
                  <a:cubicBezTo>
                    <a:pt x="46" y="1017"/>
                    <a:pt x="46" y="1007"/>
                    <a:pt x="54" y="992"/>
                  </a:cubicBezTo>
                  <a:cubicBezTo>
                    <a:pt x="67" y="1008"/>
                    <a:pt x="52" y="1028"/>
                    <a:pt x="58" y="1044"/>
                  </a:cubicBezTo>
                  <a:cubicBezTo>
                    <a:pt x="51" y="1043"/>
                    <a:pt x="51" y="1043"/>
                    <a:pt x="44" y="1043"/>
                  </a:cubicBezTo>
                  <a:moveTo>
                    <a:pt x="104" y="663"/>
                  </a:moveTo>
                  <a:cubicBezTo>
                    <a:pt x="91" y="662"/>
                    <a:pt x="98" y="647"/>
                    <a:pt x="92" y="642"/>
                  </a:cubicBezTo>
                  <a:cubicBezTo>
                    <a:pt x="105" y="642"/>
                    <a:pt x="105" y="642"/>
                    <a:pt x="105" y="642"/>
                  </a:cubicBezTo>
                  <a:cubicBezTo>
                    <a:pt x="105" y="648"/>
                    <a:pt x="98" y="652"/>
                    <a:pt x="104" y="663"/>
                  </a:cubicBezTo>
                  <a:moveTo>
                    <a:pt x="133" y="778"/>
                  </a:moveTo>
                  <a:cubicBezTo>
                    <a:pt x="127" y="762"/>
                    <a:pt x="134" y="758"/>
                    <a:pt x="128" y="737"/>
                  </a:cubicBezTo>
                  <a:cubicBezTo>
                    <a:pt x="141" y="748"/>
                    <a:pt x="135" y="737"/>
                    <a:pt x="142" y="727"/>
                  </a:cubicBezTo>
                  <a:cubicBezTo>
                    <a:pt x="155" y="738"/>
                    <a:pt x="147" y="769"/>
                    <a:pt x="133" y="778"/>
                  </a:cubicBezTo>
                  <a:moveTo>
                    <a:pt x="124" y="2201"/>
                  </a:moveTo>
                  <a:cubicBezTo>
                    <a:pt x="117" y="2206"/>
                    <a:pt x="111" y="2190"/>
                    <a:pt x="111" y="2185"/>
                  </a:cubicBezTo>
                  <a:cubicBezTo>
                    <a:pt x="118" y="2185"/>
                    <a:pt x="118" y="2185"/>
                    <a:pt x="118" y="2180"/>
                  </a:cubicBezTo>
                  <a:cubicBezTo>
                    <a:pt x="132" y="2186"/>
                    <a:pt x="110" y="2195"/>
                    <a:pt x="124" y="2201"/>
                  </a:cubicBezTo>
                  <a:moveTo>
                    <a:pt x="259" y="857"/>
                  </a:moveTo>
                  <a:cubicBezTo>
                    <a:pt x="266" y="863"/>
                    <a:pt x="265" y="873"/>
                    <a:pt x="258" y="878"/>
                  </a:cubicBezTo>
                  <a:cubicBezTo>
                    <a:pt x="252" y="872"/>
                    <a:pt x="259" y="867"/>
                    <a:pt x="259" y="857"/>
                  </a:cubicBezTo>
                  <a:moveTo>
                    <a:pt x="176" y="2250"/>
                  </a:moveTo>
                  <a:cubicBezTo>
                    <a:pt x="156" y="2239"/>
                    <a:pt x="178" y="2219"/>
                    <a:pt x="185" y="2209"/>
                  </a:cubicBezTo>
                  <a:cubicBezTo>
                    <a:pt x="199" y="2210"/>
                    <a:pt x="184" y="2230"/>
                    <a:pt x="184" y="2235"/>
                  </a:cubicBezTo>
                  <a:cubicBezTo>
                    <a:pt x="170" y="2229"/>
                    <a:pt x="177" y="2235"/>
                    <a:pt x="176" y="2250"/>
                  </a:cubicBezTo>
                  <a:moveTo>
                    <a:pt x="182" y="2281"/>
                  </a:moveTo>
                  <a:cubicBezTo>
                    <a:pt x="175" y="2276"/>
                    <a:pt x="183" y="2261"/>
                    <a:pt x="176" y="2255"/>
                  </a:cubicBezTo>
                  <a:cubicBezTo>
                    <a:pt x="176" y="2250"/>
                    <a:pt x="183" y="2250"/>
                    <a:pt x="190" y="2251"/>
                  </a:cubicBezTo>
                  <a:cubicBezTo>
                    <a:pt x="189" y="2261"/>
                    <a:pt x="182" y="2271"/>
                    <a:pt x="196" y="2272"/>
                  </a:cubicBezTo>
                  <a:cubicBezTo>
                    <a:pt x="196" y="2277"/>
                    <a:pt x="189" y="2277"/>
                    <a:pt x="182" y="2281"/>
                  </a:cubicBezTo>
                  <a:moveTo>
                    <a:pt x="262" y="945"/>
                  </a:moveTo>
                  <a:cubicBezTo>
                    <a:pt x="256" y="924"/>
                    <a:pt x="257" y="903"/>
                    <a:pt x="258" y="883"/>
                  </a:cubicBezTo>
                  <a:cubicBezTo>
                    <a:pt x="271" y="889"/>
                    <a:pt x="270" y="920"/>
                    <a:pt x="263" y="924"/>
                  </a:cubicBezTo>
                  <a:cubicBezTo>
                    <a:pt x="269" y="930"/>
                    <a:pt x="282" y="946"/>
                    <a:pt x="262" y="945"/>
                  </a:cubicBezTo>
                  <a:moveTo>
                    <a:pt x="260" y="2228"/>
                  </a:moveTo>
                  <a:cubicBezTo>
                    <a:pt x="261" y="2202"/>
                    <a:pt x="261" y="2202"/>
                    <a:pt x="261" y="2202"/>
                  </a:cubicBezTo>
                  <a:cubicBezTo>
                    <a:pt x="268" y="2203"/>
                    <a:pt x="267" y="2213"/>
                    <a:pt x="281" y="2209"/>
                  </a:cubicBezTo>
                  <a:cubicBezTo>
                    <a:pt x="267" y="2213"/>
                    <a:pt x="273" y="2229"/>
                    <a:pt x="260" y="2228"/>
                  </a:cubicBezTo>
                  <a:moveTo>
                    <a:pt x="304" y="2303"/>
                  </a:moveTo>
                  <a:cubicBezTo>
                    <a:pt x="318" y="2304"/>
                    <a:pt x="310" y="2319"/>
                    <a:pt x="303" y="2324"/>
                  </a:cubicBezTo>
                  <a:cubicBezTo>
                    <a:pt x="290" y="2318"/>
                    <a:pt x="297" y="2308"/>
                    <a:pt x="304" y="2303"/>
                  </a:cubicBezTo>
                  <a:moveTo>
                    <a:pt x="315" y="2355"/>
                  </a:moveTo>
                  <a:cubicBezTo>
                    <a:pt x="301" y="2355"/>
                    <a:pt x="315" y="2350"/>
                    <a:pt x="309" y="2345"/>
                  </a:cubicBezTo>
                  <a:cubicBezTo>
                    <a:pt x="302" y="2349"/>
                    <a:pt x="308" y="2360"/>
                    <a:pt x="295" y="2354"/>
                  </a:cubicBezTo>
                  <a:cubicBezTo>
                    <a:pt x="288" y="2349"/>
                    <a:pt x="288" y="2349"/>
                    <a:pt x="288" y="2338"/>
                  </a:cubicBezTo>
                  <a:cubicBezTo>
                    <a:pt x="302" y="2339"/>
                    <a:pt x="309" y="2339"/>
                    <a:pt x="316" y="2335"/>
                  </a:cubicBezTo>
                  <a:cubicBezTo>
                    <a:pt x="316" y="2329"/>
                    <a:pt x="324" y="2314"/>
                    <a:pt x="311" y="2308"/>
                  </a:cubicBezTo>
                  <a:cubicBezTo>
                    <a:pt x="325" y="2299"/>
                    <a:pt x="326" y="2273"/>
                    <a:pt x="334" y="2253"/>
                  </a:cubicBezTo>
                  <a:cubicBezTo>
                    <a:pt x="333" y="2268"/>
                    <a:pt x="326" y="2273"/>
                    <a:pt x="339" y="2279"/>
                  </a:cubicBezTo>
                  <a:cubicBezTo>
                    <a:pt x="332" y="2299"/>
                    <a:pt x="337" y="2325"/>
                    <a:pt x="315" y="2355"/>
                  </a:cubicBezTo>
                  <a:moveTo>
                    <a:pt x="349" y="2233"/>
                  </a:moveTo>
                  <a:cubicBezTo>
                    <a:pt x="362" y="2233"/>
                    <a:pt x="355" y="2243"/>
                    <a:pt x="361" y="2254"/>
                  </a:cubicBezTo>
                  <a:cubicBezTo>
                    <a:pt x="348" y="2253"/>
                    <a:pt x="349" y="2233"/>
                    <a:pt x="349" y="2233"/>
                  </a:cubicBezTo>
                  <a:moveTo>
                    <a:pt x="376" y="2224"/>
                  </a:moveTo>
                  <a:cubicBezTo>
                    <a:pt x="383" y="2234"/>
                    <a:pt x="369" y="2244"/>
                    <a:pt x="382" y="2255"/>
                  </a:cubicBezTo>
                  <a:cubicBezTo>
                    <a:pt x="368" y="2265"/>
                    <a:pt x="369" y="2229"/>
                    <a:pt x="376" y="2224"/>
                  </a:cubicBezTo>
                  <a:moveTo>
                    <a:pt x="573" y="748"/>
                  </a:moveTo>
                  <a:cubicBezTo>
                    <a:pt x="566" y="753"/>
                    <a:pt x="560" y="743"/>
                    <a:pt x="559" y="753"/>
                  </a:cubicBezTo>
                  <a:cubicBezTo>
                    <a:pt x="552" y="753"/>
                    <a:pt x="553" y="747"/>
                    <a:pt x="553" y="742"/>
                  </a:cubicBezTo>
                  <a:cubicBezTo>
                    <a:pt x="560" y="743"/>
                    <a:pt x="559" y="748"/>
                    <a:pt x="566" y="748"/>
                  </a:cubicBezTo>
                  <a:cubicBezTo>
                    <a:pt x="567" y="743"/>
                    <a:pt x="567" y="738"/>
                    <a:pt x="567" y="733"/>
                  </a:cubicBezTo>
                  <a:cubicBezTo>
                    <a:pt x="574" y="738"/>
                    <a:pt x="573" y="743"/>
                    <a:pt x="573" y="748"/>
                  </a:cubicBezTo>
                  <a:moveTo>
                    <a:pt x="554" y="2377"/>
                  </a:moveTo>
                  <a:cubicBezTo>
                    <a:pt x="533" y="2376"/>
                    <a:pt x="554" y="2367"/>
                    <a:pt x="534" y="2366"/>
                  </a:cubicBezTo>
                  <a:cubicBezTo>
                    <a:pt x="541" y="2361"/>
                    <a:pt x="548" y="2356"/>
                    <a:pt x="555" y="2357"/>
                  </a:cubicBezTo>
                  <a:cubicBezTo>
                    <a:pt x="561" y="2367"/>
                    <a:pt x="554" y="2372"/>
                    <a:pt x="554" y="2377"/>
                  </a:cubicBezTo>
                  <a:moveTo>
                    <a:pt x="809" y="558"/>
                  </a:moveTo>
                  <a:cubicBezTo>
                    <a:pt x="802" y="553"/>
                    <a:pt x="809" y="548"/>
                    <a:pt x="810" y="538"/>
                  </a:cubicBezTo>
                  <a:cubicBezTo>
                    <a:pt x="824" y="538"/>
                    <a:pt x="803" y="548"/>
                    <a:pt x="809" y="558"/>
                  </a:cubicBezTo>
                  <a:moveTo>
                    <a:pt x="820" y="611"/>
                  </a:moveTo>
                  <a:cubicBezTo>
                    <a:pt x="833" y="622"/>
                    <a:pt x="826" y="637"/>
                    <a:pt x="825" y="652"/>
                  </a:cubicBezTo>
                  <a:cubicBezTo>
                    <a:pt x="818" y="642"/>
                    <a:pt x="819" y="621"/>
                    <a:pt x="820" y="611"/>
                  </a:cubicBezTo>
                  <a:moveTo>
                    <a:pt x="859" y="525"/>
                  </a:moveTo>
                  <a:cubicBezTo>
                    <a:pt x="845" y="519"/>
                    <a:pt x="860" y="504"/>
                    <a:pt x="853" y="493"/>
                  </a:cubicBezTo>
                  <a:cubicBezTo>
                    <a:pt x="866" y="504"/>
                    <a:pt x="859" y="509"/>
                    <a:pt x="859" y="525"/>
                  </a:cubicBezTo>
                  <a:moveTo>
                    <a:pt x="859" y="644"/>
                  </a:moveTo>
                  <a:cubicBezTo>
                    <a:pt x="853" y="633"/>
                    <a:pt x="853" y="628"/>
                    <a:pt x="854" y="617"/>
                  </a:cubicBezTo>
                  <a:cubicBezTo>
                    <a:pt x="854" y="612"/>
                    <a:pt x="867" y="634"/>
                    <a:pt x="859" y="644"/>
                  </a:cubicBezTo>
                  <a:moveTo>
                    <a:pt x="850" y="2351"/>
                  </a:moveTo>
                  <a:cubicBezTo>
                    <a:pt x="843" y="2350"/>
                    <a:pt x="844" y="2340"/>
                    <a:pt x="844" y="2335"/>
                  </a:cubicBezTo>
                  <a:cubicBezTo>
                    <a:pt x="858" y="2330"/>
                    <a:pt x="850" y="2346"/>
                    <a:pt x="850" y="2351"/>
                  </a:cubicBezTo>
                  <a:moveTo>
                    <a:pt x="978" y="603"/>
                  </a:moveTo>
                  <a:cubicBezTo>
                    <a:pt x="964" y="602"/>
                    <a:pt x="972" y="592"/>
                    <a:pt x="965" y="587"/>
                  </a:cubicBezTo>
                  <a:cubicBezTo>
                    <a:pt x="979" y="587"/>
                    <a:pt x="979" y="593"/>
                    <a:pt x="978" y="603"/>
                  </a:cubicBezTo>
                  <a:moveTo>
                    <a:pt x="883" y="2383"/>
                  </a:moveTo>
                  <a:cubicBezTo>
                    <a:pt x="890" y="2379"/>
                    <a:pt x="884" y="2363"/>
                    <a:pt x="884" y="2352"/>
                  </a:cubicBezTo>
                  <a:cubicBezTo>
                    <a:pt x="891" y="2353"/>
                    <a:pt x="905" y="2359"/>
                    <a:pt x="911" y="2359"/>
                  </a:cubicBezTo>
                  <a:cubicBezTo>
                    <a:pt x="911" y="2374"/>
                    <a:pt x="896" y="2384"/>
                    <a:pt x="883" y="2383"/>
                  </a:cubicBezTo>
                  <a:moveTo>
                    <a:pt x="983" y="634"/>
                  </a:moveTo>
                  <a:cubicBezTo>
                    <a:pt x="970" y="634"/>
                    <a:pt x="970" y="634"/>
                    <a:pt x="970" y="634"/>
                  </a:cubicBezTo>
                  <a:cubicBezTo>
                    <a:pt x="970" y="618"/>
                    <a:pt x="964" y="618"/>
                    <a:pt x="971" y="613"/>
                  </a:cubicBezTo>
                  <a:cubicBezTo>
                    <a:pt x="971" y="613"/>
                    <a:pt x="978" y="613"/>
                    <a:pt x="977" y="618"/>
                  </a:cubicBezTo>
                  <a:cubicBezTo>
                    <a:pt x="978" y="613"/>
                    <a:pt x="979" y="587"/>
                    <a:pt x="980" y="572"/>
                  </a:cubicBezTo>
                  <a:cubicBezTo>
                    <a:pt x="986" y="577"/>
                    <a:pt x="993" y="578"/>
                    <a:pt x="993" y="583"/>
                  </a:cubicBezTo>
                  <a:cubicBezTo>
                    <a:pt x="979" y="587"/>
                    <a:pt x="991" y="614"/>
                    <a:pt x="983" y="634"/>
                  </a:cubicBezTo>
                  <a:moveTo>
                    <a:pt x="1034" y="709"/>
                  </a:moveTo>
                  <a:cubicBezTo>
                    <a:pt x="1041" y="715"/>
                    <a:pt x="1033" y="730"/>
                    <a:pt x="1040" y="741"/>
                  </a:cubicBezTo>
                  <a:cubicBezTo>
                    <a:pt x="1019" y="740"/>
                    <a:pt x="1034" y="720"/>
                    <a:pt x="1034" y="709"/>
                  </a:cubicBezTo>
                  <a:moveTo>
                    <a:pt x="1357" y="2360"/>
                  </a:moveTo>
                  <a:cubicBezTo>
                    <a:pt x="1343" y="2365"/>
                    <a:pt x="1349" y="2376"/>
                    <a:pt x="1342" y="2386"/>
                  </a:cubicBezTo>
                  <a:cubicBezTo>
                    <a:pt x="1329" y="2364"/>
                    <a:pt x="1344" y="2349"/>
                    <a:pt x="1338" y="2323"/>
                  </a:cubicBezTo>
                  <a:cubicBezTo>
                    <a:pt x="1345" y="2334"/>
                    <a:pt x="1344" y="2339"/>
                    <a:pt x="1358" y="2345"/>
                  </a:cubicBezTo>
                  <a:cubicBezTo>
                    <a:pt x="1351" y="2345"/>
                    <a:pt x="1350" y="2355"/>
                    <a:pt x="1357" y="2360"/>
                  </a:cubicBezTo>
                  <a:moveTo>
                    <a:pt x="1704" y="2409"/>
                  </a:moveTo>
                  <a:cubicBezTo>
                    <a:pt x="1678" y="2392"/>
                    <a:pt x="1694" y="2341"/>
                    <a:pt x="1688" y="2330"/>
                  </a:cubicBezTo>
                  <a:cubicBezTo>
                    <a:pt x="1695" y="2320"/>
                    <a:pt x="1695" y="2331"/>
                    <a:pt x="1708" y="2331"/>
                  </a:cubicBezTo>
                  <a:cubicBezTo>
                    <a:pt x="1707" y="2362"/>
                    <a:pt x="1699" y="2377"/>
                    <a:pt x="1704" y="2409"/>
                  </a:cubicBezTo>
                  <a:moveTo>
                    <a:pt x="1823" y="2358"/>
                  </a:moveTo>
                  <a:cubicBezTo>
                    <a:pt x="1836" y="2374"/>
                    <a:pt x="1822" y="2383"/>
                    <a:pt x="1828" y="2404"/>
                  </a:cubicBezTo>
                  <a:cubicBezTo>
                    <a:pt x="1815" y="2388"/>
                    <a:pt x="1823" y="2368"/>
                    <a:pt x="1823" y="2358"/>
                  </a:cubicBezTo>
                  <a:moveTo>
                    <a:pt x="1812" y="2321"/>
                  </a:moveTo>
                  <a:cubicBezTo>
                    <a:pt x="1818" y="2326"/>
                    <a:pt x="1818" y="2337"/>
                    <a:pt x="1817" y="2352"/>
                  </a:cubicBezTo>
                  <a:cubicBezTo>
                    <a:pt x="1804" y="2336"/>
                    <a:pt x="1811" y="2336"/>
                    <a:pt x="1812" y="2321"/>
                  </a:cubicBezTo>
                  <a:moveTo>
                    <a:pt x="1773" y="2267"/>
                  </a:moveTo>
                  <a:cubicBezTo>
                    <a:pt x="1787" y="2268"/>
                    <a:pt x="1786" y="2278"/>
                    <a:pt x="1793" y="2284"/>
                  </a:cubicBezTo>
                  <a:cubicBezTo>
                    <a:pt x="1786" y="2289"/>
                    <a:pt x="1779" y="2288"/>
                    <a:pt x="1778" y="2304"/>
                  </a:cubicBezTo>
                  <a:cubicBezTo>
                    <a:pt x="1793" y="2284"/>
                    <a:pt x="1785" y="2309"/>
                    <a:pt x="1777" y="2319"/>
                  </a:cubicBezTo>
                  <a:cubicBezTo>
                    <a:pt x="1771" y="2308"/>
                    <a:pt x="1772" y="2283"/>
                    <a:pt x="1773" y="2267"/>
                  </a:cubicBezTo>
                  <a:moveTo>
                    <a:pt x="1782" y="2356"/>
                  </a:moveTo>
                  <a:cubicBezTo>
                    <a:pt x="1783" y="2345"/>
                    <a:pt x="1770" y="2334"/>
                    <a:pt x="1770" y="2324"/>
                  </a:cubicBezTo>
                  <a:cubicBezTo>
                    <a:pt x="1763" y="2324"/>
                    <a:pt x="1770" y="2334"/>
                    <a:pt x="1770" y="2339"/>
                  </a:cubicBezTo>
                  <a:cubicBezTo>
                    <a:pt x="1743" y="2323"/>
                    <a:pt x="1772" y="2298"/>
                    <a:pt x="1759" y="2267"/>
                  </a:cubicBezTo>
                  <a:cubicBezTo>
                    <a:pt x="1779" y="2278"/>
                    <a:pt x="1765" y="2298"/>
                    <a:pt x="1763" y="2324"/>
                  </a:cubicBezTo>
                  <a:cubicBezTo>
                    <a:pt x="1770" y="2324"/>
                    <a:pt x="1770" y="2324"/>
                    <a:pt x="1777" y="2324"/>
                  </a:cubicBezTo>
                  <a:cubicBezTo>
                    <a:pt x="1784" y="2325"/>
                    <a:pt x="1784" y="2320"/>
                    <a:pt x="1784" y="2320"/>
                  </a:cubicBezTo>
                  <a:cubicBezTo>
                    <a:pt x="1803" y="2346"/>
                    <a:pt x="1781" y="2392"/>
                    <a:pt x="1793" y="2418"/>
                  </a:cubicBezTo>
                  <a:cubicBezTo>
                    <a:pt x="1759" y="2411"/>
                    <a:pt x="1788" y="2377"/>
                    <a:pt x="1782" y="2356"/>
                  </a:cubicBezTo>
                  <a:moveTo>
                    <a:pt x="1799" y="2294"/>
                  </a:moveTo>
                  <a:cubicBezTo>
                    <a:pt x="1806" y="2300"/>
                    <a:pt x="1798" y="2320"/>
                    <a:pt x="1804" y="2336"/>
                  </a:cubicBezTo>
                  <a:cubicBezTo>
                    <a:pt x="1798" y="2325"/>
                    <a:pt x="1792" y="2304"/>
                    <a:pt x="1799" y="2294"/>
                  </a:cubicBezTo>
                  <a:moveTo>
                    <a:pt x="1812" y="2450"/>
                  </a:moveTo>
                  <a:cubicBezTo>
                    <a:pt x="1813" y="2435"/>
                    <a:pt x="1827" y="2425"/>
                    <a:pt x="1814" y="2414"/>
                  </a:cubicBezTo>
                  <a:cubicBezTo>
                    <a:pt x="1800" y="2419"/>
                    <a:pt x="1813" y="2440"/>
                    <a:pt x="1805" y="2445"/>
                  </a:cubicBezTo>
                  <a:cubicBezTo>
                    <a:pt x="1785" y="2433"/>
                    <a:pt x="1794" y="2408"/>
                    <a:pt x="1795" y="2382"/>
                  </a:cubicBezTo>
                  <a:cubicBezTo>
                    <a:pt x="1801" y="2388"/>
                    <a:pt x="1801" y="2393"/>
                    <a:pt x="1815" y="2393"/>
                  </a:cubicBezTo>
                  <a:cubicBezTo>
                    <a:pt x="1807" y="2403"/>
                    <a:pt x="1821" y="2414"/>
                    <a:pt x="1828" y="2410"/>
                  </a:cubicBezTo>
                  <a:cubicBezTo>
                    <a:pt x="1827" y="2420"/>
                    <a:pt x="1826" y="2435"/>
                    <a:pt x="1826" y="2451"/>
                  </a:cubicBezTo>
                  <a:lnTo>
                    <a:pt x="1812" y="2450"/>
                  </a:lnTo>
                  <a:close/>
                  <a:moveTo>
                    <a:pt x="1838" y="2338"/>
                  </a:moveTo>
                  <a:cubicBezTo>
                    <a:pt x="1831" y="2337"/>
                    <a:pt x="1831" y="2337"/>
                    <a:pt x="1831" y="2343"/>
                  </a:cubicBezTo>
                  <a:cubicBezTo>
                    <a:pt x="1818" y="2337"/>
                    <a:pt x="1838" y="2338"/>
                    <a:pt x="1832" y="2327"/>
                  </a:cubicBezTo>
                  <a:cubicBezTo>
                    <a:pt x="1839" y="2327"/>
                    <a:pt x="1839" y="2327"/>
                    <a:pt x="1838" y="2333"/>
                  </a:cubicBezTo>
                  <a:lnTo>
                    <a:pt x="1838" y="2338"/>
                  </a:lnTo>
                  <a:close/>
                  <a:moveTo>
                    <a:pt x="1945" y="594"/>
                  </a:moveTo>
                  <a:cubicBezTo>
                    <a:pt x="1939" y="589"/>
                    <a:pt x="1932" y="583"/>
                    <a:pt x="1932" y="578"/>
                  </a:cubicBezTo>
                  <a:cubicBezTo>
                    <a:pt x="1953" y="574"/>
                    <a:pt x="1952" y="589"/>
                    <a:pt x="1945" y="594"/>
                  </a:cubicBezTo>
                  <a:moveTo>
                    <a:pt x="1846" y="2462"/>
                  </a:moveTo>
                  <a:cubicBezTo>
                    <a:pt x="1855" y="2421"/>
                    <a:pt x="1850" y="2375"/>
                    <a:pt x="1852" y="2333"/>
                  </a:cubicBezTo>
                  <a:cubicBezTo>
                    <a:pt x="1858" y="2344"/>
                    <a:pt x="1859" y="2334"/>
                    <a:pt x="1879" y="2340"/>
                  </a:cubicBezTo>
                  <a:cubicBezTo>
                    <a:pt x="1871" y="2370"/>
                    <a:pt x="1884" y="2392"/>
                    <a:pt x="1855" y="2411"/>
                  </a:cubicBezTo>
                  <a:cubicBezTo>
                    <a:pt x="1868" y="2422"/>
                    <a:pt x="1876" y="2412"/>
                    <a:pt x="1876" y="2407"/>
                  </a:cubicBezTo>
                  <a:cubicBezTo>
                    <a:pt x="1882" y="2428"/>
                    <a:pt x="1880" y="2459"/>
                    <a:pt x="1846" y="2462"/>
                  </a:cubicBezTo>
                  <a:moveTo>
                    <a:pt x="1914" y="2471"/>
                  </a:moveTo>
                  <a:cubicBezTo>
                    <a:pt x="1900" y="2465"/>
                    <a:pt x="1900" y="2475"/>
                    <a:pt x="1893" y="2470"/>
                  </a:cubicBezTo>
                  <a:cubicBezTo>
                    <a:pt x="1887" y="2464"/>
                    <a:pt x="1894" y="2459"/>
                    <a:pt x="1901" y="2460"/>
                  </a:cubicBezTo>
                  <a:cubicBezTo>
                    <a:pt x="1901" y="2449"/>
                    <a:pt x="1887" y="2454"/>
                    <a:pt x="1888" y="2449"/>
                  </a:cubicBezTo>
                  <a:cubicBezTo>
                    <a:pt x="1890" y="2402"/>
                    <a:pt x="1892" y="2366"/>
                    <a:pt x="1887" y="2314"/>
                  </a:cubicBezTo>
                  <a:cubicBezTo>
                    <a:pt x="1894" y="2309"/>
                    <a:pt x="1908" y="2310"/>
                    <a:pt x="1909" y="2300"/>
                  </a:cubicBezTo>
                  <a:cubicBezTo>
                    <a:pt x="1913" y="2341"/>
                    <a:pt x="1913" y="2357"/>
                    <a:pt x="1904" y="2403"/>
                  </a:cubicBezTo>
                  <a:cubicBezTo>
                    <a:pt x="1911" y="2383"/>
                    <a:pt x="1898" y="2377"/>
                    <a:pt x="1906" y="2357"/>
                  </a:cubicBezTo>
                  <a:cubicBezTo>
                    <a:pt x="1892" y="2366"/>
                    <a:pt x="1897" y="2392"/>
                    <a:pt x="1896" y="2408"/>
                  </a:cubicBezTo>
                  <a:cubicBezTo>
                    <a:pt x="1896" y="2413"/>
                    <a:pt x="1910" y="2419"/>
                    <a:pt x="1910" y="2414"/>
                  </a:cubicBezTo>
                  <a:cubicBezTo>
                    <a:pt x="1916" y="2424"/>
                    <a:pt x="1908" y="2450"/>
                    <a:pt x="1914" y="2471"/>
                  </a:cubicBezTo>
                  <a:moveTo>
                    <a:pt x="1931" y="2254"/>
                  </a:moveTo>
                  <a:cubicBezTo>
                    <a:pt x="1945" y="2265"/>
                    <a:pt x="1936" y="2301"/>
                    <a:pt x="1935" y="2317"/>
                  </a:cubicBezTo>
                  <a:cubicBezTo>
                    <a:pt x="1922" y="2300"/>
                    <a:pt x="1930" y="2275"/>
                    <a:pt x="1931" y="2254"/>
                  </a:cubicBezTo>
                  <a:moveTo>
                    <a:pt x="1938" y="2405"/>
                  </a:moveTo>
                  <a:cubicBezTo>
                    <a:pt x="1925" y="2383"/>
                    <a:pt x="1933" y="2353"/>
                    <a:pt x="1928" y="2332"/>
                  </a:cubicBezTo>
                  <a:cubicBezTo>
                    <a:pt x="1948" y="2343"/>
                    <a:pt x="1932" y="2389"/>
                    <a:pt x="1938" y="2405"/>
                  </a:cubicBezTo>
                  <a:moveTo>
                    <a:pt x="1952" y="2261"/>
                  </a:moveTo>
                  <a:cubicBezTo>
                    <a:pt x="1959" y="2261"/>
                    <a:pt x="1959" y="2261"/>
                    <a:pt x="1959" y="2261"/>
                  </a:cubicBezTo>
                  <a:cubicBezTo>
                    <a:pt x="1945" y="2265"/>
                    <a:pt x="1957" y="2287"/>
                    <a:pt x="1943" y="2291"/>
                  </a:cubicBezTo>
                  <a:cubicBezTo>
                    <a:pt x="1951" y="2281"/>
                    <a:pt x="1945" y="2265"/>
                    <a:pt x="1945" y="2260"/>
                  </a:cubicBezTo>
                  <a:cubicBezTo>
                    <a:pt x="1945" y="2260"/>
                    <a:pt x="1945" y="2260"/>
                    <a:pt x="1952" y="2261"/>
                  </a:cubicBezTo>
                  <a:moveTo>
                    <a:pt x="1962" y="2339"/>
                  </a:moveTo>
                  <a:cubicBezTo>
                    <a:pt x="1954" y="2343"/>
                    <a:pt x="1954" y="2349"/>
                    <a:pt x="1947" y="2353"/>
                  </a:cubicBezTo>
                  <a:cubicBezTo>
                    <a:pt x="1947" y="2359"/>
                    <a:pt x="1954" y="2359"/>
                    <a:pt x="1967" y="2360"/>
                  </a:cubicBezTo>
                  <a:cubicBezTo>
                    <a:pt x="1953" y="2369"/>
                    <a:pt x="1953" y="2374"/>
                    <a:pt x="1952" y="2390"/>
                  </a:cubicBezTo>
                  <a:cubicBezTo>
                    <a:pt x="1932" y="2384"/>
                    <a:pt x="1954" y="2349"/>
                    <a:pt x="1941" y="2338"/>
                  </a:cubicBezTo>
                  <a:cubicBezTo>
                    <a:pt x="1954" y="2343"/>
                    <a:pt x="1955" y="2333"/>
                    <a:pt x="1962" y="2339"/>
                  </a:cubicBezTo>
                  <a:moveTo>
                    <a:pt x="1942" y="2462"/>
                  </a:moveTo>
                  <a:cubicBezTo>
                    <a:pt x="1935" y="2451"/>
                    <a:pt x="1950" y="2436"/>
                    <a:pt x="1944" y="2421"/>
                  </a:cubicBezTo>
                  <a:cubicBezTo>
                    <a:pt x="1965" y="2416"/>
                    <a:pt x="1964" y="2432"/>
                    <a:pt x="1978" y="2422"/>
                  </a:cubicBezTo>
                  <a:cubicBezTo>
                    <a:pt x="1977" y="2438"/>
                    <a:pt x="1962" y="2463"/>
                    <a:pt x="1942" y="2462"/>
                  </a:cubicBezTo>
                  <a:moveTo>
                    <a:pt x="1989" y="2345"/>
                  </a:moveTo>
                  <a:cubicBezTo>
                    <a:pt x="2016" y="2341"/>
                    <a:pt x="2008" y="2377"/>
                    <a:pt x="2000" y="2392"/>
                  </a:cubicBezTo>
                  <a:cubicBezTo>
                    <a:pt x="1986" y="2392"/>
                    <a:pt x="2008" y="2372"/>
                    <a:pt x="1987" y="2371"/>
                  </a:cubicBezTo>
                  <a:cubicBezTo>
                    <a:pt x="1995" y="2361"/>
                    <a:pt x="1995" y="2356"/>
                    <a:pt x="1989" y="2345"/>
                  </a:cubicBezTo>
                  <a:moveTo>
                    <a:pt x="2037" y="2472"/>
                  </a:moveTo>
                  <a:cubicBezTo>
                    <a:pt x="2016" y="2476"/>
                    <a:pt x="2017" y="2466"/>
                    <a:pt x="2003" y="2465"/>
                  </a:cubicBezTo>
                  <a:cubicBezTo>
                    <a:pt x="2004" y="2460"/>
                    <a:pt x="1997" y="2454"/>
                    <a:pt x="2004" y="2449"/>
                  </a:cubicBezTo>
                  <a:cubicBezTo>
                    <a:pt x="1997" y="2449"/>
                    <a:pt x="1997" y="2454"/>
                    <a:pt x="1997" y="2454"/>
                  </a:cubicBezTo>
                  <a:cubicBezTo>
                    <a:pt x="1983" y="2454"/>
                    <a:pt x="2004" y="2444"/>
                    <a:pt x="1990" y="2449"/>
                  </a:cubicBezTo>
                  <a:cubicBezTo>
                    <a:pt x="2005" y="2439"/>
                    <a:pt x="1991" y="2428"/>
                    <a:pt x="1985" y="2417"/>
                  </a:cubicBezTo>
                  <a:cubicBezTo>
                    <a:pt x="2006" y="2418"/>
                    <a:pt x="2000" y="2387"/>
                    <a:pt x="2014" y="2388"/>
                  </a:cubicBezTo>
                  <a:cubicBezTo>
                    <a:pt x="2015" y="2362"/>
                    <a:pt x="2016" y="2357"/>
                    <a:pt x="2017" y="2331"/>
                  </a:cubicBezTo>
                  <a:cubicBezTo>
                    <a:pt x="2044" y="2338"/>
                    <a:pt x="2034" y="2399"/>
                    <a:pt x="2019" y="2419"/>
                  </a:cubicBezTo>
                  <a:cubicBezTo>
                    <a:pt x="2040" y="2415"/>
                    <a:pt x="2027" y="2404"/>
                    <a:pt x="2048" y="2400"/>
                  </a:cubicBezTo>
                  <a:cubicBezTo>
                    <a:pt x="2047" y="2410"/>
                    <a:pt x="2025" y="2435"/>
                    <a:pt x="2045" y="2446"/>
                  </a:cubicBezTo>
                  <a:cubicBezTo>
                    <a:pt x="2038" y="2456"/>
                    <a:pt x="2038" y="2461"/>
                    <a:pt x="2037" y="2472"/>
                  </a:cubicBezTo>
                  <a:moveTo>
                    <a:pt x="2098" y="2501"/>
                  </a:moveTo>
                  <a:cubicBezTo>
                    <a:pt x="2098" y="2490"/>
                    <a:pt x="2098" y="2485"/>
                    <a:pt x="2112" y="2486"/>
                  </a:cubicBezTo>
                  <a:cubicBezTo>
                    <a:pt x="2112" y="2491"/>
                    <a:pt x="2111" y="2501"/>
                    <a:pt x="2098" y="2501"/>
                  </a:cubicBezTo>
                  <a:moveTo>
                    <a:pt x="2137" y="2394"/>
                  </a:moveTo>
                  <a:cubicBezTo>
                    <a:pt x="2150" y="2405"/>
                    <a:pt x="2143" y="2415"/>
                    <a:pt x="2142" y="2430"/>
                  </a:cubicBezTo>
                  <a:cubicBezTo>
                    <a:pt x="2129" y="2425"/>
                    <a:pt x="2143" y="2405"/>
                    <a:pt x="2137" y="2394"/>
                  </a:cubicBezTo>
                  <a:moveTo>
                    <a:pt x="2157" y="2405"/>
                  </a:moveTo>
                  <a:cubicBezTo>
                    <a:pt x="2144" y="2399"/>
                    <a:pt x="2159" y="2369"/>
                    <a:pt x="2153" y="2358"/>
                  </a:cubicBezTo>
                  <a:cubicBezTo>
                    <a:pt x="2159" y="2359"/>
                    <a:pt x="2158" y="2390"/>
                    <a:pt x="2157" y="2405"/>
                  </a:cubicBezTo>
                  <a:moveTo>
                    <a:pt x="2277" y="678"/>
                  </a:moveTo>
                  <a:cubicBezTo>
                    <a:pt x="2271" y="672"/>
                    <a:pt x="2278" y="667"/>
                    <a:pt x="2272" y="652"/>
                  </a:cubicBezTo>
                  <a:cubicBezTo>
                    <a:pt x="2285" y="663"/>
                    <a:pt x="2278" y="667"/>
                    <a:pt x="2277" y="678"/>
                  </a:cubicBezTo>
                  <a:moveTo>
                    <a:pt x="2277" y="678"/>
                  </a:moveTo>
                  <a:cubicBezTo>
                    <a:pt x="2283" y="699"/>
                    <a:pt x="2282" y="709"/>
                    <a:pt x="2281" y="730"/>
                  </a:cubicBezTo>
                  <a:cubicBezTo>
                    <a:pt x="2255" y="713"/>
                    <a:pt x="2276" y="693"/>
                    <a:pt x="2277" y="678"/>
                  </a:cubicBezTo>
                  <a:moveTo>
                    <a:pt x="2223" y="2460"/>
                  </a:moveTo>
                  <a:cubicBezTo>
                    <a:pt x="2223" y="2450"/>
                    <a:pt x="2223" y="2455"/>
                    <a:pt x="2224" y="2445"/>
                  </a:cubicBezTo>
                  <a:cubicBezTo>
                    <a:pt x="2231" y="2445"/>
                    <a:pt x="2236" y="2466"/>
                    <a:pt x="2223" y="2460"/>
                  </a:cubicBezTo>
                  <a:moveTo>
                    <a:pt x="2309" y="860"/>
                  </a:moveTo>
                  <a:cubicBezTo>
                    <a:pt x="2316" y="871"/>
                    <a:pt x="2315" y="881"/>
                    <a:pt x="2314" y="897"/>
                  </a:cubicBezTo>
                  <a:cubicBezTo>
                    <a:pt x="2301" y="886"/>
                    <a:pt x="2308" y="876"/>
                    <a:pt x="2309" y="860"/>
                  </a:cubicBezTo>
                  <a:moveTo>
                    <a:pt x="2262" y="2374"/>
                  </a:moveTo>
                  <a:cubicBezTo>
                    <a:pt x="2262" y="2369"/>
                    <a:pt x="2269" y="2369"/>
                    <a:pt x="2269" y="2364"/>
                  </a:cubicBezTo>
                  <a:cubicBezTo>
                    <a:pt x="2275" y="2370"/>
                    <a:pt x="2269" y="2369"/>
                    <a:pt x="2275" y="2380"/>
                  </a:cubicBezTo>
                  <a:cubicBezTo>
                    <a:pt x="2261" y="2385"/>
                    <a:pt x="2269" y="2369"/>
                    <a:pt x="2262" y="2374"/>
                  </a:cubicBezTo>
                  <a:moveTo>
                    <a:pt x="2373" y="672"/>
                  </a:moveTo>
                  <a:cubicBezTo>
                    <a:pt x="2388" y="663"/>
                    <a:pt x="2368" y="641"/>
                    <a:pt x="2376" y="615"/>
                  </a:cubicBezTo>
                  <a:cubicBezTo>
                    <a:pt x="2377" y="605"/>
                    <a:pt x="2376" y="615"/>
                    <a:pt x="2376" y="621"/>
                  </a:cubicBezTo>
                  <a:cubicBezTo>
                    <a:pt x="2383" y="626"/>
                    <a:pt x="2375" y="636"/>
                    <a:pt x="2382" y="642"/>
                  </a:cubicBezTo>
                  <a:cubicBezTo>
                    <a:pt x="2383" y="621"/>
                    <a:pt x="2390" y="606"/>
                    <a:pt x="2378" y="584"/>
                  </a:cubicBezTo>
                  <a:cubicBezTo>
                    <a:pt x="2371" y="589"/>
                    <a:pt x="2378" y="590"/>
                    <a:pt x="2377" y="595"/>
                  </a:cubicBezTo>
                  <a:cubicBezTo>
                    <a:pt x="2358" y="578"/>
                    <a:pt x="2379" y="553"/>
                    <a:pt x="2374" y="527"/>
                  </a:cubicBezTo>
                  <a:cubicBezTo>
                    <a:pt x="2380" y="533"/>
                    <a:pt x="2373" y="548"/>
                    <a:pt x="2379" y="559"/>
                  </a:cubicBezTo>
                  <a:cubicBezTo>
                    <a:pt x="2387" y="543"/>
                    <a:pt x="2380" y="533"/>
                    <a:pt x="2381" y="512"/>
                  </a:cubicBezTo>
                  <a:cubicBezTo>
                    <a:pt x="2395" y="523"/>
                    <a:pt x="2387" y="543"/>
                    <a:pt x="2386" y="554"/>
                  </a:cubicBezTo>
                  <a:cubicBezTo>
                    <a:pt x="2390" y="616"/>
                    <a:pt x="2394" y="668"/>
                    <a:pt x="2390" y="745"/>
                  </a:cubicBezTo>
                  <a:cubicBezTo>
                    <a:pt x="2343" y="738"/>
                    <a:pt x="2400" y="694"/>
                    <a:pt x="2373" y="672"/>
                  </a:cubicBezTo>
                  <a:moveTo>
                    <a:pt x="2383" y="750"/>
                  </a:moveTo>
                  <a:cubicBezTo>
                    <a:pt x="2396" y="772"/>
                    <a:pt x="2401" y="813"/>
                    <a:pt x="2386" y="838"/>
                  </a:cubicBezTo>
                  <a:cubicBezTo>
                    <a:pt x="2394" y="818"/>
                    <a:pt x="2388" y="787"/>
                    <a:pt x="2383" y="750"/>
                  </a:cubicBezTo>
                  <a:moveTo>
                    <a:pt x="2391" y="875"/>
                  </a:moveTo>
                  <a:cubicBezTo>
                    <a:pt x="2404" y="881"/>
                    <a:pt x="2391" y="880"/>
                    <a:pt x="2397" y="891"/>
                  </a:cubicBezTo>
                  <a:cubicBezTo>
                    <a:pt x="2383" y="890"/>
                    <a:pt x="2391" y="880"/>
                    <a:pt x="2391" y="875"/>
                  </a:cubicBezTo>
                  <a:moveTo>
                    <a:pt x="2481" y="848"/>
                  </a:moveTo>
                  <a:cubicBezTo>
                    <a:pt x="2495" y="854"/>
                    <a:pt x="2473" y="869"/>
                    <a:pt x="2487" y="874"/>
                  </a:cubicBezTo>
                  <a:cubicBezTo>
                    <a:pt x="2473" y="884"/>
                    <a:pt x="2481" y="859"/>
                    <a:pt x="2481" y="848"/>
                  </a:cubicBezTo>
                  <a:moveTo>
                    <a:pt x="2478" y="921"/>
                  </a:moveTo>
                  <a:cubicBezTo>
                    <a:pt x="2464" y="915"/>
                    <a:pt x="2479" y="900"/>
                    <a:pt x="2480" y="879"/>
                  </a:cubicBezTo>
                  <a:cubicBezTo>
                    <a:pt x="2493" y="890"/>
                    <a:pt x="2485" y="905"/>
                    <a:pt x="2491" y="921"/>
                  </a:cubicBezTo>
                  <a:cubicBezTo>
                    <a:pt x="2484" y="921"/>
                    <a:pt x="2478" y="921"/>
                    <a:pt x="2478" y="921"/>
                  </a:cubicBezTo>
                  <a:moveTo>
                    <a:pt x="2539" y="2445"/>
                  </a:moveTo>
                  <a:cubicBezTo>
                    <a:pt x="2532" y="2445"/>
                    <a:pt x="2540" y="2435"/>
                    <a:pt x="2546" y="2435"/>
                  </a:cubicBezTo>
                  <a:cubicBezTo>
                    <a:pt x="2546" y="2440"/>
                    <a:pt x="2553" y="2440"/>
                    <a:pt x="2539" y="2445"/>
                  </a:cubicBezTo>
                  <a:moveTo>
                    <a:pt x="2564" y="2358"/>
                  </a:moveTo>
                  <a:cubicBezTo>
                    <a:pt x="2577" y="2374"/>
                    <a:pt x="2562" y="2389"/>
                    <a:pt x="2575" y="2410"/>
                  </a:cubicBezTo>
                  <a:cubicBezTo>
                    <a:pt x="2555" y="2399"/>
                    <a:pt x="2550" y="2368"/>
                    <a:pt x="2564" y="2358"/>
                  </a:cubicBezTo>
                  <a:moveTo>
                    <a:pt x="2589" y="2406"/>
                  </a:moveTo>
                  <a:cubicBezTo>
                    <a:pt x="2577" y="2374"/>
                    <a:pt x="2585" y="2344"/>
                    <a:pt x="2587" y="2308"/>
                  </a:cubicBezTo>
                  <a:cubicBezTo>
                    <a:pt x="2586" y="2339"/>
                    <a:pt x="2611" y="2386"/>
                    <a:pt x="2589" y="2406"/>
                  </a:cubicBezTo>
                  <a:moveTo>
                    <a:pt x="2631" y="2258"/>
                  </a:moveTo>
                  <a:cubicBezTo>
                    <a:pt x="2617" y="2257"/>
                    <a:pt x="2631" y="2248"/>
                    <a:pt x="2632" y="2237"/>
                  </a:cubicBezTo>
                  <a:cubicBezTo>
                    <a:pt x="2639" y="2238"/>
                    <a:pt x="2638" y="2253"/>
                    <a:pt x="2631" y="2258"/>
                  </a:cubicBezTo>
                  <a:moveTo>
                    <a:pt x="2770" y="687"/>
                  </a:moveTo>
                  <a:cubicBezTo>
                    <a:pt x="2764" y="681"/>
                    <a:pt x="2771" y="666"/>
                    <a:pt x="2772" y="656"/>
                  </a:cubicBezTo>
                  <a:cubicBezTo>
                    <a:pt x="2779" y="661"/>
                    <a:pt x="2771" y="671"/>
                    <a:pt x="2785" y="667"/>
                  </a:cubicBezTo>
                  <a:cubicBezTo>
                    <a:pt x="2771" y="676"/>
                    <a:pt x="2777" y="682"/>
                    <a:pt x="2777" y="697"/>
                  </a:cubicBezTo>
                  <a:cubicBezTo>
                    <a:pt x="2770" y="697"/>
                    <a:pt x="2771" y="682"/>
                    <a:pt x="2770" y="687"/>
                  </a:cubicBezTo>
                  <a:moveTo>
                    <a:pt x="2768" y="728"/>
                  </a:moveTo>
                  <a:cubicBezTo>
                    <a:pt x="2769" y="713"/>
                    <a:pt x="2769" y="713"/>
                    <a:pt x="2769" y="713"/>
                  </a:cubicBezTo>
                  <a:cubicBezTo>
                    <a:pt x="2776" y="708"/>
                    <a:pt x="2775" y="723"/>
                    <a:pt x="2775" y="723"/>
                  </a:cubicBezTo>
                  <a:cubicBezTo>
                    <a:pt x="2775" y="723"/>
                    <a:pt x="2775" y="723"/>
                    <a:pt x="2776" y="718"/>
                  </a:cubicBezTo>
                  <a:cubicBezTo>
                    <a:pt x="2783" y="718"/>
                    <a:pt x="2782" y="734"/>
                    <a:pt x="2768" y="728"/>
                  </a:cubicBezTo>
                  <a:moveTo>
                    <a:pt x="2785" y="817"/>
                  </a:moveTo>
                  <a:cubicBezTo>
                    <a:pt x="2765" y="805"/>
                    <a:pt x="2785" y="801"/>
                    <a:pt x="2779" y="780"/>
                  </a:cubicBezTo>
                  <a:cubicBezTo>
                    <a:pt x="2786" y="786"/>
                    <a:pt x="2786" y="786"/>
                    <a:pt x="2786" y="791"/>
                  </a:cubicBezTo>
                  <a:cubicBezTo>
                    <a:pt x="2793" y="776"/>
                    <a:pt x="2788" y="745"/>
                    <a:pt x="2790" y="714"/>
                  </a:cubicBezTo>
                  <a:cubicBezTo>
                    <a:pt x="2802" y="740"/>
                    <a:pt x="2800" y="786"/>
                    <a:pt x="2785" y="817"/>
                  </a:cubicBezTo>
                  <a:moveTo>
                    <a:pt x="2789" y="2385"/>
                  </a:moveTo>
                  <a:cubicBezTo>
                    <a:pt x="2790" y="2359"/>
                    <a:pt x="2784" y="2354"/>
                    <a:pt x="2784" y="2338"/>
                  </a:cubicBezTo>
                  <a:cubicBezTo>
                    <a:pt x="2798" y="2339"/>
                    <a:pt x="2798" y="2339"/>
                    <a:pt x="2798" y="2339"/>
                  </a:cubicBezTo>
                  <a:cubicBezTo>
                    <a:pt x="2790" y="2354"/>
                    <a:pt x="2803" y="2380"/>
                    <a:pt x="2789" y="2385"/>
                  </a:cubicBezTo>
                  <a:moveTo>
                    <a:pt x="2858" y="2378"/>
                  </a:moveTo>
                  <a:cubicBezTo>
                    <a:pt x="2851" y="2372"/>
                    <a:pt x="2852" y="2362"/>
                    <a:pt x="2859" y="2357"/>
                  </a:cubicBezTo>
                  <a:cubicBezTo>
                    <a:pt x="2866" y="2358"/>
                    <a:pt x="2858" y="2373"/>
                    <a:pt x="2858" y="2378"/>
                  </a:cubicBezTo>
                  <a:moveTo>
                    <a:pt x="2935" y="829"/>
                  </a:moveTo>
                  <a:cubicBezTo>
                    <a:pt x="2921" y="824"/>
                    <a:pt x="2935" y="819"/>
                    <a:pt x="2929" y="814"/>
                  </a:cubicBezTo>
                  <a:cubicBezTo>
                    <a:pt x="2943" y="809"/>
                    <a:pt x="2935" y="824"/>
                    <a:pt x="2935" y="829"/>
                  </a:cubicBezTo>
                  <a:moveTo>
                    <a:pt x="2877" y="2405"/>
                  </a:moveTo>
                  <a:cubicBezTo>
                    <a:pt x="2871" y="2384"/>
                    <a:pt x="2880" y="2343"/>
                    <a:pt x="2881" y="2322"/>
                  </a:cubicBezTo>
                  <a:cubicBezTo>
                    <a:pt x="2887" y="2343"/>
                    <a:pt x="2886" y="2369"/>
                    <a:pt x="2877" y="2405"/>
                  </a:cubicBezTo>
                  <a:moveTo>
                    <a:pt x="2982" y="2493"/>
                  </a:moveTo>
                  <a:cubicBezTo>
                    <a:pt x="2982" y="2498"/>
                    <a:pt x="2975" y="2498"/>
                    <a:pt x="2969" y="2497"/>
                  </a:cubicBezTo>
                  <a:cubicBezTo>
                    <a:pt x="2955" y="2486"/>
                    <a:pt x="2977" y="2472"/>
                    <a:pt x="2970" y="2461"/>
                  </a:cubicBezTo>
                  <a:cubicBezTo>
                    <a:pt x="2977" y="2462"/>
                    <a:pt x="2984" y="2457"/>
                    <a:pt x="2991" y="2457"/>
                  </a:cubicBezTo>
                  <a:cubicBezTo>
                    <a:pt x="2990" y="2472"/>
                    <a:pt x="2983" y="2482"/>
                    <a:pt x="2982" y="2493"/>
                  </a:cubicBezTo>
                  <a:moveTo>
                    <a:pt x="3017" y="2479"/>
                  </a:moveTo>
                  <a:cubicBezTo>
                    <a:pt x="3012" y="2458"/>
                    <a:pt x="3013" y="2432"/>
                    <a:pt x="3022" y="2396"/>
                  </a:cubicBezTo>
                  <a:cubicBezTo>
                    <a:pt x="3027" y="2428"/>
                    <a:pt x="3019" y="2448"/>
                    <a:pt x="3017" y="2479"/>
                  </a:cubicBezTo>
                  <a:moveTo>
                    <a:pt x="3098" y="708"/>
                  </a:moveTo>
                  <a:cubicBezTo>
                    <a:pt x="3112" y="709"/>
                    <a:pt x="3104" y="745"/>
                    <a:pt x="3116" y="761"/>
                  </a:cubicBezTo>
                  <a:cubicBezTo>
                    <a:pt x="3090" y="749"/>
                    <a:pt x="3112" y="719"/>
                    <a:pt x="3098" y="708"/>
                  </a:cubicBezTo>
                  <a:moveTo>
                    <a:pt x="3158" y="887"/>
                  </a:moveTo>
                  <a:cubicBezTo>
                    <a:pt x="3152" y="871"/>
                    <a:pt x="3153" y="856"/>
                    <a:pt x="3153" y="845"/>
                  </a:cubicBezTo>
                  <a:cubicBezTo>
                    <a:pt x="3167" y="846"/>
                    <a:pt x="3153" y="856"/>
                    <a:pt x="3167" y="856"/>
                  </a:cubicBezTo>
                  <a:cubicBezTo>
                    <a:pt x="3153" y="861"/>
                    <a:pt x="3166" y="872"/>
                    <a:pt x="3158" y="887"/>
                  </a:cubicBezTo>
                  <a:moveTo>
                    <a:pt x="3260" y="913"/>
                  </a:moveTo>
                  <a:cubicBezTo>
                    <a:pt x="3254" y="892"/>
                    <a:pt x="3261" y="882"/>
                    <a:pt x="3262" y="861"/>
                  </a:cubicBezTo>
                  <a:cubicBezTo>
                    <a:pt x="3269" y="862"/>
                    <a:pt x="3269" y="862"/>
                    <a:pt x="3269" y="862"/>
                  </a:cubicBezTo>
                  <a:cubicBezTo>
                    <a:pt x="3262" y="877"/>
                    <a:pt x="3268" y="893"/>
                    <a:pt x="3273" y="913"/>
                  </a:cubicBezTo>
                  <a:cubicBezTo>
                    <a:pt x="3266" y="918"/>
                    <a:pt x="3267" y="908"/>
                    <a:pt x="3260" y="913"/>
                  </a:cubicBezTo>
                  <a:moveTo>
                    <a:pt x="3311" y="1128"/>
                  </a:moveTo>
                  <a:cubicBezTo>
                    <a:pt x="3311" y="1122"/>
                    <a:pt x="3299" y="1086"/>
                    <a:pt x="3320" y="1076"/>
                  </a:cubicBezTo>
                  <a:cubicBezTo>
                    <a:pt x="3313" y="1076"/>
                    <a:pt x="3313" y="1086"/>
                    <a:pt x="3312" y="1097"/>
                  </a:cubicBezTo>
                  <a:cubicBezTo>
                    <a:pt x="3326" y="1102"/>
                    <a:pt x="3320" y="1087"/>
                    <a:pt x="3320" y="1087"/>
                  </a:cubicBezTo>
                  <a:cubicBezTo>
                    <a:pt x="3327" y="1082"/>
                    <a:pt x="3338" y="1124"/>
                    <a:pt x="3311" y="1128"/>
                  </a:cubicBezTo>
                  <a:moveTo>
                    <a:pt x="3414" y="2494"/>
                  </a:moveTo>
                  <a:cubicBezTo>
                    <a:pt x="3414" y="2494"/>
                    <a:pt x="3408" y="2493"/>
                    <a:pt x="3401" y="2493"/>
                  </a:cubicBezTo>
                  <a:cubicBezTo>
                    <a:pt x="3401" y="2477"/>
                    <a:pt x="3408" y="2478"/>
                    <a:pt x="3402" y="2467"/>
                  </a:cubicBezTo>
                  <a:cubicBezTo>
                    <a:pt x="3409" y="2467"/>
                    <a:pt x="3416" y="2468"/>
                    <a:pt x="3416" y="2463"/>
                  </a:cubicBezTo>
                  <a:cubicBezTo>
                    <a:pt x="3430" y="2463"/>
                    <a:pt x="3415" y="2483"/>
                    <a:pt x="3414" y="2494"/>
                  </a:cubicBezTo>
                  <a:moveTo>
                    <a:pt x="3496" y="2508"/>
                  </a:moveTo>
                  <a:cubicBezTo>
                    <a:pt x="3504" y="2488"/>
                    <a:pt x="3504" y="2477"/>
                    <a:pt x="3512" y="2452"/>
                  </a:cubicBezTo>
                  <a:cubicBezTo>
                    <a:pt x="3519" y="2452"/>
                    <a:pt x="3511" y="2472"/>
                    <a:pt x="3525" y="2468"/>
                  </a:cubicBezTo>
                  <a:cubicBezTo>
                    <a:pt x="3518" y="2478"/>
                    <a:pt x="3517" y="2499"/>
                    <a:pt x="3496" y="2508"/>
                  </a:cubicBezTo>
                  <a:moveTo>
                    <a:pt x="3536" y="1837"/>
                  </a:moveTo>
                  <a:cubicBezTo>
                    <a:pt x="3549" y="1859"/>
                    <a:pt x="3546" y="1921"/>
                    <a:pt x="3544" y="1946"/>
                  </a:cubicBezTo>
                  <a:cubicBezTo>
                    <a:pt x="3532" y="1915"/>
                    <a:pt x="3535" y="1868"/>
                    <a:pt x="3536" y="1837"/>
                  </a:cubicBezTo>
                  <a:moveTo>
                    <a:pt x="3567" y="1901"/>
                  </a:moveTo>
                  <a:cubicBezTo>
                    <a:pt x="3561" y="1880"/>
                    <a:pt x="3556" y="1843"/>
                    <a:pt x="3570" y="1844"/>
                  </a:cubicBezTo>
                  <a:cubicBezTo>
                    <a:pt x="3575" y="1875"/>
                    <a:pt x="3566" y="1922"/>
                    <a:pt x="3579" y="1943"/>
                  </a:cubicBezTo>
                  <a:cubicBezTo>
                    <a:pt x="3558" y="1947"/>
                    <a:pt x="3566" y="1922"/>
                    <a:pt x="3567" y="1901"/>
                  </a:cubicBezTo>
                  <a:moveTo>
                    <a:pt x="3561" y="2175"/>
                  </a:moveTo>
                  <a:cubicBezTo>
                    <a:pt x="3555" y="2144"/>
                    <a:pt x="3550" y="2112"/>
                    <a:pt x="3565" y="2087"/>
                  </a:cubicBezTo>
                  <a:cubicBezTo>
                    <a:pt x="3576" y="2129"/>
                    <a:pt x="3573" y="2206"/>
                    <a:pt x="3570" y="2263"/>
                  </a:cubicBezTo>
                  <a:cubicBezTo>
                    <a:pt x="3550" y="2242"/>
                    <a:pt x="3566" y="2206"/>
                    <a:pt x="3561" y="2175"/>
                  </a:cubicBezTo>
                  <a:moveTo>
                    <a:pt x="3561" y="2294"/>
                  </a:moveTo>
                  <a:cubicBezTo>
                    <a:pt x="3568" y="2294"/>
                    <a:pt x="3575" y="2295"/>
                    <a:pt x="3575" y="2295"/>
                  </a:cubicBezTo>
                  <a:cubicBezTo>
                    <a:pt x="3575" y="2300"/>
                    <a:pt x="3575" y="2305"/>
                    <a:pt x="3568" y="2310"/>
                  </a:cubicBezTo>
                  <a:cubicBezTo>
                    <a:pt x="3568" y="2310"/>
                    <a:pt x="3568" y="2305"/>
                    <a:pt x="3561" y="2304"/>
                  </a:cubicBezTo>
                  <a:cubicBezTo>
                    <a:pt x="3561" y="2304"/>
                    <a:pt x="3561" y="2299"/>
                    <a:pt x="3561" y="2294"/>
                  </a:cubicBezTo>
                  <a:moveTo>
                    <a:pt x="3559" y="2485"/>
                  </a:moveTo>
                  <a:cubicBezTo>
                    <a:pt x="3567" y="2455"/>
                    <a:pt x="3561" y="2449"/>
                    <a:pt x="3555" y="2428"/>
                  </a:cubicBezTo>
                  <a:cubicBezTo>
                    <a:pt x="3569" y="2424"/>
                    <a:pt x="3568" y="2434"/>
                    <a:pt x="3575" y="2429"/>
                  </a:cubicBezTo>
                  <a:cubicBezTo>
                    <a:pt x="3575" y="2439"/>
                    <a:pt x="3582" y="2440"/>
                    <a:pt x="3581" y="2445"/>
                  </a:cubicBezTo>
                  <a:cubicBezTo>
                    <a:pt x="3567" y="2449"/>
                    <a:pt x="3593" y="2482"/>
                    <a:pt x="3559" y="2485"/>
                  </a:cubicBezTo>
                  <a:moveTo>
                    <a:pt x="3602" y="2172"/>
                  </a:moveTo>
                  <a:cubicBezTo>
                    <a:pt x="3595" y="2166"/>
                    <a:pt x="3596" y="2151"/>
                    <a:pt x="3596" y="2140"/>
                  </a:cubicBezTo>
                  <a:cubicBezTo>
                    <a:pt x="3603" y="2146"/>
                    <a:pt x="3602" y="2167"/>
                    <a:pt x="3602" y="2172"/>
                  </a:cubicBezTo>
                  <a:moveTo>
                    <a:pt x="3619" y="2514"/>
                  </a:moveTo>
                  <a:cubicBezTo>
                    <a:pt x="3612" y="2519"/>
                    <a:pt x="3584" y="2523"/>
                    <a:pt x="3585" y="2507"/>
                  </a:cubicBezTo>
                  <a:cubicBezTo>
                    <a:pt x="3606" y="2508"/>
                    <a:pt x="3606" y="2503"/>
                    <a:pt x="3620" y="2504"/>
                  </a:cubicBezTo>
                  <a:cubicBezTo>
                    <a:pt x="3619" y="2509"/>
                    <a:pt x="3619" y="2509"/>
                    <a:pt x="3619" y="2514"/>
                  </a:cubicBezTo>
                  <a:moveTo>
                    <a:pt x="3076" y="2404"/>
                  </a:moveTo>
                  <a:cubicBezTo>
                    <a:pt x="3076" y="2399"/>
                    <a:pt x="3076" y="2399"/>
                    <a:pt x="3076" y="2399"/>
                  </a:cubicBezTo>
                  <a:cubicBezTo>
                    <a:pt x="3076" y="2399"/>
                    <a:pt x="3076" y="2399"/>
                    <a:pt x="3076" y="2404"/>
                  </a:cubicBezTo>
                  <a:moveTo>
                    <a:pt x="2846" y="680"/>
                  </a:moveTo>
                  <a:cubicBezTo>
                    <a:pt x="2853" y="686"/>
                    <a:pt x="2853" y="675"/>
                    <a:pt x="2846" y="680"/>
                  </a:cubicBezTo>
                  <a:moveTo>
                    <a:pt x="1675" y="793"/>
                  </a:moveTo>
                  <a:cubicBezTo>
                    <a:pt x="1674" y="813"/>
                    <a:pt x="1674" y="813"/>
                    <a:pt x="1673" y="834"/>
                  </a:cubicBezTo>
                  <a:cubicBezTo>
                    <a:pt x="1680" y="829"/>
                    <a:pt x="1680" y="834"/>
                    <a:pt x="1679" y="840"/>
                  </a:cubicBezTo>
                  <a:cubicBezTo>
                    <a:pt x="1680" y="824"/>
                    <a:pt x="1688" y="799"/>
                    <a:pt x="1675" y="793"/>
                  </a:cubicBezTo>
                  <a:moveTo>
                    <a:pt x="2219" y="323"/>
                  </a:moveTo>
                  <a:cubicBezTo>
                    <a:pt x="2240" y="324"/>
                    <a:pt x="2225" y="339"/>
                    <a:pt x="2232" y="344"/>
                  </a:cubicBezTo>
                  <a:cubicBezTo>
                    <a:pt x="2240" y="329"/>
                    <a:pt x="2213" y="318"/>
                    <a:pt x="2234" y="308"/>
                  </a:cubicBezTo>
                  <a:cubicBezTo>
                    <a:pt x="2227" y="308"/>
                    <a:pt x="2227" y="313"/>
                    <a:pt x="2220" y="313"/>
                  </a:cubicBezTo>
                  <a:cubicBezTo>
                    <a:pt x="2213" y="318"/>
                    <a:pt x="2226" y="318"/>
                    <a:pt x="2219" y="323"/>
                  </a:cubicBezTo>
                  <a:moveTo>
                    <a:pt x="2027" y="329"/>
                  </a:moveTo>
                  <a:cubicBezTo>
                    <a:pt x="2033" y="340"/>
                    <a:pt x="2026" y="344"/>
                    <a:pt x="2033" y="340"/>
                  </a:cubicBezTo>
                  <a:cubicBezTo>
                    <a:pt x="2026" y="350"/>
                    <a:pt x="2033" y="355"/>
                    <a:pt x="2039" y="361"/>
                  </a:cubicBezTo>
                  <a:cubicBezTo>
                    <a:pt x="2039" y="355"/>
                    <a:pt x="2040" y="340"/>
                    <a:pt x="2047" y="335"/>
                  </a:cubicBezTo>
                  <a:cubicBezTo>
                    <a:pt x="2040" y="335"/>
                    <a:pt x="2040" y="335"/>
                    <a:pt x="2040" y="335"/>
                  </a:cubicBezTo>
                  <a:cubicBezTo>
                    <a:pt x="2035" y="298"/>
                    <a:pt x="2034" y="319"/>
                    <a:pt x="2034" y="334"/>
                  </a:cubicBezTo>
                  <a:cubicBezTo>
                    <a:pt x="2027" y="334"/>
                    <a:pt x="2034" y="329"/>
                    <a:pt x="2027" y="329"/>
                  </a:cubicBezTo>
                  <a:moveTo>
                    <a:pt x="979" y="313"/>
                  </a:moveTo>
                  <a:cubicBezTo>
                    <a:pt x="972" y="313"/>
                    <a:pt x="972" y="313"/>
                    <a:pt x="972" y="308"/>
                  </a:cubicBezTo>
                  <a:cubicBezTo>
                    <a:pt x="979" y="308"/>
                    <a:pt x="979" y="308"/>
                    <a:pt x="986" y="303"/>
                  </a:cubicBezTo>
                  <a:cubicBezTo>
                    <a:pt x="979" y="303"/>
                    <a:pt x="993" y="298"/>
                    <a:pt x="979" y="298"/>
                  </a:cubicBezTo>
                  <a:cubicBezTo>
                    <a:pt x="986" y="298"/>
                    <a:pt x="987" y="293"/>
                    <a:pt x="980" y="293"/>
                  </a:cubicBezTo>
                  <a:cubicBezTo>
                    <a:pt x="979" y="298"/>
                    <a:pt x="972" y="308"/>
                    <a:pt x="965" y="312"/>
                  </a:cubicBezTo>
                  <a:cubicBezTo>
                    <a:pt x="972" y="313"/>
                    <a:pt x="972" y="313"/>
                    <a:pt x="979" y="313"/>
                  </a:cubicBezTo>
                  <a:moveTo>
                    <a:pt x="698" y="315"/>
                  </a:moveTo>
                  <a:cubicBezTo>
                    <a:pt x="698" y="310"/>
                    <a:pt x="698" y="310"/>
                    <a:pt x="705" y="310"/>
                  </a:cubicBezTo>
                  <a:cubicBezTo>
                    <a:pt x="705" y="310"/>
                    <a:pt x="698" y="315"/>
                    <a:pt x="704" y="315"/>
                  </a:cubicBezTo>
                  <a:cubicBezTo>
                    <a:pt x="705" y="310"/>
                    <a:pt x="706" y="289"/>
                    <a:pt x="699" y="294"/>
                  </a:cubicBezTo>
                  <a:cubicBezTo>
                    <a:pt x="705" y="305"/>
                    <a:pt x="691" y="309"/>
                    <a:pt x="698" y="315"/>
                  </a:cubicBezTo>
                  <a:moveTo>
                    <a:pt x="1452" y="311"/>
                  </a:moveTo>
                  <a:cubicBezTo>
                    <a:pt x="1465" y="317"/>
                    <a:pt x="1444" y="331"/>
                    <a:pt x="1458" y="337"/>
                  </a:cubicBezTo>
                  <a:cubicBezTo>
                    <a:pt x="1458" y="327"/>
                    <a:pt x="1458" y="321"/>
                    <a:pt x="1465" y="317"/>
                  </a:cubicBezTo>
                  <a:cubicBezTo>
                    <a:pt x="1451" y="321"/>
                    <a:pt x="1459" y="301"/>
                    <a:pt x="1452" y="311"/>
                  </a:cubicBezTo>
                  <a:moveTo>
                    <a:pt x="2355" y="356"/>
                  </a:moveTo>
                  <a:cubicBezTo>
                    <a:pt x="2355" y="350"/>
                    <a:pt x="2363" y="325"/>
                    <a:pt x="2349" y="335"/>
                  </a:cubicBezTo>
                  <a:cubicBezTo>
                    <a:pt x="2362" y="340"/>
                    <a:pt x="2349" y="345"/>
                    <a:pt x="2348" y="355"/>
                  </a:cubicBezTo>
                  <a:cubicBezTo>
                    <a:pt x="2355" y="356"/>
                    <a:pt x="2355" y="361"/>
                    <a:pt x="2355" y="356"/>
                  </a:cubicBezTo>
                  <a:moveTo>
                    <a:pt x="1522" y="423"/>
                  </a:moveTo>
                  <a:cubicBezTo>
                    <a:pt x="1522" y="428"/>
                    <a:pt x="1521" y="449"/>
                    <a:pt x="1528" y="444"/>
                  </a:cubicBezTo>
                  <a:cubicBezTo>
                    <a:pt x="1529" y="413"/>
                    <a:pt x="1523" y="392"/>
                    <a:pt x="1524" y="371"/>
                  </a:cubicBezTo>
                  <a:cubicBezTo>
                    <a:pt x="1524" y="382"/>
                    <a:pt x="1540" y="331"/>
                    <a:pt x="1520" y="325"/>
                  </a:cubicBezTo>
                  <a:cubicBezTo>
                    <a:pt x="1511" y="355"/>
                    <a:pt x="1516" y="402"/>
                    <a:pt x="1522" y="423"/>
                  </a:cubicBezTo>
                  <a:moveTo>
                    <a:pt x="1520" y="319"/>
                  </a:moveTo>
                  <a:cubicBezTo>
                    <a:pt x="1527" y="320"/>
                    <a:pt x="1527" y="320"/>
                    <a:pt x="1527" y="320"/>
                  </a:cubicBezTo>
                  <a:cubicBezTo>
                    <a:pt x="1527" y="320"/>
                    <a:pt x="1527" y="320"/>
                    <a:pt x="1520" y="319"/>
                  </a:cubicBezTo>
                  <a:moveTo>
                    <a:pt x="1520" y="325"/>
                  </a:moveTo>
                  <a:cubicBezTo>
                    <a:pt x="1520" y="325"/>
                    <a:pt x="1520" y="319"/>
                    <a:pt x="1520" y="319"/>
                  </a:cubicBezTo>
                  <a:cubicBezTo>
                    <a:pt x="1520" y="319"/>
                    <a:pt x="1520" y="325"/>
                    <a:pt x="1520" y="325"/>
                  </a:cubicBezTo>
                  <a:moveTo>
                    <a:pt x="3173" y="453"/>
                  </a:moveTo>
                  <a:cubicBezTo>
                    <a:pt x="3173" y="453"/>
                    <a:pt x="3157" y="489"/>
                    <a:pt x="3192" y="490"/>
                  </a:cubicBezTo>
                  <a:cubicBezTo>
                    <a:pt x="3165" y="463"/>
                    <a:pt x="3202" y="424"/>
                    <a:pt x="3181" y="423"/>
                  </a:cubicBezTo>
                  <a:cubicBezTo>
                    <a:pt x="3188" y="418"/>
                    <a:pt x="3189" y="413"/>
                    <a:pt x="3189" y="402"/>
                  </a:cubicBezTo>
                  <a:cubicBezTo>
                    <a:pt x="3161" y="406"/>
                    <a:pt x="3191" y="366"/>
                    <a:pt x="3171" y="355"/>
                  </a:cubicBezTo>
                  <a:cubicBezTo>
                    <a:pt x="3183" y="392"/>
                    <a:pt x="3161" y="421"/>
                    <a:pt x="3173" y="453"/>
                  </a:cubicBezTo>
                  <a:moveTo>
                    <a:pt x="1253" y="322"/>
                  </a:moveTo>
                  <a:cubicBezTo>
                    <a:pt x="1252" y="327"/>
                    <a:pt x="1252" y="332"/>
                    <a:pt x="1252" y="332"/>
                  </a:cubicBezTo>
                  <a:cubicBezTo>
                    <a:pt x="1249" y="394"/>
                    <a:pt x="1267" y="317"/>
                    <a:pt x="1253" y="322"/>
                  </a:cubicBezTo>
                  <a:moveTo>
                    <a:pt x="1506" y="329"/>
                  </a:moveTo>
                  <a:cubicBezTo>
                    <a:pt x="1505" y="350"/>
                    <a:pt x="1504" y="360"/>
                    <a:pt x="1511" y="371"/>
                  </a:cubicBezTo>
                  <a:cubicBezTo>
                    <a:pt x="1511" y="355"/>
                    <a:pt x="1512" y="334"/>
                    <a:pt x="1506" y="329"/>
                  </a:cubicBezTo>
                  <a:moveTo>
                    <a:pt x="2101" y="359"/>
                  </a:moveTo>
                  <a:cubicBezTo>
                    <a:pt x="2100" y="369"/>
                    <a:pt x="2095" y="343"/>
                    <a:pt x="2102" y="343"/>
                  </a:cubicBezTo>
                  <a:cubicBezTo>
                    <a:pt x="2088" y="342"/>
                    <a:pt x="2100" y="369"/>
                    <a:pt x="2100" y="374"/>
                  </a:cubicBezTo>
                  <a:cubicBezTo>
                    <a:pt x="2094" y="369"/>
                    <a:pt x="2115" y="359"/>
                    <a:pt x="2101" y="359"/>
                  </a:cubicBezTo>
                  <a:moveTo>
                    <a:pt x="1825" y="402"/>
                  </a:moveTo>
                  <a:cubicBezTo>
                    <a:pt x="1839" y="397"/>
                    <a:pt x="1818" y="396"/>
                    <a:pt x="1818" y="391"/>
                  </a:cubicBezTo>
                  <a:cubicBezTo>
                    <a:pt x="1825" y="391"/>
                    <a:pt x="1825" y="397"/>
                    <a:pt x="1832" y="397"/>
                  </a:cubicBezTo>
                  <a:cubicBezTo>
                    <a:pt x="1832" y="381"/>
                    <a:pt x="1832" y="381"/>
                    <a:pt x="1832" y="381"/>
                  </a:cubicBezTo>
                  <a:cubicBezTo>
                    <a:pt x="1826" y="381"/>
                    <a:pt x="1825" y="386"/>
                    <a:pt x="1819" y="381"/>
                  </a:cubicBezTo>
                  <a:cubicBezTo>
                    <a:pt x="1826" y="376"/>
                    <a:pt x="1826" y="371"/>
                    <a:pt x="1820" y="360"/>
                  </a:cubicBezTo>
                  <a:cubicBezTo>
                    <a:pt x="1840" y="366"/>
                    <a:pt x="1821" y="334"/>
                    <a:pt x="1821" y="339"/>
                  </a:cubicBezTo>
                  <a:cubicBezTo>
                    <a:pt x="1820" y="365"/>
                    <a:pt x="1805" y="385"/>
                    <a:pt x="1825" y="402"/>
                  </a:cubicBezTo>
                  <a:moveTo>
                    <a:pt x="1415" y="356"/>
                  </a:moveTo>
                  <a:cubicBezTo>
                    <a:pt x="1416" y="345"/>
                    <a:pt x="1410" y="329"/>
                    <a:pt x="1409" y="340"/>
                  </a:cubicBezTo>
                  <a:cubicBezTo>
                    <a:pt x="1416" y="335"/>
                    <a:pt x="1409" y="345"/>
                    <a:pt x="1409" y="345"/>
                  </a:cubicBezTo>
                  <a:cubicBezTo>
                    <a:pt x="1416" y="345"/>
                    <a:pt x="1409" y="355"/>
                    <a:pt x="1415" y="356"/>
                  </a:cubicBezTo>
                  <a:moveTo>
                    <a:pt x="1887" y="379"/>
                  </a:moveTo>
                  <a:cubicBezTo>
                    <a:pt x="1881" y="363"/>
                    <a:pt x="1888" y="358"/>
                    <a:pt x="1875" y="347"/>
                  </a:cubicBezTo>
                  <a:cubicBezTo>
                    <a:pt x="1882" y="358"/>
                    <a:pt x="1875" y="363"/>
                    <a:pt x="1881" y="368"/>
                  </a:cubicBezTo>
                  <a:cubicBezTo>
                    <a:pt x="1881" y="373"/>
                    <a:pt x="1874" y="368"/>
                    <a:pt x="1867" y="368"/>
                  </a:cubicBezTo>
                  <a:cubicBezTo>
                    <a:pt x="1867" y="378"/>
                    <a:pt x="1873" y="383"/>
                    <a:pt x="1873" y="389"/>
                  </a:cubicBezTo>
                  <a:cubicBezTo>
                    <a:pt x="1878" y="425"/>
                    <a:pt x="1868" y="347"/>
                    <a:pt x="1887" y="379"/>
                  </a:cubicBezTo>
                  <a:moveTo>
                    <a:pt x="687" y="382"/>
                  </a:moveTo>
                  <a:cubicBezTo>
                    <a:pt x="688" y="361"/>
                    <a:pt x="690" y="335"/>
                    <a:pt x="669" y="339"/>
                  </a:cubicBezTo>
                  <a:cubicBezTo>
                    <a:pt x="676" y="340"/>
                    <a:pt x="676" y="340"/>
                    <a:pt x="669" y="344"/>
                  </a:cubicBezTo>
                  <a:cubicBezTo>
                    <a:pt x="675" y="345"/>
                    <a:pt x="683" y="340"/>
                    <a:pt x="682" y="345"/>
                  </a:cubicBezTo>
                  <a:cubicBezTo>
                    <a:pt x="675" y="355"/>
                    <a:pt x="682" y="350"/>
                    <a:pt x="675" y="360"/>
                  </a:cubicBezTo>
                  <a:cubicBezTo>
                    <a:pt x="682" y="355"/>
                    <a:pt x="674" y="376"/>
                    <a:pt x="687" y="382"/>
                  </a:cubicBezTo>
                  <a:moveTo>
                    <a:pt x="2235" y="417"/>
                  </a:moveTo>
                  <a:cubicBezTo>
                    <a:pt x="2242" y="412"/>
                    <a:pt x="2236" y="401"/>
                    <a:pt x="2230" y="391"/>
                  </a:cubicBezTo>
                  <a:cubicBezTo>
                    <a:pt x="2237" y="391"/>
                    <a:pt x="2243" y="391"/>
                    <a:pt x="2244" y="386"/>
                  </a:cubicBezTo>
                  <a:cubicBezTo>
                    <a:pt x="2237" y="381"/>
                    <a:pt x="2230" y="375"/>
                    <a:pt x="2231" y="370"/>
                  </a:cubicBezTo>
                  <a:cubicBezTo>
                    <a:pt x="2237" y="376"/>
                    <a:pt x="2238" y="365"/>
                    <a:pt x="2244" y="371"/>
                  </a:cubicBezTo>
                  <a:cubicBezTo>
                    <a:pt x="2245" y="360"/>
                    <a:pt x="2224" y="359"/>
                    <a:pt x="2217" y="364"/>
                  </a:cubicBezTo>
                  <a:cubicBezTo>
                    <a:pt x="2231" y="365"/>
                    <a:pt x="2224" y="375"/>
                    <a:pt x="2230" y="380"/>
                  </a:cubicBezTo>
                  <a:cubicBezTo>
                    <a:pt x="2216" y="390"/>
                    <a:pt x="2229" y="411"/>
                    <a:pt x="2228" y="422"/>
                  </a:cubicBezTo>
                  <a:cubicBezTo>
                    <a:pt x="2221" y="421"/>
                    <a:pt x="2222" y="411"/>
                    <a:pt x="2215" y="411"/>
                  </a:cubicBezTo>
                  <a:cubicBezTo>
                    <a:pt x="2215" y="416"/>
                    <a:pt x="2228" y="432"/>
                    <a:pt x="2234" y="443"/>
                  </a:cubicBezTo>
                  <a:cubicBezTo>
                    <a:pt x="2235" y="417"/>
                    <a:pt x="2235" y="417"/>
                    <a:pt x="2235" y="417"/>
                  </a:cubicBezTo>
                  <a:cubicBezTo>
                    <a:pt x="2249" y="418"/>
                    <a:pt x="2256" y="418"/>
                    <a:pt x="2256" y="418"/>
                  </a:cubicBezTo>
                  <a:cubicBezTo>
                    <a:pt x="2256" y="423"/>
                    <a:pt x="2255" y="428"/>
                    <a:pt x="2255" y="433"/>
                  </a:cubicBezTo>
                  <a:cubicBezTo>
                    <a:pt x="2270" y="413"/>
                    <a:pt x="2258" y="382"/>
                    <a:pt x="2251" y="366"/>
                  </a:cubicBezTo>
                  <a:cubicBezTo>
                    <a:pt x="2251" y="381"/>
                    <a:pt x="2250" y="392"/>
                    <a:pt x="2249" y="407"/>
                  </a:cubicBezTo>
                  <a:cubicBezTo>
                    <a:pt x="2242" y="412"/>
                    <a:pt x="2242" y="412"/>
                    <a:pt x="2235" y="417"/>
                  </a:cubicBezTo>
                  <a:moveTo>
                    <a:pt x="3359" y="431"/>
                  </a:moveTo>
                  <a:cubicBezTo>
                    <a:pt x="3373" y="422"/>
                    <a:pt x="3381" y="401"/>
                    <a:pt x="3368" y="385"/>
                  </a:cubicBezTo>
                  <a:cubicBezTo>
                    <a:pt x="3360" y="406"/>
                    <a:pt x="3374" y="417"/>
                    <a:pt x="3359" y="426"/>
                  </a:cubicBezTo>
                  <a:cubicBezTo>
                    <a:pt x="3360" y="421"/>
                    <a:pt x="3353" y="421"/>
                    <a:pt x="3352" y="426"/>
                  </a:cubicBezTo>
                  <a:cubicBezTo>
                    <a:pt x="3359" y="426"/>
                    <a:pt x="3352" y="431"/>
                    <a:pt x="3359" y="431"/>
                  </a:cubicBezTo>
                  <a:moveTo>
                    <a:pt x="1141" y="352"/>
                  </a:moveTo>
                  <a:cubicBezTo>
                    <a:pt x="1134" y="362"/>
                    <a:pt x="1155" y="358"/>
                    <a:pt x="1141" y="357"/>
                  </a:cubicBezTo>
                  <a:cubicBezTo>
                    <a:pt x="1134" y="357"/>
                    <a:pt x="1142" y="347"/>
                    <a:pt x="1135" y="342"/>
                  </a:cubicBezTo>
                  <a:cubicBezTo>
                    <a:pt x="1128" y="352"/>
                    <a:pt x="1133" y="373"/>
                    <a:pt x="1126" y="377"/>
                  </a:cubicBezTo>
                  <a:cubicBezTo>
                    <a:pt x="1126" y="383"/>
                    <a:pt x="1126" y="383"/>
                    <a:pt x="1133" y="388"/>
                  </a:cubicBezTo>
                  <a:cubicBezTo>
                    <a:pt x="1126" y="377"/>
                    <a:pt x="1134" y="367"/>
                    <a:pt x="1141" y="352"/>
                  </a:cubicBezTo>
                  <a:moveTo>
                    <a:pt x="1640" y="398"/>
                  </a:moveTo>
                  <a:cubicBezTo>
                    <a:pt x="1640" y="398"/>
                    <a:pt x="1646" y="398"/>
                    <a:pt x="1653" y="398"/>
                  </a:cubicBezTo>
                  <a:cubicBezTo>
                    <a:pt x="1654" y="378"/>
                    <a:pt x="1648" y="372"/>
                    <a:pt x="1655" y="357"/>
                  </a:cubicBezTo>
                  <a:cubicBezTo>
                    <a:pt x="1635" y="356"/>
                    <a:pt x="1626" y="392"/>
                    <a:pt x="1640" y="398"/>
                  </a:cubicBezTo>
                  <a:moveTo>
                    <a:pt x="1895" y="369"/>
                  </a:moveTo>
                  <a:cubicBezTo>
                    <a:pt x="1901" y="380"/>
                    <a:pt x="1899" y="426"/>
                    <a:pt x="1898" y="436"/>
                  </a:cubicBezTo>
                  <a:cubicBezTo>
                    <a:pt x="1905" y="437"/>
                    <a:pt x="1912" y="432"/>
                    <a:pt x="1919" y="427"/>
                  </a:cubicBezTo>
                  <a:cubicBezTo>
                    <a:pt x="1906" y="411"/>
                    <a:pt x="1921" y="386"/>
                    <a:pt x="1922" y="376"/>
                  </a:cubicBezTo>
                  <a:cubicBezTo>
                    <a:pt x="1901" y="380"/>
                    <a:pt x="1916" y="360"/>
                    <a:pt x="1902" y="359"/>
                  </a:cubicBezTo>
                  <a:cubicBezTo>
                    <a:pt x="1895" y="359"/>
                    <a:pt x="1902" y="369"/>
                    <a:pt x="1895" y="369"/>
                  </a:cubicBezTo>
                  <a:moveTo>
                    <a:pt x="2052" y="387"/>
                  </a:moveTo>
                  <a:cubicBezTo>
                    <a:pt x="2038" y="386"/>
                    <a:pt x="2051" y="397"/>
                    <a:pt x="2044" y="402"/>
                  </a:cubicBezTo>
                  <a:cubicBezTo>
                    <a:pt x="2058" y="403"/>
                    <a:pt x="2050" y="428"/>
                    <a:pt x="2063" y="439"/>
                  </a:cubicBezTo>
                  <a:cubicBezTo>
                    <a:pt x="2064" y="408"/>
                    <a:pt x="2059" y="377"/>
                    <a:pt x="2046" y="366"/>
                  </a:cubicBezTo>
                  <a:cubicBezTo>
                    <a:pt x="2045" y="376"/>
                    <a:pt x="2045" y="382"/>
                    <a:pt x="2052" y="387"/>
                  </a:cubicBezTo>
                  <a:moveTo>
                    <a:pt x="1415" y="356"/>
                  </a:moveTo>
                  <a:cubicBezTo>
                    <a:pt x="1408" y="366"/>
                    <a:pt x="1407" y="381"/>
                    <a:pt x="1407" y="386"/>
                  </a:cubicBezTo>
                  <a:cubicBezTo>
                    <a:pt x="1414" y="387"/>
                    <a:pt x="1435" y="377"/>
                    <a:pt x="1428" y="377"/>
                  </a:cubicBezTo>
                  <a:cubicBezTo>
                    <a:pt x="1428" y="382"/>
                    <a:pt x="1421" y="382"/>
                    <a:pt x="1414" y="381"/>
                  </a:cubicBezTo>
                  <a:cubicBezTo>
                    <a:pt x="1428" y="372"/>
                    <a:pt x="1415" y="366"/>
                    <a:pt x="1415" y="356"/>
                  </a:cubicBezTo>
                  <a:moveTo>
                    <a:pt x="1470" y="358"/>
                  </a:moveTo>
                  <a:cubicBezTo>
                    <a:pt x="1463" y="368"/>
                    <a:pt x="1462" y="394"/>
                    <a:pt x="1474" y="410"/>
                  </a:cubicBezTo>
                  <a:cubicBezTo>
                    <a:pt x="1475" y="395"/>
                    <a:pt x="1469" y="374"/>
                    <a:pt x="1470" y="358"/>
                  </a:cubicBezTo>
                  <a:moveTo>
                    <a:pt x="2084" y="425"/>
                  </a:moveTo>
                  <a:cubicBezTo>
                    <a:pt x="2091" y="420"/>
                    <a:pt x="2086" y="378"/>
                    <a:pt x="2087" y="373"/>
                  </a:cubicBezTo>
                  <a:cubicBezTo>
                    <a:pt x="2079" y="394"/>
                    <a:pt x="2078" y="404"/>
                    <a:pt x="2084" y="425"/>
                  </a:cubicBezTo>
                  <a:moveTo>
                    <a:pt x="2922" y="389"/>
                  </a:moveTo>
                  <a:cubicBezTo>
                    <a:pt x="2922" y="394"/>
                    <a:pt x="2922" y="394"/>
                    <a:pt x="2922" y="394"/>
                  </a:cubicBezTo>
                  <a:cubicBezTo>
                    <a:pt x="2936" y="390"/>
                    <a:pt x="2928" y="405"/>
                    <a:pt x="2935" y="400"/>
                  </a:cubicBezTo>
                  <a:cubicBezTo>
                    <a:pt x="2929" y="394"/>
                    <a:pt x="2943" y="390"/>
                    <a:pt x="2936" y="390"/>
                  </a:cubicBezTo>
                  <a:cubicBezTo>
                    <a:pt x="2936" y="390"/>
                    <a:pt x="2929" y="389"/>
                    <a:pt x="2922" y="394"/>
                  </a:cubicBezTo>
                  <a:cubicBezTo>
                    <a:pt x="2922" y="389"/>
                    <a:pt x="2922" y="389"/>
                    <a:pt x="2922" y="389"/>
                  </a:cubicBezTo>
                  <a:moveTo>
                    <a:pt x="1490" y="375"/>
                  </a:moveTo>
                  <a:cubicBezTo>
                    <a:pt x="1489" y="401"/>
                    <a:pt x="1502" y="401"/>
                    <a:pt x="1490" y="375"/>
                  </a:cubicBezTo>
                  <a:moveTo>
                    <a:pt x="1449" y="378"/>
                  </a:moveTo>
                  <a:cubicBezTo>
                    <a:pt x="1428" y="382"/>
                    <a:pt x="1441" y="403"/>
                    <a:pt x="1440" y="419"/>
                  </a:cubicBezTo>
                  <a:cubicBezTo>
                    <a:pt x="1454" y="404"/>
                    <a:pt x="1441" y="388"/>
                    <a:pt x="1449" y="378"/>
                  </a:cubicBezTo>
                  <a:moveTo>
                    <a:pt x="1254" y="435"/>
                  </a:moveTo>
                  <a:cubicBezTo>
                    <a:pt x="1247" y="430"/>
                    <a:pt x="1248" y="420"/>
                    <a:pt x="1255" y="415"/>
                  </a:cubicBezTo>
                  <a:cubicBezTo>
                    <a:pt x="1234" y="424"/>
                    <a:pt x="1257" y="379"/>
                    <a:pt x="1243" y="378"/>
                  </a:cubicBezTo>
                  <a:cubicBezTo>
                    <a:pt x="1242" y="399"/>
                    <a:pt x="1234" y="414"/>
                    <a:pt x="1254" y="435"/>
                  </a:cubicBezTo>
                  <a:moveTo>
                    <a:pt x="3545" y="689"/>
                  </a:moveTo>
                  <a:cubicBezTo>
                    <a:pt x="3541" y="642"/>
                    <a:pt x="3540" y="647"/>
                    <a:pt x="3536" y="606"/>
                  </a:cubicBezTo>
                  <a:cubicBezTo>
                    <a:pt x="3528" y="610"/>
                    <a:pt x="3548" y="622"/>
                    <a:pt x="3528" y="621"/>
                  </a:cubicBezTo>
                  <a:cubicBezTo>
                    <a:pt x="3536" y="601"/>
                    <a:pt x="3530" y="585"/>
                    <a:pt x="3530" y="569"/>
                  </a:cubicBezTo>
                  <a:cubicBezTo>
                    <a:pt x="3503" y="578"/>
                    <a:pt x="3535" y="611"/>
                    <a:pt x="3514" y="625"/>
                  </a:cubicBezTo>
                  <a:cubicBezTo>
                    <a:pt x="3504" y="558"/>
                    <a:pt x="3542" y="477"/>
                    <a:pt x="3510" y="423"/>
                  </a:cubicBezTo>
                  <a:cubicBezTo>
                    <a:pt x="3516" y="455"/>
                    <a:pt x="3514" y="480"/>
                    <a:pt x="3506" y="511"/>
                  </a:cubicBezTo>
                  <a:cubicBezTo>
                    <a:pt x="3506" y="506"/>
                    <a:pt x="3513" y="506"/>
                    <a:pt x="3513" y="511"/>
                  </a:cubicBezTo>
                  <a:cubicBezTo>
                    <a:pt x="3505" y="537"/>
                    <a:pt x="3510" y="563"/>
                    <a:pt x="3509" y="594"/>
                  </a:cubicBezTo>
                  <a:cubicBezTo>
                    <a:pt x="3514" y="625"/>
                    <a:pt x="3498" y="666"/>
                    <a:pt x="3519" y="672"/>
                  </a:cubicBezTo>
                  <a:cubicBezTo>
                    <a:pt x="3526" y="667"/>
                    <a:pt x="3519" y="672"/>
                    <a:pt x="3526" y="662"/>
                  </a:cubicBezTo>
                  <a:cubicBezTo>
                    <a:pt x="3520" y="651"/>
                    <a:pt x="3513" y="641"/>
                    <a:pt x="3521" y="626"/>
                  </a:cubicBezTo>
                  <a:cubicBezTo>
                    <a:pt x="3528" y="626"/>
                    <a:pt x="3527" y="641"/>
                    <a:pt x="3534" y="631"/>
                  </a:cubicBezTo>
                  <a:cubicBezTo>
                    <a:pt x="3527" y="631"/>
                    <a:pt x="3528" y="626"/>
                    <a:pt x="3541" y="627"/>
                  </a:cubicBezTo>
                  <a:cubicBezTo>
                    <a:pt x="3533" y="647"/>
                    <a:pt x="3539" y="673"/>
                    <a:pt x="3545" y="689"/>
                  </a:cubicBezTo>
                  <a:moveTo>
                    <a:pt x="1333" y="507"/>
                  </a:moveTo>
                  <a:cubicBezTo>
                    <a:pt x="1326" y="501"/>
                    <a:pt x="1326" y="491"/>
                    <a:pt x="1340" y="492"/>
                  </a:cubicBezTo>
                  <a:cubicBezTo>
                    <a:pt x="1347" y="497"/>
                    <a:pt x="1325" y="511"/>
                    <a:pt x="1339" y="512"/>
                  </a:cubicBezTo>
                  <a:cubicBezTo>
                    <a:pt x="1355" y="472"/>
                    <a:pt x="1350" y="430"/>
                    <a:pt x="1338" y="393"/>
                  </a:cubicBezTo>
                  <a:cubicBezTo>
                    <a:pt x="1338" y="403"/>
                    <a:pt x="1337" y="419"/>
                    <a:pt x="1337" y="424"/>
                  </a:cubicBezTo>
                  <a:cubicBezTo>
                    <a:pt x="1323" y="423"/>
                    <a:pt x="1331" y="408"/>
                    <a:pt x="1317" y="408"/>
                  </a:cubicBezTo>
                  <a:cubicBezTo>
                    <a:pt x="1315" y="444"/>
                    <a:pt x="1307" y="474"/>
                    <a:pt x="1326" y="491"/>
                  </a:cubicBezTo>
                  <a:cubicBezTo>
                    <a:pt x="1319" y="496"/>
                    <a:pt x="1325" y="511"/>
                    <a:pt x="1333" y="507"/>
                  </a:cubicBezTo>
                  <a:moveTo>
                    <a:pt x="3461" y="447"/>
                  </a:moveTo>
                  <a:cubicBezTo>
                    <a:pt x="3454" y="462"/>
                    <a:pt x="3451" y="503"/>
                    <a:pt x="3464" y="519"/>
                  </a:cubicBezTo>
                  <a:cubicBezTo>
                    <a:pt x="3459" y="498"/>
                    <a:pt x="3460" y="473"/>
                    <a:pt x="3461" y="447"/>
                  </a:cubicBezTo>
                  <a:moveTo>
                    <a:pt x="2994" y="594"/>
                  </a:moveTo>
                  <a:cubicBezTo>
                    <a:pt x="3002" y="579"/>
                    <a:pt x="3003" y="559"/>
                    <a:pt x="3010" y="549"/>
                  </a:cubicBezTo>
                  <a:cubicBezTo>
                    <a:pt x="3010" y="559"/>
                    <a:pt x="3016" y="575"/>
                    <a:pt x="3022" y="591"/>
                  </a:cubicBezTo>
                  <a:cubicBezTo>
                    <a:pt x="3022" y="585"/>
                    <a:pt x="3023" y="580"/>
                    <a:pt x="3029" y="586"/>
                  </a:cubicBezTo>
                  <a:cubicBezTo>
                    <a:pt x="3022" y="585"/>
                    <a:pt x="3021" y="606"/>
                    <a:pt x="3035" y="612"/>
                  </a:cubicBezTo>
                  <a:cubicBezTo>
                    <a:pt x="3029" y="591"/>
                    <a:pt x="3030" y="570"/>
                    <a:pt x="3031" y="550"/>
                  </a:cubicBezTo>
                  <a:cubicBezTo>
                    <a:pt x="3044" y="555"/>
                    <a:pt x="3038" y="545"/>
                    <a:pt x="3045" y="540"/>
                  </a:cubicBezTo>
                  <a:cubicBezTo>
                    <a:pt x="3045" y="550"/>
                    <a:pt x="3043" y="576"/>
                    <a:pt x="3051" y="566"/>
                  </a:cubicBezTo>
                  <a:cubicBezTo>
                    <a:pt x="3045" y="545"/>
                    <a:pt x="3053" y="520"/>
                    <a:pt x="3060" y="510"/>
                  </a:cubicBezTo>
                  <a:cubicBezTo>
                    <a:pt x="3053" y="509"/>
                    <a:pt x="3047" y="504"/>
                    <a:pt x="3040" y="509"/>
                  </a:cubicBezTo>
                  <a:cubicBezTo>
                    <a:pt x="3040" y="514"/>
                    <a:pt x="3046" y="530"/>
                    <a:pt x="3038" y="540"/>
                  </a:cubicBezTo>
                  <a:cubicBezTo>
                    <a:pt x="3032" y="534"/>
                    <a:pt x="3039" y="519"/>
                    <a:pt x="3040" y="514"/>
                  </a:cubicBezTo>
                  <a:cubicBezTo>
                    <a:pt x="3026" y="508"/>
                    <a:pt x="3019" y="513"/>
                    <a:pt x="3012" y="507"/>
                  </a:cubicBezTo>
                  <a:cubicBezTo>
                    <a:pt x="3013" y="497"/>
                    <a:pt x="3021" y="471"/>
                    <a:pt x="3022" y="461"/>
                  </a:cubicBezTo>
                  <a:cubicBezTo>
                    <a:pt x="3017" y="414"/>
                    <a:pt x="3007" y="486"/>
                    <a:pt x="3013" y="492"/>
                  </a:cubicBezTo>
                  <a:cubicBezTo>
                    <a:pt x="3000" y="491"/>
                    <a:pt x="2999" y="501"/>
                    <a:pt x="2992" y="506"/>
                  </a:cubicBezTo>
                  <a:cubicBezTo>
                    <a:pt x="2992" y="506"/>
                    <a:pt x="2992" y="501"/>
                    <a:pt x="2985" y="501"/>
                  </a:cubicBezTo>
                  <a:cubicBezTo>
                    <a:pt x="3004" y="538"/>
                    <a:pt x="2975" y="562"/>
                    <a:pt x="2994" y="594"/>
                  </a:cubicBezTo>
                  <a:moveTo>
                    <a:pt x="3005" y="522"/>
                  </a:moveTo>
                  <a:cubicBezTo>
                    <a:pt x="3012" y="523"/>
                    <a:pt x="3011" y="538"/>
                    <a:pt x="3011" y="543"/>
                  </a:cubicBezTo>
                  <a:cubicBezTo>
                    <a:pt x="2997" y="543"/>
                    <a:pt x="3004" y="533"/>
                    <a:pt x="3005" y="522"/>
                  </a:cubicBezTo>
                  <a:moveTo>
                    <a:pt x="1669" y="503"/>
                  </a:moveTo>
                  <a:cubicBezTo>
                    <a:pt x="1663" y="477"/>
                    <a:pt x="1672" y="446"/>
                    <a:pt x="1652" y="429"/>
                  </a:cubicBezTo>
                  <a:cubicBezTo>
                    <a:pt x="1651" y="445"/>
                    <a:pt x="1656" y="486"/>
                    <a:pt x="1662" y="507"/>
                  </a:cubicBezTo>
                  <a:cubicBezTo>
                    <a:pt x="1662" y="502"/>
                    <a:pt x="1662" y="497"/>
                    <a:pt x="1669" y="503"/>
                  </a:cubicBezTo>
                  <a:moveTo>
                    <a:pt x="2820" y="513"/>
                  </a:moveTo>
                  <a:cubicBezTo>
                    <a:pt x="2821" y="503"/>
                    <a:pt x="2820" y="518"/>
                    <a:pt x="2827" y="519"/>
                  </a:cubicBezTo>
                  <a:cubicBezTo>
                    <a:pt x="2821" y="498"/>
                    <a:pt x="2836" y="467"/>
                    <a:pt x="2823" y="451"/>
                  </a:cubicBezTo>
                  <a:cubicBezTo>
                    <a:pt x="2815" y="477"/>
                    <a:pt x="2821" y="498"/>
                    <a:pt x="2820" y="513"/>
                  </a:cubicBezTo>
                  <a:moveTo>
                    <a:pt x="2890" y="486"/>
                  </a:moveTo>
                  <a:cubicBezTo>
                    <a:pt x="2897" y="476"/>
                    <a:pt x="2884" y="465"/>
                    <a:pt x="2892" y="455"/>
                  </a:cubicBezTo>
                  <a:cubicBezTo>
                    <a:pt x="2885" y="460"/>
                    <a:pt x="2876" y="485"/>
                    <a:pt x="2890" y="486"/>
                  </a:cubicBezTo>
                  <a:moveTo>
                    <a:pt x="3124" y="466"/>
                  </a:moveTo>
                  <a:cubicBezTo>
                    <a:pt x="3124" y="471"/>
                    <a:pt x="3124" y="466"/>
                    <a:pt x="3117" y="466"/>
                  </a:cubicBezTo>
                  <a:cubicBezTo>
                    <a:pt x="3124" y="471"/>
                    <a:pt x="3117" y="481"/>
                    <a:pt x="3130" y="487"/>
                  </a:cubicBezTo>
                  <a:cubicBezTo>
                    <a:pt x="3130" y="482"/>
                    <a:pt x="3131" y="467"/>
                    <a:pt x="3124" y="466"/>
                  </a:cubicBezTo>
                  <a:moveTo>
                    <a:pt x="985" y="469"/>
                  </a:moveTo>
                  <a:cubicBezTo>
                    <a:pt x="992" y="459"/>
                    <a:pt x="994" y="428"/>
                    <a:pt x="980" y="427"/>
                  </a:cubicBezTo>
                  <a:cubicBezTo>
                    <a:pt x="986" y="438"/>
                    <a:pt x="985" y="453"/>
                    <a:pt x="978" y="458"/>
                  </a:cubicBezTo>
                  <a:cubicBezTo>
                    <a:pt x="992" y="459"/>
                    <a:pt x="977" y="479"/>
                    <a:pt x="985" y="469"/>
                  </a:cubicBezTo>
                  <a:moveTo>
                    <a:pt x="264" y="614"/>
                  </a:moveTo>
                  <a:cubicBezTo>
                    <a:pt x="259" y="593"/>
                    <a:pt x="266" y="583"/>
                    <a:pt x="261" y="552"/>
                  </a:cubicBezTo>
                  <a:cubicBezTo>
                    <a:pt x="274" y="558"/>
                    <a:pt x="275" y="542"/>
                    <a:pt x="268" y="542"/>
                  </a:cubicBezTo>
                  <a:cubicBezTo>
                    <a:pt x="268" y="547"/>
                    <a:pt x="267" y="552"/>
                    <a:pt x="261" y="552"/>
                  </a:cubicBezTo>
                  <a:cubicBezTo>
                    <a:pt x="256" y="500"/>
                    <a:pt x="265" y="459"/>
                    <a:pt x="246" y="422"/>
                  </a:cubicBezTo>
                  <a:cubicBezTo>
                    <a:pt x="251" y="469"/>
                    <a:pt x="242" y="520"/>
                    <a:pt x="260" y="557"/>
                  </a:cubicBezTo>
                  <a:cubicBezTo>
                    <a:pt x="246" y="567"/>
                    <a:pt x="251" y="598"/>
                    <a:pt x="264" y="614"/>
                  </a:cubicBezTo>
                  <a:moveTo>
                    <a:pt x="109" y="425"/>
                  </a:moveTo>
                  <a:cubicBezTo>
                    <a:pt x="109" y="430"/>
                    <a:pt x="109" y="436"/>
                    <a:pt x="101" y="446"/>
                  </a:cubicBezTo>
                  <a:cubicBezTo>
                    <a:pt x="122" y="447"/>
                    <a:pt x="116" y="431"/>
                    <a:pt x="109" y="425"/>
                  </a:cubicBezTo>
                  <a:moveTo>
                    <a:pt x="3634" y="554"/>
                  </a:moveTo>
                  <a:cubicBezTo>
                    <a:pt x="3628" y="548"/>
                    <a:pt x="3621" y="537"/>
                    <a:pt x="3615" y="532"/>
                  </a:cubicBezTo>
                  <a:cubicBezTo>
                    <a:pt x="3622" y="527"/>
                    <a:pt x="3636" y="507"/>
                    <a:pt x="3623" y="501"/>
                  </a:cubicBezTo>
                  <a:cubicBezTo>
                    <a:pt x="3622" y="512"/>
                    <a:pt x="3622" y="517"/>
                    <a:pt x="3615" y="516"/>
                  </a:cubicBezTo>
                  <a:cubicBezTo>
                    <a:pt x="3594" y="541"/>
                    <a:pt x="3618" y="610"/>
                    <a:pt x="3609" y="646"/>
                  </a:cubicBezTo>
                  <a:cubicBezTo>
                    <a:pt x="3609" y="646"/>
                    <a:pt x="3616" y="641"/>
                    <a:pt x="3616" y="641"/>
                  </a:cubicBezTo>
                  <a:cubicBezTo>
                    <a:pt x="3609" y="646"/>
                    <a:pt x="3615" y="667"/>
                    <a:pt x="3614" y="677"/>
                  </a:cubicBezTo>
                  <a:cubicBezTo>
                    <a:pt x="3622" y="667"/>
                    <a:pt x="3609" y="646"/>
                    <a:pt x="3630" y="641"/>
                  </a:cubicBezTo>
                  <a:cubicBezTo>
                    <a:pt x="3631" y="626"/>
                    <a:pt x="3614" y="542"/>
                    <a:pt x="3634" y="554"/>
                  </a:cubicBezTo>
                  <a:moveTo>
                    <a:pt x="477" y="469"/>
                  </a:moveTo>
                  <a:cubicBezTo>
                    <a:pt x="478" y="459"/>
                    <a:pt x="479" y="444"/>
                    <a:pt x="471" y="448"/>
                  </a:cubicBezTo>
                  <a:cubicBezTo>
                    <a:pt x="478" y="459"/>
                    <a:pt x="464" y="464"/>
                    <a:pt x="477" y="469"/>
                  </a:cubicBezTo>
                  <a:moveTo>
                    <a:pt x="2983" y="558"/>
                  </a:moveTo>
                  <a:cubicBezTo>
                    <a:pt x="2976" y="547"/>
                    <a:pt x="2992" y="511"/>
                    <a:pt x="2978" y="500"/>
                  </a:cubicBezTo>
                  <a:cubicBezTo>
                    <a:pt x="2978" y="511"/>
                    <a:pt x="2963" y="531"/>
                    <a:pt x="2978" y="516"/>
                  </a:cubicBezTo>
                  <a:cubicBezTo>
                    <a:pt x="2977" y="537"/>
                    <a:pt x="2969" y="557"/>
                    <a:pt x="2975" y="568"/>
                  </a:cubicBezTo>
                  <a:cubicBezTo>
                    <a:pt x="2976" y="547"/>
                    <a:pt x="2983" y="558"/>
                    <a:pt x="2983" y="558"/>
                  </a:cubicBezTo>
                  <a:moveTo>
                    <a:pt x="2793" y="517"/>
                  </a:moveTo>
                  <a:cubicBezTo>
                    <a:pt x="2786" y="517"/>
                    <a:pt x="2793" y="512"/>
                    <a:pt x="2793" y="507"/>
                  </a:cubicBezTo>
                  <a:cubicBezTo>
                    <a:pt x="2794" y="481"/>
                    <a:pt x="2772" y="511"/>
                    <a:pt x="2793" y="517"/>
                  </a:cubicBezTo>
                  <a:moveTo>
                    <a:pt x="1216" y="511"/>
                  </a:moveTo>
                  <a:cubicBezTo>
                    <a:pt x="1209" y="501"/>
                    <a:pt x="1224" y="481"/>
                    <a:pt x="1211" y="475"/>
                  </a:cubicBezTo>
                  <a:cubicBezTo>
                    <a:pt x="1203" y="485"/>
                    <a:pt x="1209" y="511"/>
                    <a:pt x="1216" y="511"/>
                  </a:cubicBezTo>
                  <a:moveTo>
                    <a:pt x="2875" y="511"/>
                  </a:moveTo>
                  <a:cubicBezTo>
                    <a:pt x="2861" y="520"/>
                    <a:pt x="2874" y="542"/>
                    <a:pt x="2874" y="537"/>
                  </a:cubicBezTo>
                  <a:cubicBezTo>
                    <a:pt x="2874" y="531"/>
                    <a:pt x="2889" y="517"/>
                    <a:pt x="2875" y="511"/>
                  </a:cubicBezTo>
                  <a:moveTo>
                    <a:pt x="3453" y="617"/>
                  </a:moveTo>
                  <a:cubicBezTo>
                    <a:pt x="3448" y="575"/>
                    <a:pt x="3456" y="550"/>
                    <a:pt x="3450" y="524"/>
                  </a:cubicBezTo>
                  <a:cubicBezTo>
                    <a:pt x="3449" y="544"/>
                    <a:pt x="3441" y="575"/>
                    <a:pt x="3446" y="606"/>
                  </a:cubicBezTo>
                  <a:cubicBezTo>
                    <a:pt x="3446" y="612"/>
                    <a:pt x="3446" y="622"/>
                    <a:pt x="3453" y="617"/>
                  </a:cubicBezTo>
                  <a:moveTo>
                    <a:pt x="2916" y="658"/>
                  </a:moveTo>
                  <a:cubicBezTo>
                    <a:pt x="2912" y="595"/>
                    <a:pt x="2920" y="565"/>
                    <a:pt x="2916" y="518"/>
                  </a:cubicBezTo>
                  <a:cubicBezTo>
                    <a:pt x="2907" y="564"/>
                    <a:pt x="2916" y="653"/>
                    <a:pt x="2914" y="694"/>
                  </a:cubicBezTo>
                  <a:cubicBezTo>
                    <a:pt x="2935" y="685"/>
                    <a:pt x="2915" y="668"/>
                    <a:pt x="2930" y="653"/>
                  </a:cubicBezTo>
                  <a:cubicBezTo>
                    <a:pt x="2923" y="653"/>
                    <a:pt x="2923" y="658"/>
                    <a:pt x="2916" y="658"/>
                  </a:cubicBezTo>
                  <a:moveTo>
                    <a:pt x="558" y="504"/>
                  </a:moveTo>
                  <a:cubicBezTo>
                    <a:pt x="558" y="499"/>
                    <a:pt x="566" y="474"/>
                    <a:pt x="553" y="473"/>
                  </a:cubicBezTo>
                  <a:cubicBezTo>
                    <a:pt x="559" y="484"/>
                    <a:pt x="544" y="504"/>
                    <a:pt x="558" y="499"/>
                  </a:cubicBezTo>
                  <a:cubicBezTo>
                    <a:pt x="551" y="504"/>
                    <a:pt x="550" y="514"/>
                    <a:pt x="557" y="520"/>
                  </a:cubicBezTo>
                  <a:cubicBezTo>
                    <a:pt x="564" y="515"/>
                    <a:pt x="551" y="509"/>
                    <a:pt x="565" y="505"/>
                  </a:cubicBezTo>
                  <a:cubicBezTo>
                    <a:pt x="564" y="510"/>
                    <a:pt x="564" y="515"/>
                    <a:pt x="571" y="510"/>
                  </a:cubicBezTo>
                  <a:cubicBezTo>
                    <a:pt x="572" y="500"/>
                    <a:pt x="558" y="510"/>
                    <a:pt x="558" y="504"/>
                  </a:cubicBezTo>
                  <a:moveTo>
                    <a:pt x="2785" y="522"/>
                  </a:moveTo>
                  <a:cubicBezTo>
                    <a:pt x="2785" y="532"/>
                    <a:pt x="2785" y="537"/>
                    <a:pt x="2791" y="543"/>
                  </a:cubicBezTo>
                  <a:cubicBezTo>
                    <a:pt x="2785" y="532"/>
                    <a:pt x="2799" y="528"/>
                    <a:pt x="2785" y="522"/>
                  </a:cubicBezTo>
                  <a:moveTo>
                    <a:pt x="3496" y="578"/>
                  </a:moveTo>
                  <a:cubicBezTo>
                    <a:pt x="3489" y="567"/>
                    <a:pt x="3490" y="547"/>
                    <a:pt x="3477" y="541"/>
                  </a:cubicBezTo>
                  <a:cubicBezTo>
                    <a:pt x="3470" y="551"/>
                    <a:pt x="3483" y="557"/>
                    <a:pt x="3483" y="567"/>
                  </a:cubicBezTo>
                  <a:cubicBezTo>
                    <a:pt x="3483" y="567"/>
                    <a:pt x="3476" y="566"/>
                    <a:pt x="3476" y="566"/>
                  </a:cubicBezTo>
                  <a:cubicBezTo>
                    <a:pt x="3468" y="582"/>
                    <a:pt x="3487" y="608"/>
                    <a:pt x="3480" y="629"/>
                  </a:cubicBezTo>
                  <a:cubicBezTo>
                    <a:pt x="3486" y="629"/>
                    <a:pt x="3486" y="629"/>
                    <a:pt x="3493" y="629"/>
                  </a:cubicBezTo>
                  <a:cubicBezTo>
                    <a:pt x="3494" y="619"/>
                    <a:pt x="3487" y="614"/>
                    <a:pt x="3494" y="609"/>
                  </a:cubicBezTo>
                  <a:cubicBezTo>
                    <a:pt x="3481" y="608"/>
                    <a:pt x="3481" y="598"/>
                    <a:pt x="3482" y="587"/>
                  </a:cubicBezTo>
                  <a:cubicBezTo>
                    <a:pt x="3495" y="588"/>
                    <a:pt x="3489" y="583"/>
                    <a:pt x="3496" y="578"/>
                  </a:cubicBezTo>
                  <a:moveTo>
                    <a:pt x="1305" y="505"/>
                  </a:moveTo>
                  <a:cubicBezTo>
                    <a:pt x="1304" y="521"/>
                    <a:pt x="1304" y="526"/>
                    <a:pt x="1303" y="552"/>
                  </a:cubicBezTo>
                  <a:cubicBezTo>
                    <a:pt x="1303" y="552"/>
                    <a:pt x="1310" y="552"/>
                    <a:pt x="1310" y="552"/>
                  </a:cubicBezTo>
                  <a:cubicBezTo>
                    <a:pt x="1303" y="557"/>
                    <a:pt x="1309" y="557"/>
                    <a:pt x="1316" y="558"/>
                  </a:cubicBezTo>
                  <a:cubicBezTo>
                    <a:pt x="1310" y="547"/>
                    <a:pt x="1317" y="547"/>
                    <a:pt x="1310" y="537"/>
                  </a:cubicBezTo>
                  <a:cubicBezTo>
                    <a:pt x="1310" y="537"/>
                    <a:pt x="1317" y="537"/>
                    <a:pt x="1324" y="532"/>
                  </a:cubicBezTo>
                  <a:cubicBezTo>
                    <a:pt x="1304" y="526"/>
                    <a:pt x="1326" y="506"/>
                    <a:pt x="1305" y="505"/>
                  </a:cubicBezTo>
                  <a:moveTo>
                    <a:pt x="530" y="519"/>
                  </a:moveTo>
                  <a:cubicBezTo>
                    <a:pt x="537" y="514"/>
                    <a:pt x="538" y="493"/>
                    <a:pt x="531" y="493"/>
                  </a:cubicBezTo>
                  <a:cubicBezTo>
                    <a:pt x="524" y="498"/>
                    <a:pt x="530" y="513"/>
                    <a:pt x="530" y="519"/>
                  </a:cubicBezTo>
                  <a:moveTo>
                    <a:pt x="1297" y="531"/>
                  </a:moveTo>
                  <a:cubicBezTo>
                    <a:pt x="1290" y="525"/>
                    <a:pt x="1305" y="505"/>
                    <a:pt x="1298" y="510"/>
                  </a:cubicBezTo>
                  <a:cubicBezTo>
                    <a:pt x="1291" y="515"/>
                    <a:pt x="1297" y="531"/>
                    <a:pt x="1290" y="530"/>
                  </a:cubicBezTo>
                  <a:cubicBezTo>
                    <a:pt x="1290" y="525"/>
                    <a:pt x="1291" y="515"/>
                    <a:pt x="1284" y="520"/>
                  </a:cubicBezTo>
                  <a:cubicBezTo>
                    <a:pt x="1283" y="530"/>
                    <a:pt x="1283" y="535"/>
                    <a:pt x="1297" y="531"/>
                  </a:cubicBezTo>
                  <a:moveTo>
                    <a:pt x="1634" y="516"/>
                  </a:moveTo>
                  <a:cubicBezTo>
                    <a:pt x="1640" y="532"/>
                    <a:pt x="1618" y="567"/>
                    <a:pt x="1631" y="578"/>
                  </a:cubicBezTo>
                  <a:cubicBezTo>
                    <a:pt x="1638" y="568"/>
                    <a:pt x="1624" y="573"/>
                    <a:pt x="1631" y="563"/>
                  </a:cubicBezTo>
                  <a:cubicBezTo>
                    <a:pt x="1638" y="563"/>
                    <a:pt x="1640" y="522"/>
                    <a:pt x="1634" y="516"/>
                  </a:cubicBezTo>
                  <a:moveTo>
                    <a:pt x="1660" y="544"/>
                  </a:moveTo>
                  <a:cubicBezTo>
                    <a:pt x="1660" y="549"/>
                    <a:pt x="1666" y="554"/>
                    <a:pt x="1666" y="549"/>
                  </a:cubicBezTo>
                  <a:cubicBezTo>
                    <a:pt x="1667" y="528"/>
                    <a:pt x="1661" y="523"/>
                    <a:pt x="1668" y="518"/>
                  </a:cubicBezTo>
                  <a:cubicBezTo>
                    <a:pt x="1647" y="517"/>
                    <a:pt x="1667" y="528"/>
                    <a:pt x="1660" y="533"/>
                  </a:cubicBezTo>
                  <a:cubicBezTo>
                    <a:pt x="1667" y="534"/>
                    <a:pt x="1660" y="544"/>
                    <a:pt x="1660" y="544"/>
                  </a:cubicBezTo>
                  <a:moveTo>
                    <a:pt x="2481" y="569"/>
                  </a:moveTo>
                  <a:cubicBezTo>
                    <a:pt x="2489" y="559"/>
                    <a:pt x="2469" y="548"/>
                    <a:pt x="2482" y="559"/>
                  </a:cubicBezTo>
                  <a:cubicBezTo>
                    <a:pt x="2482" y="548"/>
                    <a:pt x="2490" y="543"/>
                    <a:pt x="2476" y="538"/>
                  </a:cubicBezTo>
                  <a:cubicBezTo>
                    <a:pt x="2489" y="549"/>
                    <a:pt x="2461" y="558"/>
                    <a:pt x="2481" y="569"/>
                  </a:cubicBezTo>
                  <a:moveTo>
                    <a:pt x="78" y="491"/>
                  </a:moveTo>
                  <a:cubicBezTo>
                    <a:pt x="77" y="512"/>
                    <a:pt x="69" y="542"/>
                    <a:pt x="82" y="558"/>
                  </a:cubicBezTo>
                  <a:cubicBezTo>
                    <a:pt x="76" y="537"/>
                    <a:pt x="78" y="501"/>
                    <a:pt x="78" y="491"/>
                  </a:cubicBezTo>
                  <a:moveTo>
                    <a:pt x="180" y="517"/>
                  </a:moveTo>
                  <a:cubicBezTo>
                    <a:pt x="194" y="517"/>
                    <a:pt x="188" y="491"/>
                    <a:pt x="181" y="501"/>
                  </a:cubicBezTo>
                  <a:cubicBezTo>
                    <a:pt x="188" y="502"/>
                    <a:pt x="181" y="506"/>
                    <a:pt x="180" y="517"/>
                  </a:cubicBezTo>
                  <a:moveTo>
                    <a:pt x="1215" y="522"/>
                  </a:moveTo>
                  <a:cubicBezTo>
                    <a:pt x="1215" y="522"/>
                    <a:pt x="1215" y="516"/>
                    <a:pt x="1209" y="516"/>
                  </a:cubicBezTo>
                  <a:cubicBezTo>
                    <a:pt x="1215" y="527"/>
                    <a:pt x="1214" y="537"/>
                    <a:pt x="1215" y="532"/>
                  </a:cubicBezTo>
                  <a:cubicBezTo>
                    <a:pt x="1222" y="532"/>
                    <a:pt x="1229" y="522"/>
                    <a:pt x="1222" y="517"/>
                  </a:cubicBezTo>
                  <a:cubicBezTo>
                    <a:pt x="1222" y="522"/>
                    <a:pt x="1215" y="522"/>
                    <a:pt x="1215" y="522"/>
                  </a:cubicBezTo>
                  <a:moveTo>
                    <a:pt x="1366" y="524"/>
                  </a:moveTo>
                  <a:cubicBezTo>
                    <a:pt x="1352" y="528"/>
                    <a:pt x="1351" y="549"/>
                    <a:pt x="1358" y="549"/>
                  </a:cubicBezTo>
                  <a:cubicBezTo>
                    <a:pt x="1358" y="549"/>
                    <a:pt x="1358" y="544"/>
                    <a:pt x="1365" y="550"/>
                  </a:cubicBezTo>
                  <a:lnTo>
                    <a:pt x="1366" y="524"/>
                  </a:lnTo>
                  <a:close/>
                  <a:moveTo>
                    <a:pt x="2474" y="574"/>
                  </a:moveTo>
                  <a:cubicBezTo>
                    <a:pt x="2474" y="574"/>
                    <a:pt x="2474" y="574"/>
                    <a:pt x="2481" y="574"/>
                  </a:cubicBezTo>
                  <a:cubicBezTo>
                    <a:pt x="2481" y="569"/>
                    <a:pt x="2481" y="569"/>
                    <a:pt x="2474" y="574"/>
                  </a:cubicBezTo>
                  <a:moveTo>
                    <a:pt x="2474" y="579"/>
                  </a:moveTo>
                  <a:cubicBezTo>
                    <a:pt x="2480" y="590"/>
                    <a:pt x="2473" y="600"/>
                    <a:pt x="2486" y="605"/>
                  </a:cubicBezTo>
                  <a:cubicBezTo>
                    <a:pt x="2487" y="595"/>
                    <a:pt x="2487" y="585"/>
                    <a:pt x="2481" y="574"/>
                  </a:cubicBezTo>
                  <a:cubicBezTo>
                    <a:pt x="2474" y="574"/>
                    <a:pt x="2467" y="579"/>
                    <a:pt x="2467" y="573"/>
                  </a:cubicBezTo>
                  <a:cubicBezTo>
                    <a:pt x="2465" y="630"/>
                    <a:pt x="2463" y="671"/>
                    <a:pt x="2467" y="723"/>
                  </a:cubicBezTo>
                  <a:cubicBezTo>
                    <a:pt x="2476" y="672"/>
                    <a:pt x="2464" y="635"/>
                    <a:pt x="2474" y="579"/>
                  </a:cubicBezTo>
                  <a:moveTo>
                    <a:pt x="3125" y="585"/>
                  </a:moveTo>
                  <a:cubicBezTo>
                    <a:pt x="3132" y="591"/>
                    <a:pt x="3118" y="585"/>
                    <a:pt x="3118" y="590"/>
                  </a:cubicBezTo>
                  <a:cubicBezTo>
                    <a:pt x="3125" y="590"/>
                    <a:pt x="3118" y="595"/>
                    <a:pt x="3118" y="595"/>
                  </a:cubicBezTo>
                  <a:cubicBezTo>
                    <a:pt x="3125" y="596"/>
                    <a:pt x="3124" y="601"/>
                    <a:pt x="3125" y="596"/>
                  </a:cubicBezTo>
                  <a:cubicBezTo>
                    <a:pt x="3118" y="595"/>
                    <a:pt x="3139" y="586"/>
                    <a:pt x="3125" y="585"/>
                  </a:cubicBezTo>
                  <a:moveTo>
                    <a:pt x="3659" y="596"/>
                  </a:moveTo>
                  <a:cubicBezTo>
                    <a:pt x="3659" y="601"/>
                    <a:pt x="3666" y="607"/>
                    <a:pt x="3666" y="612"/>
                  </a:cubicBezTo>
                  <a:cubicBezTo>
                    <a:pt x="3652" y="611"/>
                    <a:pt x="3665" y="617"/>
                    <a:pt x="3665" y="628"/>
                  </a:cubicBezTo>
                  <a:cubicBezTo>
                    <a:pt x="3658" y="622"/>
                    <a:pt x="3664" y="638"/>
                    <a:pt x="3671" y="649"/>
                  </a:cubicBezTo>
                  <a:cubicBezTo>
                    <a:pt x="3664" y="648"/>
                    <a:pt x="3663" y="653"/>
                    <a:pt x="3670" y="654"/>
                  </a:cubicBezTo>
                  <a:cubicBezTo>
                    <a:pt x="3664" y="648"/>
                    <a:pt x="3671" y="649"/>
                    <a:pt x="3678" y="644"/>
                  </a:cubicBezTo>
                  <a:cubicBezTo>
                    <a:pt x="3664" y="633"/>
                    <a:pt x="3673" y="607"/>
                    <a:pt x="3666" y="597"/>
                  </a:cubicBezTo>
                  <a:cubicBezTo>
                    <a:pt x="3666" y="597"/>
                    <a:pt x="3666" y="602"/>
                    <a:pt x="3666" y="602"/>
                  </a:cubicBezTo>
                  <a:cubicBezTo>
                    <a:pt x="3659" y="601"/>
                    <a:pt x="3659" y="596"/>
                    <a:pt x="3659" y="596"/>
                  </a:cubicBezTo>
                  <a:moveTo>
                    <a:pt x="396" y="579"/>
                  </a:moveTo>
                  <a:cubicBezTo>
                    <a:pt x="376" y="578"/>
                    <a:pt x="404" y="564"/>
                    <a:pt x="390" y="569"/>
                  </a:cubicBezTo>
                  <a:cubicBezTo>
                    <a:pt x="390" y="563"/>
                    <a:pt x="390" y="563"/>
                    <a:pt x="390" y="563"/>
                  </a:cubicBezTo>
                  <a:cubicBezTo>
                    <a:pt x="390" y="563"/>
                    <a:pt x="397" y="564"/>
                    <a:pt x="397" y="559"/>
                  </a:cubicBezTo>
                  <a:cubicBezTo>
                    <a:pt x="377" y="558"/>
                    <a:pt x="405" y="549"/>
                    <a:pt x="384" y="542"/>
                  </a:cubicBezTo>
                  <a:cubicBezTo>
                    <a:pt x="377" y="552"/>
                    <a:pt x="375" y="589"/>
                    <a:pt x="396" y="579"/>
                  </a:cubicBezTo>
                  <a:moveTo>
                    <a:pt x="1410" y="604"/>
                  </a:moveTo>
                  <a:cubicBezTo>
                    <a:pt x="1397" y="598"/>
                    <a:pt x="1403" y="614"/>
                    <a:pt x="1395" y="624"/>
                  </a:cubicBezTo>
                  <a:cubicBezTo>
                    <a:pt x="1423" y="625"/>
                    <a:pt x="1408" y="650"/>
                    <a:pt x="1421" y="661"/>
                  </a:cubicBezTo>
                  <a:cubicBezTo>
                    <a:pt x="1422" y="635"/>
                    <a:pt x="1417" y="609"/>
                    <a:pt x="1417" y="594"/>
                  </a:cubicBezTo>
                  <a:cubicBezTo>
                    <a:pt x="1431" y="589"/>
                    <a:pt x="1417" y="604"/>
                    <a:pt x="1424" y="599"/>
                  </a:cubicBezTo>
                  <a:cubicBezTo>
                    <a:pt x="1424" y="599"/>
                    <a:pt x="1424" y="599"/>
                    <a:pt x="1431" y="600"/>
                  </a:cubicBezTo>
                  <a:cubicBezTo>
                    <a:pt x="1431" y="600"/>
                    <a:pt x="1431" y="605"/>
                    <a:pt x="1431" y="600"/>
                  </a:cubicBezTo>
                  <a:cubicBezTo>
                    <a:pt x="1432" y="584"/>
                    <a:pt x="1433" y="563"/>
                    <a:pt x="1426" y="558"/>
                  </a:cubicBezTo>
                  <a:cubicBezTo>
                    <a:pt x="1419" y="568"/>
                    <a:pt x="1432" y="574"/>
                    <a:pt x="1418" y="578"/>
                  </a:cubicBezTo>
                  <a:cubicBezTo>
                    <a:pt x="1418" y="578"/>
                    <a:pt x="1411" y="578"/>
                    <a:pt x="1412" y="573"/>
                  </a:cubicBezTo>
                  <a:cubicBezTo>
                    <a:pt x="1425" y="568"/>
                    <a:pt x="1419" y="568"/>
                    <a:pt x="1412" y="557"/>
                  </a:cubicBezTo>
                  <a:cubicBezTo>
                    <a:pt x="1412" y="568"/>
                    <a:pt x="1405" y="572"/>
                    <a:pt x="1411" y="578"/>
                  </a:cubicBezTo>
                  <a:cubicBezTo>
                    <a:pt x="1404" y="578"/>
                    <a:pt x="1405" y="572"/>
                    <a:pt x="1398" y="572"/>
                  </a:cubicBezTo>
                  <a:cubicBezTo>
                    <a:pt x="1397" y="582"/>
                    <a:pt x="1398" y="577"/>
                    <a:pt x="1397" y="587"/>
                  </a:cubicBezTo>
                  <a:cubicBezTo>
                    <a:pt x="1404" y="588"/>
                    <a:pt x="1411" y="593"/>
                    <a:pt x="1410" y="604"/>
                  </a:cubicBezTo>
                  <a:moveTo>
                    <a:pt x="2518" y="654"/>
                  </a:moveTo>
                  <a:cubicBezTo>
                    <a:pt x="2525" y="654"/>
                    <a:pt x="2525" y="664"/>
                    <a:pt x="2532" y="665"/>
                  </a:cubicBezTo>
                  <a:cubicBezTo>
                    <a:pt x="2524" y="669"/>
                    <a:pt x="2538" y="670"/>
                    <a:pt x="2531" y="675"/>
                  </a:cubicBezTo>
                  <a:cubicBezTo>
                    <a:pt x="2531" y="675"/>
                    <a:pt x="2518" y="669"/>
                    <a:pt x="2524" y="674"/>
                  </a:cubicBezTo>
                  <a:cubicBezTo>
                    <a:pt x="2524" y="674"/>
                    <a:pt x="2531" y="680"/>
                    <a:pt x="2531" y="680"/>
                  </a:cubicBezTo>
                  <a:cubicBezTo>
                    <a:pt x="2545" y="660"/>
                    <a:pt x="2541" y="613"/>
                    <a:pt x="2529" y="587"/>
                  </a:cubicBezTo>
                  <a:cubicBezTo>
                    <a:pt x="2528" y="592"/>
                    <a:pt x="2528" y="592"/>
                    <a:pt x="2521" y="592"/>
                  </a:cubicBezTo>
                  <a:cubicBezTo>
                    <a:pt x="2534" y="608"/>
                    <a:pt x="2513" y="622"/>
                    <a:pt x="2526" y="638"/>
                  </a:cubicBezTo>
                  <a:cubicBezTo>
                    <a:pt x="2519" y="638"/>
                    <a:pt x="2519" y="648"/>
                    <a:pt x="2518" y="654"/>
                  </a:cubicBezTo>
                  <a:moveTo>
                    <a:pt x="411" y="570"/>
                  </a:moveTo>
                  <a:cubicBezTo>
                    <a:pt x="417" y="580"/>
                    <a:pt x="422" y="617"/>
                    <a:pt x="424" y="570"/>
                  </a:cubicBezTo>
                  <a:cubicBezTo>
                    <a:pt x="411" y="564"/>
                    <a:pt x="418" y="560"/>
                    <a:pt x="418" y="549"/>
                  </a:cubicBezTo>
                  <a:cubicBezTo>
                    <a:pt x="405" y="549"/>
                    <a:pt x="411" y="564"/>
                    <a:pt x="411" y="570"/>
                  </a:cubicBezTo>
                  <a:moveTo>
                    <a:pt x="431" y="565"/>
                  </a:moveTo>
                  <a:cubicBezTo>
                    <a:pt x="424" y="570"/>
                    <a:pt x="431" y="576"/>
                    <a:pt x="423" y="586"/>
                  </a:cubicBezTo>
                  <a:cubicBezTo>
                    <a:pt x="437" y="586"/>
                    <a:pt x="439" y="555"/>
                    <a:pt x="431" y="565"/>
                  </a:cubicBezTo>
                  <a:moveTo>
                    <a:pt x="1116" y="589"/>
                  </a:moveTo>
                  <a:cubicBezTo>
                    <a:pt x="1116" y="589"/>
                    <a:pt x="1115" y="599"/>
                    <a:pt x="1116" y="594"/>
                  </a:cubicBezTo>
                  <a:cubicBezTo>
                    <a:pt x="1116" y="584"/>
                    <a:pt x="1109" y="589"/>
                    <a:pt x="1116" y="584"/>
                  </a:cubicBezTo>
                  <a:cubicBezTo>
                    <a:pt x="1109" y="584"/>
                    <a:pt x="1110" y="578"/>
                    <a:pt x="1110" y="578"/>
                  </a:cubicBezTo>
                  <a:cubicBezTo>
                    <a:pt x="1109" y="584"/>
                    <a:pt x="1109" y="589"/>
                    <a:pt x="1109" y="589"/>
                  </a:cubicBezTo>
                  <a:cubicBezTo>
                    <a:pt x="1109" y="589"/>
                    <a:pt x="1109" y="589"/>
                    <a:pt x="1116" y="589"/>
                  </a:cubicBezTo>
                  <a:moveTo>
                    <a:pt x="2300" y="637"/>
                  </a:moveTo>
                  <a:cubicBezTo>
                    <a:pt x="2293" y="627"/>
                    <a:pt x="2314" y="618"/>
                    <a:pt x="2301" y="607"/>
                  </a:cubicBezTo>
                  <a:cubicBezTo>
                    <a:pt x="2308" y="617"/>
                    <a:pt x="2287" y="626"/>
                    <a:pt x="2300" y="637"/>
                  </a:cubicBezTo>
                  <a:moveTo>
                    <a:pt x="1354" y="627"/>
                  </a:moveTo>
                  <a:cubicBezTo>
                    <a:pt x="1361" y="627"/>
                    <a:pt x="1361" y="627"/>
                    <a:pt x="1361" y="627"/>
                  </a:cubicBezTo>
                  <a:cubicBezTo>
                    <a:pt x="1361" y="632"/>
                    <a:pt x="1367" y="633"/>
                    <a:pt x="1368" y="627"/>
                  </a:cubicBezTo>
                  <a:cubicBezTo>
                    <a:pt x="1361" y="627"/>
                    <a:pt x="1376" y="592"/>
                    <a:pt x="1363" y="591"/>
                  </a:cubicBezTo>
                  <a:cubicBezTo>
                    <a:pt x="1362" y="596"/>
                    <a:pt x="1368" y="622"/>
                    <a:pt x="1354" y="627"/>
                  </a:cubicBezTo>
                  <a:moveTo>
                    <a:pt x="1287" y="592"/>
                  </a:moveTo>
                  <a:cubicBezTo>
                    <a:pt x="1293" y="613"/>
                    <a:pt x="1285" y="634"/>
                    <a:pt x="1305" y="650"/>
                  </a:cubicBezTo>
                  <a:cubicBezTo>
                    <a:pt x="1312" y="635"/>
                    <a:pt x="1293" y="608"/>
                    <a:pt x="1307" y="599"/>
                  </a:cubicBezTo>
                  <a:cubicBezTo>
                    <a:pt x="1300" y="603"/>
                    <a:pt x="1301" y="593"/>
                    <a:pt x="1287" y="592"/>
                  </a:cubicBezTo>
                  <a:moveTo>
                    <a:pt x="1307" y="599"/>
                  </a:moveTo>
                  <a:cubicBezTo>
                    <a:pt x="1307" y="599"/>
                    <a:pt x="1314" y="599"/>
                    <a:pt x="1314" y="599"/>
                  </a:cubicBezTo>
                  <a:cubicBezTo>
                    <a:pt x="1314" y="599"/>
                    <a:pt x="1307" y="599"/>
                    <a:pt x="1307" y="599"/>
                  </a:cubicBezTo>
                  <a:moveTo>
                    <a:pt x="2553" y="650"/>
                  </a:moveTo>
                  <a:cubicBezTo>
                    <a:pt x="2546" y="645"/>
                    <a:pt x="2554" y="635"/>
                    <a:pt x="2547" y="629"/>
                  </a:cubicBezTo>
                  <a:cubicBezTo>
                    <a:pt x="2549" y="598"/>
                    <a:pt x="2539" y="660"/>
                    <a:pt x="2553" y="650"/>
                  </a:cubicBezTo>
                  <a:moveTo>
                    <a:pt x="2183" y="642"/>
                  </a:moveTo>
                  <a:cubicBezTo>
                    <a:pt x="2190" y="637"/>
                    <a:pt x="2177" y="616"/>
                    <a:pt x="2170" y="621"/>
                  </a:cubicBezTo>
                  <a:cubicBezTo>
                    <a:pt x="2177" y="626"/>
                    <a:pt x="2177" y="626"/>
                    <a:pt x="2170" y="636"/>
                  </a:cubicBezTo>
                  <a:cubicBezTo>
                    <a:pt x="2176" y="637"/>
                    <a:pt x="2176" y="642"/>
                    <a:pt x="2183" y="642"/>
                  </a:cubicBezTo>
                  <a:moveTo>
                    <a:pt x="3568" y="644"/>
                  </a:moveTo>
                  <a:cubicBezTo>
                    <a:pt x="3567" y="654"/>
                    <a:pt x="3567" y="669"/>
                    <a:pt x="3573" y="675"/>
                  </a:cubicBezTo>
                  <a:cubicBezTo>
                    <a:pt x="3574" y="664"/>
                    <a:pt x="3575" y="649"/>
                    <a:pt x="3568" y="644"/>
                  </a:cubicBezTo>
                  <a:moveTo>
                    <a:pt x="1258" y="617"/>
                  </a:moveTo>
                  <a:cubicBezTo>
                    <a:pt x="1258" y="632"/>
                    <a:pt x="1277" y="659"/>
                    <a:pt x="1269" y="679"/>
                  </a:cubicBezTo>
                  <a:cubicBezTo>
                    <a:pt x="1276" y="669"/>
                    <a:pt x="1271" y="643"/>
                    <a:pt x="1278" y="633"/>
                  </a:cubicBezTo>
                  <a:cubicBezTo>
                    <a:pt x="1278" y="633"/>
                    <a:pt x="1285" y="639"/>
                    <a:pt x="1285" y="639"/>
                  </a:cubicBezTo>
                  <a:cubicBezTo>
                    <a:pt x="1286" y="623"/>
                    <a:pt x="1286" y="608"/>
                    <a:pt x="1273" y="602"/>
                  </a:cubicBezTo>
                  <a:cubicBezTo>
                    <a:pt x="1272" y="612"/>
                    <a:pt x="1272" y="628"/>
                    <a:pt x="1258" y="617"/>
                  </a:cubicBezTo>
                  <a:moveTo>
                    <a:pt x="539" y="602"/>
                  </a:moveTo>
                  <a:cubicBezTo>
                    <a:pt x="553" y="603"/>
                    <a:pt x="525" y="606"/>
                    <a:pt x="532" y="617"/>
                  </a:cubicBezTo>
                  <a:cubicBezTo>
                    <a:pt x="545" y="618"/>
                    <a:pt x="532" y="612"/>
                    <a:pt x="539" y="612"/>
                  </a:cubicBezTo>
                  <a:cubicBezTo>
                    <a:pt x="546" y="612"/>
                    <a:pt x="545" y="618"/>
                    <a:pt x="545" y="623"/>
                  </a:cubicBezTo>
                  <a:cubicBezTo>
                    <a:pt x="559" y="618"/>
                    <a:pt x="546" y="607"/>
                    <a:pt x="553" y="597"/>
                  </a:cubicBezTo>
                  <a:cubicBezTo>
                    <a:pt x="546" y="602"/>
                    <a:pt x="540" y="597"/>
                    <a:pt x="539" y="602"/>
                  </a:cubicBezTo>
                  <a:moveTo>
                    <a:pt x="538" y="628"/>
                  </a:moveTo>
                  <a:cubicBezTo>
                    <a:pt x="538" y="628"/>
                    <a:pt x="531" y="627"/>
                    <a:pt x="524" y="627"/>
                  </a:cubicBezTo>
                  <a:cubicBezTo>
                    <a:pt x="524" y="632"/>
                    <a:pt x="530" y="643"/>
                    <a:pt x="531" y="638"/>
                  </a:cubicBezTo>
                  <a:cubicBezTo>
                    <a:pt x="524" y="632"/>
                    <a:pt x="531" y="632"/>
                    <a:pt x="538" y="633"/>
                  </a:cubicBezTo>
                  <a:cubicBezTo>
                    <a:pt x="538" y="628"/>
                    <a:pt x="538" y="622"/>
                    <a:pt x="538" y="628"/>
                  </a:cubicBezTo>
                  <a:moveTo>
                    <a:pt x="3511" y="692"/>
                  </a:moveTo>
                  <a:cubicBezTo>
                    <a:pt x="3517" y="708"/>
                    <a:pt x="3510" y="713"/>
                    <a:pt x="3523" y="729"/>
                  </a:cubicBezTo>
                  <a:cubicBezTo>
                    <a:pt x="3516" y="713"/>
                    <a:pt x="3524" y="698"/>
                    <a:pt x="3511" y="692"/>
                  </a:cubicBezTo>
                  <a:moveTo>
                    <a:pt x="3207" y="724"/>
                  </a:moveTo>
                  <a:cubicBezTo>
                    <a:pt x="3208" y="714"/>
                    <a:pt x="3215" y="709"/>
                    <a:pt x="3202" y="703"/>
                  </a:cubicBezTo>
                  <a:cubicBezTo>
                    <a:pt x="3208" y="708"/>
                    <a:pt x="3201" y="718"/>
                    <a:pt x="3207" y="724"/>
                  </a:cubicBezTo>
                  <a:moveTo>
                    <a:pt x="2914" y="699"/>
                  </a:moveTo>
                  <a:cubicBezTo>
                    <a:pt x="2913" y="709"/>
                    <a:pt x="2934" y="710"/>
                    <a:pt x="2920" y="720"/>
                  </a:cubicBezTo>
                  <a:cubicBezTo>
                    <a:pt x="2933" y="721"/>
                    <a:pt x="2919" y="730"/>
                    <a:pt x="2919" y="730"/>
                  </a:cubicBezTo>
                  <a:cubicBezTo>
                    <a:pt x="2926" y="731"/>
                    <a:pt x="2926" y="731"/>
                    <a:pt x="2926" y="731"/>
                  </a:cubicBezTo>
                  <a:cubicBezTo>
                    <a:pt x="2933" y="721"/>
                    <a:pt x="2920" y="710"/>
                    <a:pt x="2927" y="705"/>
                  </a:cubicBezTo>
                  <a:cubicBezTo>
                    <a:pt x="2920" y="705"/>
                    <a:pt x="2921" y="699"/>
                    <a:pt x="2914" y="699"/>
                  </a:cubicBezTo>
                  <a:moveTo>
                    <a:pt x="569" y="691"/>
                  </a:moveTo>
                  <a:cubicBezTo>
                    <a:pt x="569" y="691"/>
                    <a:pt x="569" y="696"/>
                    <a:pt x="562" y="696"/>
                  </a:cubicBezTo>
                  <a:cubicBezTo>
                    <a:pt x="562" y="696"/>
                    <a:pt x="563" y="681"/>
                    <a:pt x="562" y="691"/>
                  </a:cubicBezTo>
                  <a:cubicBezTo>
                    <a:pt x="562" y="691"/>
                    <a:pt x="555" y="696"/>
                    <a:pt x="555" y="696"/>
                  </a:cubicBezTo>
                  <a:cubicBezTo>
                    <a:pt x="576" y="697"/>
                    <a:pt x="569" y="702"/>
                    <a:pt x="568" y="707"/>
                  </a:cubicBezTo>
                  <a:cubicBezTo>
                    <a:pt x="575" y="702"/>
                    <a:pt x="590" y="692"/>
                    <a:pt x="569" y="691"/>
                  </a:cubicBezTo>
                  <a:moveTo>
                    <a:pt x="575" y="717"/>
                  </a:moveTo>
                  <a:cubicBezTo>
                    <a:pt x="568" y="722"/>
                    <a:pt x="568" y="707"/>
                    <a:pt x="561" y="712"/>
                  </a:cubicBezTo>
                  <a:cubicBezTo>
                    <a:pt x="561" y="712"/>
                    <a:pt x="553" y="732"/>
                    <a:pt x="568" y="722"/>
                  </a:cubicBezTo>
                  <a:cubicBezTo>
                    <a:pt x="561" y="717"/>
                    <a:pt x="574" y="723"/>
                    <a:pt x="575" y="717"/>
                  </a:cubicBezTo>
                  <a:moveTo>
                    <a:pt x="17" y="767"/>
                  </a:moveTo>
                  <a:cubicBezTo>
                    <a:pt x="23" y="778"/>
                    <a:pt x="16" y="788"/>
                    <a:pt x="22" y="794"/>
                  </a:cubicBezTo>
                  <a:cubicBezTo>
                    <a:pt x="23" y="788"/>
                    <a:pt x="37" y="768"/>
                    <a:pt x="17" y="767"/>
                  </a:cubicBezTo>
                  <a:moveTo>
                    <a:pt x="3300" y="935"/>
                  </a:moveTo>
                  <a:cubicBezTo>
                    <a:pt x="3300" y="935"/>
                    <a:pt x="3301" y="910"/>
                    <a:pt x="3294" y="915"/>
                  </a:cubicBezTo>
                  <a:cubicBezTo>
                    <a:pt x="3300" y="925"/>
                    <a:pt x="3293" y="940"/>
                    <a:pt x="3300" y="935"/>
                  </a:cubicBezTo>
                  <a:moveTo>
                    <a:pt x="3703" y="966"/>
                  </a:moveTo>
                  <a:cubicBezTo>
                    <a:pt x="3703" y="956"/>
                    <a:pt x="3704" y="950"/>
                    <a:pt x="3697" y="945"/>
                  </a:cubicBezTo>
                  <a:cubicBezTo>
                    <a:pt x="3697" y="950"/>
                    <a:pt x="3696" y="966"/>
                    <a:pt x="3703" y="966"/>
                  </a:cubicBezTo>
                  <a:moveTo>
                    <a:pt x="23" y="923"/>
                  </a:moveTo>
                  <a:cubicBezTo>
                    <a:pt x="9" y="927"/>
                    <a:pt x="24" y="907"/>
                    <a:pt x="17" y="907"/>
                  </a:cubicBezTo>
                  <a:cubicBezTo>
                    <a:pt x="16" y="917"/>
                    <a:pt x="9" y="917"/>
                    <a:pt x="9" y="922"/>
                  </a:cubicBezTo>
                  <a:cubicBezTo>
                    <a:pt x="16" y="923"/>
                    <a:pt x="15" y="933"/>
                    <a:pt x="23" y="923"/>
                  </a:cubicBezTo>
                  <a:moveTo>
                    <a:pt x="3503" y="1116"/>
                  </a:moveTo>
                  <a:cubicBezTo>
                    <a:pt x="3503" y="1116"/>
                    <a:pt x="3497" y="1111"/>
                    <a:pt x="3496" y="1116"/>
                  </a:cubicBezTo>
                  <a:cubicBezTo>
                    <a:pt x="3510" y="1117"/>
                    <a:pt x="3503" y="1127"/>
                    <a:pt x="3510" y="1127"/>
                  </a:cubicBezTo>
                  <a:cubicBezTo>
                    <a:pt x="3505" y="1085"/>
                    <a:pt x="3520" y="1055"/>
                    <a:pt x="3502" y="1013"/>
                  </a:cubicBezTo>
                  <a:cubicBezTo>
                    <a:pt x="3500" y="1054"/>
                    <a:pt x="3505" y="1085"/>
                    <a:pt x="3503" y="1116"/>
                  </a:cubicBezTo>
                  <a:moveTo>
                    <a:pt x="3723" y="2069"/>
                  </a:moveTo>
                  <a:cubicBezTo>
                    <a:pt x="3730" y="2085"/>
                    <a:pt x="3702" y="2084"/>
                    <a:pt x="3715" y="2100"/>
                  </a:cubicBezTo>
                  <a:cubicBezTo>
                    <a:pt x="3715" y="2095"/>
                    <a:pt x="3722" y="2090"/>
                    <a:pt x="3729" y="2090"/>
                  </a:cubicBezTo>
                  <a:cubicBezTo>
                    <a:pt x="3722" y="2090"/>
                    <a:pt x="3730" y="2069"/>
                    <a:pt x="3723" y="2069"/>
                  </a:cubicBezTo>
                  <a:moveTo>
                    <a:pt x="90" y="2339"/>
                  </a:moveTo>
                  <a:cubicBezTo>
                    <a:pt x="96" y="2339"/>
                    <a:pt x="111" y="2330"/>
                    <a:pt x="97" y="2329"/>
                  </a:cubicBezTo>
                  <a:cubicBezTo>
                    <a:pt x="97" y="2334"/>
                    <a:pt x="90" y="2334"/>
                    <a:pt x="90" y="2329"/>
                  </a:cubicBezTo>
                  <a:lnTo>
                    <a:pt x="90" y="2339"/>
                  </a:lnTo>
                  <a:close/>
                  <a:moveTo>
                    <a:pt x="158" y="2353"/>
                  </a:moveTo>
                  <a:cubicBezTo>
                    <a:pt x="144" y="2352"/>
                    <a:pt x="130" y="2351"/>
                    <a:pt x="130" y="2356"/>
                  </a:cubicBezTo>
                  <a:cubicBezTo>
                    <a:pt x="144" y="2352"/>
                    <a:pt x="122" y="2377"/>
                    <a:pt x="143" y="2373"/>
                  </a:cubicBezTo>
                  <a:cubicBezTo>
                    <a:pt x="143" y="2367"/>
                    <a:pt x="136" y="2367"/>
                    <a:pt x="136" y="2362"/>
                  </a:cubicBezTo>
                  <a:cubicBezTo>
                    <a:pt x="150" y="2363"/>
                    <a:pt x="151" y="2352"/>
                    <a:pt x="158" y="2353"/>
                  </a:cubicBezTo>
                  <a:moveTo>
                    <a:pt x="184" y="2369"/>
                  </a:moveTo>
                  <a:cubicBezTo>
                    <a:pt x="171" y="2364"/>
                    <a:pt x="177" y="2374"/>
                    <a:pt x="170" y="2374"/>
                  </a:cubicBezTo>
                  <a:cubicBezTo>
                    <a:pt x="170" y="2369"/>
                    <a:pt x="170" y="2369"/>
                    <a:pt x="164" y="2363"/>
                  </a:cubicBezTo>
                  <a:cubicBezTo>
                    <a:pt x="150" y="2368"/>
                    <a:pt x="149" y="2378"/>
                    <a:pt x="149" y="2388"/>
                  </a:cubicBezTo>
                  <a:cubicBezTo>
                    <a:pt x="169" y="2389"/>
                    <a:pt x="163" y="2384"/>
                    <a:pt x="176" y="2395"/>
                  </a:cubicBezTo>
                  <a:cubicBezTo>
                    <a:pt x="176" y="2385"/>
                    <a:pt x="183" y="2385"/>
                    <a:pt x="184" y="2380"/>
                  </a:cubicBezTo>
                  <a:cubicBezTo>
                    <a:pt x="184" y="2380"/>
                    <a:pt x="177" y="2379"/>
                    <a:pt x="176" y="2385"/>
                  </a:cubicBezTo>
                  <a:cubicBezTo>
                    <a:pt x="184" y="2375"/>
                    <a:pt x="184" y="2380"/>
                    <a:pt x="184" y="2369"/>
                  </a:cubicBezTo>
                  <a:moveTo>
                    <a:pt x="2839" y="2491"/>
                  </a:moveTo>
                  <a:cubicBezTo>
                    <a:pt x="2831" y="2496"/>
                    <a:pt x="2831" y="2506"/>
                    <a:pt x="2831" y="2511"/>
                  </a:cubicBezTo>
                  <a:cubicBezTo>
                    <a:pt x="2837" y="2517"/>
                    <a:pt x="2851" y="2507"/>
                    <a:pt x="2858" y="2507"/>
                  </a:cubicBezTo>
                  <a:cubicBezTo>
                    <a:pt x="2838" y="2511"/>
                    <a:pt x="2846" y="2486"/>
                    <a:pt x="2839" y="2491"/>
                  </a:cubicBezTo>
                  <a:moveTo>
                    <a:pt x="2705" y="2557"/>
                  </a:moveTo>
                  <a:cubicBezTo>
                    <a:pt x="2718" y="2562"/>
                    <a:pt x="2713" y="2536"/>
                    <a:pt x="2713" y="2536"/>
                  </a:cubicBezTo>
                  <a:cubicBezTo>
                    <a:pt x="2706" y="2546"/>
                    <a:pt x="2706" y="2546"/>
                    <a:pt x="2705" y="2557"/>
                  </a:cubicBezTo>
                  <a:moveTo>
                    <a:pt x="2671" y="2560"/>
                  </a:moveTo>
                  <a:cubicBezTo>
                    <a:pt x="2670" y="2565"/>
                    <a:pt x="2670" y="2576"/>
                    <a:pt x="2684" y="2571"/>
                  </a:cubicBezTo>
                  <a:cubicBezTo>
                    <a:pt x="2698" y="2556"/>
                    <a:pt x="2684" y="2556"/>
                    <a:pt x="2699" y="2546"/>
                  </a:cubicBezTo>
                  <a:cubicBezTo>
                    <a:pt x="2685" y="2550"/>
                    <a:pt x="2671" y="2555"/>
                    <a:pt x="2671" y="2560"/>
                  </a:cubicBezTo>
                  <a:moveTo>
                    <a:pt x="2787" y="217"/>
                  </a:moveTo>
                  <a:cubicBezTo>
                    <a:pt x="2787" y="222"/>
                    <a:pt x="2786" y="232"/>
                    <a:pt x="2793" y="238"/>
                  </a:cubicBezTo>
                  <a:cubicBezTo>
                    <a:pt x="2794" y="207"/>
                    <a:pt x="2802" y="181"/>
                    <a:pt x="2790" y="155"/>
                  </a:cubicBezTo>
                  <a:cubicBezTo>
                    <a:pt x="2790" y="155"/>
                    <a:pt x="2783" y="154"/>
                    <a:pt x="2783" y="154"/>
                  </a:cubicBezTo>
                  <a:cubicBezTo>
                    <a:pt x="2789" y="165"/>
                    <a:pt x="2776" y="170"/>
                    <a:pt x="2768" y="174"/>
                  </a:cubicBezTo>
                  <a:cubicBezTo>
                    <a:pt x="2775" y="185"/>
                    <a:pt x="2774" y="200"/>
                    <a:pt x="2767" y="205"/>
                  </a:cubicBezTo>
                  <a:cubicBezTo>
                    <a:pt x="2773" y="211"/>
                    <a:pt x="2787" y="211"/>
                    <a:pt x="2787" y="217"/>
                  </a:cubicBezTo>
                  <a:moveTo>
                    <a:pt x="1570" y="286"/>
                  </a:moveTo>
                  <a:cubicBezTo>
                    <a:pt x="1570" y="280"/>
                    <a:pt x="1577" y="276"/>
                    <a:pt x="1577" y="276"/>
                  </a:cubicBezTo>
                  <a:cubicBezTo>
                    <a:pt x="1577" y="286"/>
                    <a:pt x="1591" y="271"/>
                    <a:pt x="1591" y="281"/>
                  </a:cubicBezTo>
                  <a:cubicBezTo>
                    <a:pt x="1584" y="281"/>
                    <a:pt x="1577" y="281"/>
                    <a:pt x="1577" y="286"/>
                  </a:cubicBezTo>
                  <a:cubicBezTo>
                    <a:pt x="1590" y="287"/>
                    <a:pt x="1583" y="297"/>
                    <a:pt x="1597" y="297"/>
                  </a:cubicBezTo>
                  <a:cubicBezTo>
                    <a:pt x="1597" y="292"/>
                    <a:pt x="1591" y="281"/>
                    <a:pt x="1598" y="277"/>
                  </a:cubicBezTo>
                  <a:cubicBezTo>
                    <a:pt x="1612" y="272"/>
                    <a:pt x="1603" y="298"/>
                    <a:pt x="1611" y="288"/>
                  </a:cubicBezTo>
                  <a:cubicBezTo>
                    <a:pt x="1611" y="277"/>
                    <a:pt x="1611" y="277"/>
                    <a:pt x="1611" y="277"/>
                  </a:cubicBezTo>
                  <a:cubicBezTo>
                    <a:pt x="1605" y="267"/>
                    <a:pt x="1591" y="266"/>
                    <a:pt x="1591" y="271"/>
                  </a:cubicBezTo>
                  <a:cubicBezTo>
                    <a:pt x="1584" y="266"/>
                    <a:pt x="1592" y="256"/>
                    <a:pt x="1593" y="240"/>
                  </a:cubicBezTo>
                  <a:cubicBezTo>
                    <a:pt x="1606" y="246"/>
                    <a:pt x="1585" y="260"/>
                    <a:pt x="1605" y="261"/>
                  </a:cubicBezTo>
                  <a:cubicBezTo>
                    <a:pt x="1599" y="256"/>
                    <a:pt x="1614" y="231"/>
                    <a:pt x="1593" y="225"/>
                  </a:cubicBezTo>
                  <a:cubicBezTo>
                    <a:pt x="1586" y="229"/>
                    <a:pt x="1600" y="235"/>
                    <a:pt x="1593" y="235"/>
                  </a:cubicBezTo>
                  <a:cubicBezTo>
                    <a:pt x="1586" y="235"/>
                    <a:pt x="1593" y="225"/>
                    <a:pt x="1587" y="224"/>
                  </a:cubicBezTo>
                  <a:cubicBezTo>
                    <a:pt x="1586" y="240"/>
                    <a:pt x="1578" y="250"/>
                    <a:pt x="1585" y="260"/>
                  </a:cubicBezTo>
                  <a:cubicBezTo>
                    <a:pt x="1578" y="265"/>
                    <a:pt x="1578" y="265"/>
                    <a:pt x="1571" y="260"/>
                  </a:cubicBezTo>
                  <a:cubicBezTo>
                    <a:pt x="1578" y="265"/>
                    <a:pt x="1563" y="275"/>
                    <a:pt x="1570" y="286"/>
                  </a:cubicBezTo>
                  <a:moveTo>
                    <a:pt x="3547" y="368"/>
                  </a:moveTo>
                  <a:cubicBezTo>
                    <a:pt x="3555" y="358"/>
                    <a:pt x="3554" y="369"/>
                    <a:pt x="3561" y="369"/>
                  </a:cubicBezTo>
                  <a:cubicBezTo>
                    <a:pt x="3568" y="359"/>
                    <a:pt x="3562" y="343"/>
                    <a:pt x="3569" y="338"/>
                  </a:cubicBezTo>
                  <a:cubicBezTo>
                    <a:pt x="3576" y="339"/>
                    <a:pt x="3569" y="343"/>
                    <a:pt x="3576" y="344"/>
                  </a:cubicBezTo>
                  <a:cubicBezTo>
                    <a:pt x="3577" y="318"/>
                    <a:pt x="3564" y="317"/>
                    <a:pt x="3558" y="291"/>
                  </a:cubicBezTo>
                  <a:cubicBezTo>
                    <a:pt x="3551" y="301"/>
                    <a:pt x="3564" y="312"/>
                    <a:pt x="3550" y="317"/>
                  </a:cubicBezTo>
                  <a:cubicBezTo>
                    <a:pt x="3550" y="317"/>
                    <a:pt x="3551" y="301"/>
                    <a:pt x="3543" y="311"/>
                  </a:cubicBezTo>
                  <a:cubicBezTo>
                    <a:pt x="3549" y="337"/>
                    <a:pt x="3542" y="342"/>
                    <a:pt x="3547" y="368"/>
                  </a:cubicBezTo>
                  <a:moveTo>
                    <a:pt x="1533" y="480"/>
                  </a:moveTo>
                  <a:cubicBezTo>
                    <a:pt x="1540" y="481"/>
                    <a:pt x="1533" y="475"/>
                    <a:pt x="1533" y="470"/>
                  </a:cubicBezTo>
                  <a:cubicBezTo>
                    <a:pt x="1526" y="475"/>
                    <a:pt x="1534" y="444"/>
                    <a:pt x="1527" y="449"/>
                  </a:cubicBezTo>
                  <a:cubicBezTo>
                    <a:pt x="1527" y="459"/>
                    <a:pt x="1519" y="480"/>
                    <a:pt x="1533" y="480"/>
                  </a:cubicBezTo>
                  <a:moveTo>
                    <a:pt x="3404" y="501"/>
                  </a:moveTo>
                  <a:cubicBezTo>
                    <a:pt x="3402" y="542"/>
                    <a:pt x="3405" y="610"/>
                    <a:pt x="3396" y="645"/>
                  </a:cubicBezTo>
                  <a:cubicBezTo>
                    <a:pt x="3410" y="651"/>
                    <a:pt x="3396" y="656"/>
                    <a:pt x="3416" y="657"/>
                  </a:cubicBezTo>
                  <a:cubicBezTo>
                    <a:pt x="3417" y="641"/>
                    <a:pt x="3418" y="615"/>
                    <a:pt x="3419" y="600"/>
                  </a:cubicBezTo>
                  <a:cubicBezTo>
                    <a:pt x="3419" y="600"/>
                    <a:pt x="3419" y="605"/>
                    <a:pt x="3419" y="605"/>
                  </a:cubicBezTo>
                  <a:cubicBezTo>
                    <a:pt x="3420" y="579"/>
                    <a:pt x="3401" y="563"/>
                    <a:pt x="3415" y="538"/>
                  </a:cubicBezTo>
                  <a:cubicBezTo>
                    <a:pt x="3428" y="564"/>
                    <a:pt x="3420" y="584"/>
                    <a:pt x="3433" y="606"/>
                  </a:cubicBezTo>
                  <a:cubicBezTo>
                    <a:pt x="3429" y="549"/>
                    <a:pt x="3424" y="502"/>
                    <a:pt x="3413" y="444"/>
                  </a:cubicBezTo>
                  <a:cubicBezTo>
                    <a:pt x="3420" y="455"/>
                    <a:pt x="3413" y="455"/>
                    <a:pt x="3399" y="449"/>
                  </a:cubicBezTo>
                  <a:cubicBezTo>
                    <a:pt x="3405" y="465"/>
                    <a:pt x="3405" y="480"/>
                    <a:pt x="3404" y="496"/>
                  </a:cubicBezTo>
                  <a:cubicBezTo>
                    <a:pt x="3397" y="490"/>
                    <a:pt x="3404" y="485"/>
                    <a:pt x="3390" y="490"/>
                  </a:cubicBezTo>
                  <a:cubicBezTo>
                    <a:pt x="3390" y="505"/>
                    <a:pt x="3404" y="490"/>
                    <a:pt x="3404" y="501"/>
                  </a:cubicBezTo>
                  <a:moveTo>
                    <a:pt x="2749" y="561"/>
                  </a:moveTo>
                  <a:cubicBezTo>
                    <a:pt x="2756" y="557"/>
                    <a:pt x="2756" y="572"/>
                    <a:pt x="2769" y="573"/>
                  </a:cubicBezTo>
                  <a:cubicBezTo>
                    <a:pt x="2770" y="562"/>
                    <a:pt x="2770" y="557"/>
                    <a:pt x="2770" y="547"/>
                  </a:cubicBezTo>
                  <a:cubicBezTo>
                    <a:pt x="2764" y="547"/>
                    <a:pt x="2757" y="546"/>
                    <a:pt x="2757" y="546"/>
                  </a:cubicBezTo>
                  <a:cubicBezTo>
                    <a:pt x="2757" y="546"/>
                    <a:pt x="2742" y="561"/>
                    <a:pt x="2749" y="561"/>
                  </a:cubicBezTo>
                  <a:moveTo>
                    <a:pt x="1265" y="493"/>
                  </a:moveTo>
                  <a:cubicBezTo>
                    <a:pt x="1271" y="509"/>
                    <a:pt x="1263" y="529"/>
                    <a:pt x="1276" y="535"/>
                  </a:cubicBezTo>
                  <a:cubicBezTo>
                    <a:pt x="1271" y="509"/>
                    <a:pt x="1286" y="478"/>
                    <a:pt x="1266" y="457"/>
                  </a:cubicBezTo>
                  <a:cubicBezTo>
                    <a:pt x="1259" y="462"/>
                    <a:pt x="1273" y="467"/>
                    <a:pt x="1266" y="472"/>
                  </a:cubicBezTo>
                  <a:cubicBezTo>
                    <a:pt x="1252" y="466"/>
                    <a:pt x="1244" y="497"/>
                    <a:pt x="1257" y="503"/>
                  </a:cubicBezTo>
                  <a:cubicBezTo>
                    <a:pt x="1258" y="498"/>
                    <a:pt x="1258" y="493"/>
                    <a:pt x="1265" y="493"/>
                  </a:cubicBezTo>
                  <a:moveTo>
                    <a:pt x="556" y="551"/>
                  </a:moveTo>
                  <a:cubicBezTo>
                    <a:pt x="556" y="541"/>
                    <a:pt x="563" y="541"/>
                    <a:pt x="570" y="536"/>
                  </a:cubicBezTo>
                  <a:cubicBezTo>
                    <a:pt x="557" y="530"/>
                    <a:pt x="571" y="521"/>
                    <a:pt x="557" y="520"/>
                  </a:cubicBezTo>
                  <a:cubicBezTo>
                    <a:pt x="557" y="525"/>
                    <a:pt x="549" y="551"/>
                    <a:pt x="556" y="551"/>
                  </a:cubicBezTo>
                  <a:moveTo>
                    <a:pt x="1320" y="620"/>
                  </a:moveTo>
                  <a:cubicBezTo>
                    <a:pt x="1313" y="620"/>
                    <a:pt x="1313" y="620"/>
                    <a:pt x="1313" y="620"/>
                  </a:cubicBezTo>
                  <a:cubicBezTo>
                    <a:pt x="1312" y="640"/>
                    <a:pt x="1311" y="666"/>
                    <a:pt x="1324" y="682"/>
                  </a:cubicBezTo>
                  <a:cubicBezTo>
                    <a:pt x="1325" y="667"/>
                    <a:pt x="1326" y="646"/>
                    <a:pt x="1320" y="620"/>
                  </a:cubicBezTo>
                  <a:moveTo>
                    <a:pt x="3480" y="888"/>
                  </a:moveTo>
                  <a:cubicBezTo>
                    <a:pt x="3474" y="872"/>
                    <a:pt x="3482" y="851"/>
                    <a:pt x="3469" y="835"/>
                  </a:cubicBezTo>
                  <a:cubicBezTo>
                    <a:pt x="3476" y="846"/>
                    <a:pt x="3468" y="856"/>
                    <a:pt x="3467" y="871"/>
                  </a:cubicBezTo>
                  <a:cubicBezTo>
                    <a:pt x="3454" y="871"/>
                    <a:pt x="3474" y="877"/>
                    <a:pt x="3460" y="876"/>
                  </a:cubicBezTo>
                  <a:cubicBezTo>
                    <a:pt x="3453" y="881"/>
                    <a:pt x="3469" y="851"/>
                    <a:pt x="3454" y="860"/>
                  </a:cubicBezTo>
                  <a:cubicBezTo>
                    <a:pt x="3453" y="891"/>
                    <a:pt x="3453" y="891"/>
                    <a:pt x="3453" y="891"/>
                  </a:cubicBezTo>
                  <a:cubicBezTo>
                    <a:pt x="3466" y="892"/>
                    <a:pt x="3467" y="882"/>
                    <a:pt x="3480" y="888"/>
                  </a:cubicBezTo>
                </a:path>
                <a:path w="3732" h="3510">
                  <a:moveTo>
                    <a:pt x="3722" y="3510"/>
                  </a:moveTo>
                  <a:lnTo>
                    <a:pt x="24" y="3510"/>
                  </a:lnTo>
                  <a:lnTo>
                    <a:pt x="24" y="1413"/>
                  </a:lnTo>
                  <a:lnTo>
                    <a:pt x="3722" y="1413"/>
                  </a:lnTo>
                  <a:lnTo>
                    <a:pt x="3722" y="3510"/>
                  </a:lnTo>
                </a:path>
              </a:pathLst>
            </a:custGeom>
            <a:solidFill>
              <a:srgbClr val="3F89CD">
                <a:alpha val="100000"/>
              </a:srgbClr>
            </a:solidFill>
            <a:ln w="0" cap="flat">
              <a:noFill/>
              <a:prstDash val="solid"/>
              <a:miter lim="0"/>
            </a:ln>
          </p:spPr>
          <p:txBody>
            <a:bodyPr rtlCol="0"/>
            <a:lstStyle/>
            <a:p>
              <a:pPr algn="ctr"/>
              <a:endParaRPr lang="zh-CN" altLang="en-US"/>
            </a:p>
          </p:txBody>
        </p:sp>
        <p:sp>
          <p:nvSpPr>
            <p:cNvPr id="782" name="textbox 782"/>
            <p:cNvSpPr/>
            <p:nvPr/>
          </p:nvSpPr>
          <p:spPr>
            <a:xfrm>
              <a:off x="-12700" y="-12700"/>
              <a:ext cx="2395854" cy="2254885"/>
            </a:xfrm>
            <a:prstGeom prst="rect">
              <a:avLst/>
            </a:prstGeom>
            <a:noFill/>
            <a:ln w="0" cap="flat">
              <a:noFill/>
              <a:prstDash val="solid"/>
              <a:miter lim="0"/>
            </a:ln>
          </p:spPr>
          <p:txBody>
            <a:bodyPr vert="horz" wrap="square" lIns="0" tIns="0" rIns="0" bIns="0"/>
            <a:lstStyle/>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8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marL="285750" algn="l" rtl="0" eaLnBrk="0">
                <a:lnSpc>
                  <a:spcPct val="87000"/>
                </a:lnSpc>
                <a:spcBef>
                  <a:spcPts val="5"/>
                </a:spcBef>
              </a:pPr>
              <a:r>
                <a:rPr sz="1500" b="1"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供热软件维护</a:t>
              </a:r>
              <a:endParaRPr sz="1500" dirty="0">
                <a:latin typeface="微软雅黑" panose="020B0503020204020204" charset="-122"/>
                <a:ea typeface="微软雅黑" panose="020B0503020204020204" charset="-122"/>
                <a:cs typeface="微软雅黑" panose="020B0503020204020204" charset="-122"/>
              </a:endParaRPr>
            </a:p>
            <a:p>
              <a:pPr algn="l" rtl="0" eaLnBrk="0">
                <a:lnSpc>
                  <a:spcPct val="104000"/>
                </a:lnSpc>
              </a:pPr>
              <a:endParaRPr sz="600" dirty="0">
                <a:latin typeface="Arial" panose="020B0604020202020204"/>
                <a:ea typeface="Arial" panose="020B0604020202020204"/>
                <a:cs typeface="Arial" panose="020B0604020202020204"/>
              </a:endParaRPr>
            </a:p>
            <a:p>
              <a:pPr marL="278130" algn="l" rtl="0" eaLnBrk="0">
                <a:lnSpc>
                  <a:spcPct val="96000"/>
                </a:lnSpc>
                <a:spcBef>
                  <a:spcPts val="5"/>
                </a:spcBef>
              </a:pPr>
              <a:r>
                <a:rPr sz="12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对智慧供热项目根据</a:t>
              </a:r>
              <a:r>
                <a:rPr sz="12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合作模       </a:t>
              </a:r>
              <a:r>
                <a:rPr sz="12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式进行相应维护</a:t>
              </a:r>
              <a:r>
                <a:rPr sz="1200" kern="0" spc="-15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2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，满足定制</a:t>
              </a:r>
              <a:r>
                <a:rPr sz="12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2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化开发需求</a:t>
              </a:r>
              <a:r>
                <a:rPr sz="1200" kern="0" spc="-15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200" kern="0" spc="-20" dirty="0">
                  <a:solidFill>
                    <a:srgbClr val="FFFFFF">
                      <a:alpha val="100000"/>
                    </a:srgbClr>
                  </a:solidFill>
                  <a:latin typeface="微软雅黑" panose="020B0503020204020204" charset="-122"/>
                  <a:ea typeface="微软雅黑" panose="020B0503020204020204" charset="-122"/>
                  <a:cs typeface="微软雅黑" panose="020B0503020204020204" charset="-122"/>
                </a:rPr>
                <a:t>，并提供终身免</a:t>
              </a:r>
              <a:r>
                <a:rPr sz="1200" kern="0" spc="0" dirty="0">
                  <a:solidFill>
                    <a:srgbClr val="FFFFFF">
                      <a:alpha val="100000"/>
                    </a:srgbClr>
                  </a:solidFill>
                  <a:latin typeface="微软雅黑" panose="020B0503020204020204" charset="-122"/>
                  <a:ea typeface="微软雅黑" panose="020B0503020204020204" charset="-122"/>
                  <a:cs typeface="微软雅黑" panose="020B0503020204020204" charset="-122"/>
                </a:rPr>
                <a:t>       </a:t>
              </a:r>
              <a:r>
                <a:rPr sz="1200" kern="0" spc="-10" dirty="0">
                  <a:solidFill>
                    <a:srgbClr val="FFFFFF">
                      <a:alpha val="100000"/>
                    </a:srgbClr>
                  </a:solidFill>
                  <a:latin typeface="微软雅黑" panose="020B0503020204020204" charset="-122"/>
                  <a:ea typeface="微软雅黑" panose="020B0503020204020204" charset="-122"/>
                  <a:cs typeface="微软雅黑" panose="020B0503020204020204" charset="-122"/>
                </a:rPr>
                <a:t>费升级服务</a:t>
              </a:r>
              <a:endParaRPr sz="1200" dirty="0">
                <a:latin typeface="微软雅黑" panose="020B0503020204020204" charset="-122"/>
                <a:ea typeface="微软雅黑" panose="020B0503020204020204" charset="-122"/>
                <a:cs typeface="微软雅黑" panose="020B0503020204020204" charset="-122"/>
              </a:endParaRPr>
            </a:p>
          </p:txBody>
        </p:sp>
      </p:grpSp>
      <p:sp>
        <p:nvSpPr>
          <p:cNvPr id="784" name="textbox 784"/>
          <p:cNvSpPr/>
          <p:nvPr/>
        </p:nvSpPr>
        <p:spPr>
          <a:xfrm>
            <a:off x="901382" y="294462"/>
            <a:ext cx="2687954" cy="291465"/>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87000"/>
              </a:lnSpc>
            </a:pPr>
            <a:r>
              <a:rPr sz="2000" b="1"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供热节能项目管理体系</a:t>
            </a:r>
            <a:endParaRPr sz="2000" dirty="0">
              <a:latin typeface="微软雅黑" panose="020B0503020204020204" charset="-122"/>
              <a:ea typeface="微软雅黑" panose="020B0503020204020204" charset="-122"/>
              <a:cs typeface="微软雅黑" panose="020B0503020204020204" charset="-122"/>
            </a:endParaRPr>
          </a:p>
        </p:txBody>
      </p:sp>
      <p:sp>
        <p:nvSpPr>
          <p:cNvPr id="786" name="path 786"/>
          <p:cNvSpPr/>
          <p:nvPr/>
        </p:nvSpPr>
        <p:spPr>
          <a:xfrm>
            <a:off x="1586733" y="1587265"/>
            <a:ext cx="814708" cy="815536"/>
          </a:xfrm>
          <a:custGeom>
            <a:avLst/>
            <a:gdLst/>
            <a:ahLst/>
            <a:cxnLst/>
            <a:rect l="0" t="0" r="0" b="0"/>
            <a:pathLst>
              <a:path w="1283" h="1284">
                <a:moveTo>
                  <a:pt x="444" y="362"/>
                </a:moveTo>
                <a:lnTo>
                  <a:pt x="418" y="336"/>
                </a:lnTo>
                <a:lnTo>
                  <a:pt x="468" y="286"/>
                </a:lnTo>
                <a:lnTo>
                  <a:pt x="494" y="312"/>
                </a:lnTo>
                <a:lnTo>
                  <a:pt x="444" y="362"/>
                </a:lnTo>
              </a:path>
              <a:path w="1283" h="1284">
                <a:moveTo>
                  <a:pt x="529" y="447"/>
                </a:moveTo>
                <a:lnTo>
                  <a:pt x="506" y="421"/>
                </a:lnTo>
                <a:lnTo>
                  <a:pt x="553" y="371"/>
                </a:lnTo>
                <a:lnTo>
                  <a:pt x="576" y="395"/>
                </a:lnTo>
                <a:lnTo>
                  <a:pt x="529" y="447"/>
                </a:lnTo>
              </a:path>
              <a:path w="1283" h="1284">
                <a:moveTo>
                  <a:pt x="280" y="195"/>
                </a:moveTo>
                <a:lnTo>
                  <a:pt x="251" y="172"/>
                </a:lnTo>
                <a:lnTo>
                  <a:pt x="303" y="122"/>
                </a:lnTo>
                <a:lnTo>
                  <a:pt x="327" y="145"/>
                </a:lnTo>
                <a:lnTo>
                  <a:pt x="280" y="195"/>
                </a:lnTo>
              </a:path>
              <a:path w="1283" h="1284">
                <a:moveTo>
                  <a:pt x="365" y="280"/>
                </a:moveTo>
                <a:lnTo>
                  <a:pt x="336" y="257"/>
                </a:lnTo>
                <a:lnTo>
                  <a:pt x="388" y="207"/>
                </a:lnTo>
                <a:lnTo>
                  <a:pt x="412" y="230"/>
                </a:lnTo>
                <a:lnTo>
                  <a:pt x="365" y="280"/>
                </a:lnTo>
              </a:path>
              <a:path w="1283" h="1284">
                <a:moveTo>
                  <a:pt x="861" y="779"/>
                </a:moveTo>
                <a:lnTo>
                  <a:pt x="837" y="753"/>
                </a:lnTo>
                <a:lnTo>
                  <a:pt x="884" y="703"/>
                </a:lnTo>
                <a:lnTo>
                  <a:pt x="914" y="732"/>
                </a:lnTo>
                <a:lnTo>
                  <a:pt x="861" y="779"/>
                </a:lnTo>
              </a:path>
              <a:path w="1283" h="1284">
                <a:moveTo>
                  <a:pt x="946" y="864"/>
                </a:moveTo>
                <a:lnTo>
                  <a:pt x="923" y="838"/>
                </a:lnTo>
                <a:lnTo>
                  <a:pt x="970" y="788"/>
                </a:lnTo>
                <a:lnTo>
                  <a:pt x="996" y="814"/>
                </a:lnTo>
                <a:lnTo>
                  <a:pt x="946" y="864"/>
                </a:lnTo>
              </a:path>
              <a:path w="1283" h="1284">
                <a:moveTo>
                  <a:pt x="1037" y="955"/>
                </a:moveTo>
                <a:lnTo>
                  <a:pt x="1014" y="929"/>
                </a:lnTo>
                <a:lnTo>
                  <a:pt x="1063" y="882"/>
                </a:lnTo>
                <a:lnTo>
                  <a:pt x="1087" y="905"/>
                </a:lnTo>
                <a:lnTo>
                  <a:pt x="1037" y="955"/>
                </a:lnTo>
              </a:path>
              <a:path w="1283" h="1284">
                <a:moveTo>
                  <a:pt x="1122" y="1040"/>
                </a:moveTo>
                <a:lnTo>
                  <a:pt x="1096" y="1014"/>
                </a:lnTo>
                <a:lnTo>
                  <a:pt x="1149" y="967"/>
                </a:lnTo>
                <a:lnTo>
                  <a:pt x="1172" y="990"/>
                </a:lnTo>
                <a:lnTo>
                  <a:pt x="1122" y="1040"/>
                </a:lnTo>
              </a:path>
              <a:path w="1283" h="1284">
                <a:moveTo>
                  <a:pt x="204" y="1084"/>
                </a:moveTo>
                <a:cubicBezTo>
                  <a:pt x="204" y="1084"/>
                  <a:pt x="201" y="1084"/>
                  <a:pt x="201" y="1084"/>
                </a:cubicBezTo>
                <a:cubicBezTo>
                  <a:pt x="46" y="1054"/>
                  <a:pt x="46" y="1054"/>
                  <a:pt x="46" y="1054"/>
                </a:cubicBezTo>
                <a:cubicBezTo>
                  <a:pt x="40" y="1051"/>
                  <a:pt x="34" y="1048"/>
                  <a:pt x="34" y="1042"/>
                </a:cubicBezTo>
                <a:cubicBezTo>
                  <a:pt x="30" y="1036"/>
                  <a:pt x="34" y="1026"/>
                  <a:pt x="37" y="1023"/>
                </a:cubicBezTo>
                <a:cubicBezTo>
                  <a:pt x="936" y="125"/>
                  <a:pt x="936" y="125"/>
                  <a:pt x="936" y="125"/>
                </a:cubicBezTo>
                <a:cubicBezTo>
                  <a:pt x="939" y="122"/>
                  <a:pt x="945" y="119"/>
                  <a:pt x="948" y="119"/>
                </a:cubicBezTo>
                <a:cubicBezTo>
                  <a:pt x="954" y="119"/>
                  <a:pt x="957" y="122"/>
                  <a:pt x="960" y="125"/>
                </a:cubicBezTo>
                <a:cubicBezTo>
                  <a:pt x="1054" y="216"/>
                  <a:pt x="1054" y="216"/>
                  <a:pt x="1054" y="216"/>
                </a:cubicBezTo>
                <a:cubicBezTo>
                  <a:pt x="1061" y="225"/>
                  <a:pt x="1061" y="238"/>
                  <a:pt x="1054" y="244"/>
                </a:cubicBezTo>
                <a:cubicBezTo>
                  <a:pt x="216" y="1081"/>
                  <a:pt x="216" y="1081"/>
                  <a:pt x="216" y="1081"/>
                </a:cubicBezTo>
                <a:cubicBezTo>
                  <a:pt x="213" y="1084"/>
                  <a:pt x="210" y="1084"/>
                  <a:pt x="204" y="1084"/>
                </a:cubicBezTo>
                <a:moveTo>
                  <a:pt x="88" y="1023"/>
                </a:moveTo>
                <a:cubicBezTo>
                  <a:pt x="198" y="1048"/>
                  <a:pt x="198" y="1048"/>
                  <a:pt x="198" y="1048"/>
                </a:cubicBezTo>
                <a:cubicBezTo>
                  <a:pt x="1015" y="231"/>
                  <a:pt x="1015" y="231"/>
                  <a:pt x="1015" y="231"/>
                </a:cubicBezTo>
                <a:cubicBezTo>
                  <a:pt x="948" y="164"/>
                  <a:pt x="948" y="164"/>
                  <a:pt x="948" y="164"/>
                </a:cubicBezTo>
                <a:lnTo>
                  <a:pt x="88" y="1023"/>
                </a:lnTo>
              </a:path>
              <a:path w="1283" h="1284">
                <a:moveTo>
                  <a:pt x="235" y="1240"/>
                </a:moveTo>
                <a:cubicBezTo>
                  <a:pt x="235" y="1240"/>
                  <a:pt x="232" y="1240"/>
                  <a:pt x="232" y="1240"/>
                </a:cubicBezTo>
                <a:cubicBezTo>
                  <a:pt x="223" y="1237"/>
                  <a:pt x="220" y="1231"/>
                  <a:pt x="216" y="1225"/>
                </a:cubicBezTo>
                <a:cubicBezTo>
                  <a:pt x="186" y="1069"/>
                  <a:pt x="186" y="1069"/>
                  <a:pt x="186" y="1069"/>
                </a:cubicBezTo>
                <a:cubicBezTo>
                  <a:pt x="186" y="1063"/>
                  <a:pt x="186" y="1057"/>
                  <a:pt x="192" y="1054"/>
                </a:cubicBezTo>
                <a:cubicBezTo>
                  <a:pt x="1027" y="216"/>
                  <a:pt x="1027" y="216"/>
                  <a:pt x="1027" y="216"/>
                </a:cubicBezTo>
                <a:cubicBezTo>
                  <a:pt x="1036" y="210"/>
                  <a:pt x="1048" y="210"/>
                  <a:pt x="1054" y="216"/>
                </a:cubicBezTo>
                <a:cubicBezTo>
                  <a:pt x="1145" y="310"/>
                  <a:pt x="1145" y="310"/>
                  <a:pt x="1145" y="310"/>
                </a:cubicBezTo>
                <a:cubicBezTo>
                  <a:pt x="1148" y="313"/>
                  <a:pt x="1151" y="316"/>
                  <a:pt x="1151" y="323"/>
                </a:cubicBezTo>
                <a:cubicBezTo>
                  <a:pt x="1151" y="329"/>
                  <a:pt x="1148" y="332"/>
                  <a:pt x="1145" y="335"/>
                </a:cubicBezTo>
                <a:cubicBezTo>
                  <a:pt x="250" y="1234"/>
                  <a:pt x="250" y="1234"/>
                  <a:pt x="250" y="1234"/>
                </a:cubicBezTo>
                <a:cubicBezTo>
                  <a:pt x="244" y="1237"/>
                  <a:pt x="241" y="1240"/>
                  <a:pt x="235" y="1240"/>
                </a:cubicBezTo>
                <a:moveTo>
                  <a:pt x="226" y="1072"/>
                </a:moveTo>
                <a:cubicBezTo>
                  <a:pt x="247" y="1185"/>
                  <a:pt x="247" y="1185"/>
                  <a:pt x="247" y="1185"/>
                </a:cubicBezTo>
                <a:cubicBezTo>
                  <a:pt x="1109" y="323"/>
                  <a:pt x="1109" y="323"/>
                  <a:pt x="1109" y="323"/>
                </a:cubicBezTo>
                <a:cubicBezTo>
                  <a:pt x="1042" y="255"/>
                  <a:pt x="1042" y="255"/>
                  <a:pt x="1042" y="255"/>
                </a:cubicBezTo>
                <a:lnTo>
                  <a:pt x="226" y="1072"/>
                </a:lnTo>
              </a:path>
              <a:path w="1283" h="1284">
                <a:moveTo>
                  <a:pt x="452" y="650"/>
                </a:moveTo>
                <a:cubicBezTo>
                  <a:pt x="449" y="650"/>
                  <a:pt x="443" y="650"/>
                  <a:pt x="440" y="647"/>
                </a:cubicBezTo>
                <a:cubicBezTo>
                  <a:pt x="7" y="210"/>
                  <a:pt x="7" y="210"/>
                  <a:pt x="7" y="210"/>
                </a:cubicBezTo>
                <a:cubicBezTo>
                  <a:pt x="1" y="206"/>
                  <a:pt x="1" y="203"/>
                  <a:pt x="1" y="197"/>
                </a:cubicBezTo>
                <a:cubicBezTo>
                  <a:pt x="1" y="194"/>
                  <a:pt x="1" y="188"/>
                  <a:pt x="7" y="185"/>
                </a:cubicBezTo>
                <a:cubicBezTo>
                  <a:pt x="187" y="5"/>
                  <a:pt x="187" y="5"/>
                  <a:pt x="187" y="5"/>
                </a:cubicBezTo>
                <a:cubicBezTo>
                  <a:pt x="193" y="-1"/>
                  <a:pt x="205" y="-1"/>
                  <a:pt x="211" y="5"/>
                </a:cubicBezTo>
                <a:cubicBezTo>
                  <a:pt x="644" y="439"/>
                  <a:pt x="644" y="439"/>
                  <a:pt x="644" y="439"/>
                </a:cubicBezTo>
                <a:cubicBezTo>
                  <a:pt x="647" y="442"/>
                  <a:pt x="650" y="448"/>
                  <a:pt x="650" y="451"/>
                </a:cubicBezTo>
                <a:cubicBezTo>
                  <a:pt x="650" y="457"/>
                  <a:pt x="647" y="460"/>
                  <a:pt x="644" y="466"/>
                </a:cubicBezTo>
                <a:cubicBezTo>
                  <a:pt x="464" y="647"/>
                  <a:pt x="464" y="647"/>
                  <a:pt x="464" y="647"/>
                </a:cubicBezTo>
                <a:cubicBezTo>
                  <a:pt x="461" y="650"/>
                  <a:pt x="458" y="650"/>
                  <a:pt x="452" y="650"/>
                </a:cubicBezTo>
                <a:moveTo>
                  <a:pt x="44" y="197"/>
                </a:moveTo>
                <a:cubicBezTo>
                  <a:pt x="452" y="607"/>
                  <a:pt x="452" y="607"/>
                  <a:pt x="452" y="607"/>
                </a:cubicBezTo>
                <a:cubicBezTo>
                  <a:pt x="607" y="451"/>
                  <a:pt x="607" y="451"/>
                  <a:pt x="607" y="451"/>
                </a:cubicBezTo>
                <a:cubicBezTo>
                  <a:pt x="199" y="44"/>
                  <a:pt x="199" y="44"/>
                  <a:pt x="199" y="44"/>
                </a:cubicBezTo>
                <a:lnTo>
                  <a:pt x="44" y="197"/>
                </a:lnTo>
              </a:path>
              <a:path w="1283" h="1284">
                <a:moveTo>
                  <a:pt x="1083" y="1284"/>
                </a:moveTo>
                <a:cubicBezTo>
                  <a:pt x="1080" y="1284"/>
                  <a:pt x="1074" y="1281"/>
                  <a:pt x="1071" y="1278"/>
                </a:cubicBezTo>
                <a:cubicBezTo>
                  <a:pt x="627" y="832"/>
                  <a:pt x="627" y="832"/>
                  <a:pt x="627" y="832"/>
                </a:cubicBezTo>
                <a:cubicBezTo>
                  <a:pt x="617" y="822"/>
                  <a:pt x="617" y="810"/>
                  <a:pt x="627" y="804"/>
                </a:cubicBezTo>
                <a:cubicBezTo>
                  <a:pt x="806" y="624"/>
                  <a:pt x="806" y="624"/>
                  <a:pt x="806" y="624"/>
                </a:cubicBezTo>
                <a:cubicBezTo>
                  <a:pt x="812" y="618"/>
                  <a:pt x="824" y="618"/>
                  <a:pt x="830" y="624"/>
                </a:cubicBezTo>
                <a:cubicBezTo>
                  <a:pt x="1277" y="1070"/>
                  <a:pt x="1277" y="1070"/>
                  <a:pt x="1277" y="1070"/>
                </a:cubicBezTo>
                <a:cubicBezTo>
                  <a:pt x="1284" y="1079"/>
                  <a:pt x="1284" y="1091"/>
                  <a:pt x="1277" y="1097"/>
                </a:cubicBezTo>
                <a:cubicBezTo>
                  <a:pt x="1098" y="1278"/>
                  <a:pt x="1098" y="1278"/>
                  <a:pt x="1098" y="1278"/>
                </a:cubicBezTo>
                <a:cubicBezTo>
                  <a:pt x="1092" y="1281"/>
                  <a:pt x="1089" y="1284"/>
                  <a:pt x="1083" y="1284"/>
                </a:cubicBezTo>
                <a:moveTo>
                  <a:pt x="663" y="816"/>
                </a:moveTo>
                <a:cubicBezTo>
                  <a:pt x="1083" y="1238"/>
                  <a:pt x="1083" y="1238"/>
                  <a:pt x="1083" y="1238"/>
                </a:cubicBezTo>
                <a:cubicBezTo>
                  <a:pt x="1238" y="1085"/>
                  <a:pt x="1238" y="1085"/>
                  <a:pt x="1238" y="1085"/>
                </a:cubicBezTo>
                <a:cubicBezTo>
                  <a:pt x="818" y="663"/>
                  <a:pt x="818" y="663"/>
                  <a:pt x="818" y="663"/>
                </a:cubicBezTo>
                <a:lnTo>
                  <a:pt x="663" y="816"/>
                </a:lnTo>
              </a:path>
              <a:path w="1283" h="1284">
                <a:moveTo>
                  <a:pt x="1132" y="342"/>
                </a:moveTo>
                <a:cubicBezTo>
                  <a:pt x="1126" y="342"/>
                  <a:pt x="1123" y="339"/>
                  <a:pt x="1120" y="336"/>
                </a:cubicBezTo>
                <a:cubicBezTo>
                  <a:pt x="935" y="149"/>
                  <a:pt x="935" y="149"/>
                  <a:pt x="935" y="149"/>
                </a:cubicBezTo>
                <a:cubicBezTo>
                  <a:pt x="928" y="143"/>
                  <a:pt x="928" y="130"/>
                  <a:pt x="935" y="124"/>
                </a:cubicBezTo>
                <a:cubicBezTo>
                  <a:pt x="980" y="78"/>
                  <a:pt x="980" y="78"/>
                  <a:pt x="980" y="78"/>
                </a:cubicBezTo>
                <a:cubicBezTo>
                  <a:pt x="989" y="69"/>
                  <a:pt x="1001" y="69"/>
                  <a:pt x="1007" y="78"/>
                </a:cubicBezTo>
                <a:cubicBezTo>
                  <a:pt x="1189" y="262"/>
                  <a:pt x="1189" y="262"/>
                  <a:pt x="1189" y="262"/>
                </a:cubicBezTo>
                <a:cubicBezTo>
                  <a:pt x="1198" y="268"/>
                  <a:pt x="1198" y="280"/>
                  <a:pt x="1189" y="290"/>
                </a:cubicBezTo>
                <a:cubicBezTo>
                  <a:pt x="1144" y="336"/>
                  <a:pt x="1144" y="336"/>
                  <a:pt x="1144" y="336"/>
                </a:cubicBezTo>
                <a:cubicBezTo>
                  <a:pt x="1141" y="339"/>
                  <a:pt x="1135" y="342"/>
                  <a:pt x="1132" y="342"/>
                </a:cubicBezTo>
                <a:moveTo>
                  <a:pt x="974" y="136"/>
                </a:moveTo>
                <a:cubicBezTo>
                  <a:pt x="1132" y="296"/>
                  <a:pt x="1132" y="296"/>
                  <a:pt x="1132" y="296"/>
                </a:cubicBezTo>
                <a:cubicBezTo>
                  <a:pt x="1153" y="274"/>
                  <a:pt x="1153" y="274"/>
                  <a:pt x="1153" y="274"/>
                </a:cubicBezTo>
                <a:cubicBezTo>
                  <a:pt x="995" y="115"/>
                  <a:pt x="995" y="115"/>
                  <a:pt x="995" y="115"/>
                </a:cubicBezTo>
                <a:lnTo>
                  <a:pt x="974" y="136"/>
                </a:lnTo>
              </a:path>
              <a:path w="1283" h="1284">
                <a:moveTo>
                  <a:pt x="1177" y="292"/>
                </a:moveTo>
                <a:cubicBezTo>
                  <a:pt x="1174" y="292"/>
                  <a:pt x="1168" y="292"/>
                  <a:pt x="1165" y="289"/>
                </a:cubicBezTo>
                <a:cubicBezTo>
                  <a:pt x="979" y="104"/>
                  <a:pt x="979" y="104"/>
                  <a:pt x="979" y="104"/>
                </a:cubicBezTo>
                <a:cubicBezTo>
                  <a:pt x="972" y="98"/>
                  <a:pt x="972" y="86"/>
                  <a:pt x="979" y="80"/>
                </a:cubicBezTo>
                <a:cubicBezTo>
                  <a:pt x="1021" y="37"/>
                  <a:pt x="1021" y="37"/>
                  <a:pt x="1021" y="37"/>
                </a:cubicBezTo>
                <a:cubicBezTo>
                  <a:pt x="1037" y="22"/>
                  <a:pt x="1055" y="16"/>
                  <a:pt x="1073" y="16"/>
                </a:cubicBezTo>
                <a:cubicBezTo>
                  <a:pt x="1092" y="16"/>
                  <a:pt x="1110" y="22"/>
                  <a:pt x="1125" y="37"/>
                </a:cubicBezTo>
                <a:cubicBezTo>
                  <a:pt x="1233" y="143"/>
                  <a:pt x="1233" y="143"/>
                  <a:pt x="1233" y="143"/>
                </a:cubicBezTo>
                <a:cubicBezTo>
                  <a:pt x="1260" y="171"/>
                  <a:pt x="1260" y="219"/>
                  <a:pt x="1233" y="246"/>
                </a:cubicBezTo>
                <a:cubicBezTo>
                  <a:pt x="1190" y="289"/>
                  <a:pt x="1190" y="289"/>
                  <a:pt x="1190" y="289"/>
                </a:cubicBezTo>
                <a:cubicBezTo>
                  <a:pt x="1187" y="292"/>
                  <a:pt x="1184" y="292"/>
                  <a:pt x="1177" y="292"/>
                </a:cubicBezTo>
                <a:moveTo>
                  <a:pt x="1018" y="92"/>
                </a:moveTo>
                <a:cubicBezTo>
                  <a:pt x="1177" y="249"/>
                  <a:pt x="1177" y="249"/>
                  <a:pt x="1177" y="249"/>
                </a:cubicBezTo>
                <a:cubicBezTo>
                  <a:pt x="1208" y="219"/>
                  <a:pt x="1208" y="219"/>
                  <a:pt x="1208" y="219"/>
                </a:cubicBezTo>
                <a:cubicBezTo>
                  <a:pt x="1220" y="207"/>
                  <a:pt x="1220" y="183"/>
                  <a:pt x="1205" y="171"/>
                </a:cubicBezTo>
                <a:cubicBezTo>
                  <a:pt x="1098" y="62"/>
                  <a:pt x="1098" y="62"/>
                  <a:pt x="1098" y="62"/>
                </a:cubicBezTo>
                <a:cubicBezTo>
                  <a:pt x="1086" y="49"/>
                  <a:pt x="1061" y="49"/>
                  <a:pt x="1049" y="62"/>
                </a:cubicBezTo>
                <a:lnTo>
                  <a:pt x="1018" y="92"/>
                </a:lnTo>
              </a:path>
              <a:path w="1283" h="1284">
                <a:moveTo>
                  <a:pt x="20" y="1272"/>
                </a:moveTo>
                <a:cubicBezTo>
                  <a:pt x="14" y="1272"/>
                  <a:pt x="10" y="1269"/>
                  <a:pt x="4" y="1266"/>
                </a:cubicBezTo>
                <a:cubicBezTo>
                  <a:pt x="1" y="1263"/>
                  <a:pt x="-1" y="1257"/>
                  <a:pt x="1" y="1251"/>
                </a:cubicBezTo>
                <a:cubicBezTo>
                  <a:pt x="14" y="1158"/>
                  <a:pt x="14" y="1158"/>
                  <a:pt x="14" y="1158"/>
                </a:cubicBezTo>
                <a:cubicBezTo>
                  <a:pt x="14" y="1152"/>
                  <a:pt x="20" y="1146"/>
                  <a:pt x="26" y="1143"/>
                </a:cubicBezTo>
                <a:cubicBezTo>
                  <a:pt x="32" y="1143"/>
                  <a:pt x="38" y="1143"/>
                  <a:pt x="44" y="1149"/>
                </a:cubicBezTo>
                <a:cubicBezTo>
                  <a:pt x="127" y="1226"/>
                  <a:pt x="127" y="1226"/>
                  <a:pt x="127" y="1226"/>
                </a:cubicBezTo>
                <a:cubicBezTo>
                  <a:pt x="130" y="1232"/>
                  <a:pt x="133" y="1238"/>
                  <a:pt x="130" y="1244"/>
                </a:cubicBezTo>
                <a:cubicBezTo>
                  <a:pt x="127" y="1254"/>
                  <a:pt x="124" y="1257"/>
                  <a:pt x="115" y="1260"/>
                </a:cubicBezTo>
                <a:cubicBezTo>
                  <a:pt x="23" y="1272"/>
                  <a:pt x="23" y="1272"/>
                  <a:pt x="23" y="1272"/>
                </a:cubicBezTo>
                <a:cubicBezTo>
                  <a:pt x="20" y="1272"/>
                  <a:pt x="20" y="1272"/>
                  <a:pt x="20" y="1272"/>
                </a:cubicBezTo>
                <a:moveTo>
                  <a:pt x="44" y="1198"/>
                </a:moveTo>
                <a:cubicBezTo>
                  <a:pt x="41" y="1232"/>
                  <a:pt x="41" y="1232"/>
                  <a:pt x="41" y="1232"/>
                </a:cubicBezTo>
                <a:cubicBezTo>
                  <a:pt x="72" y="1226"/>
                  <a:pt x="72" y="1226"/>
                  <a:pt x="72" y="1226"/>
                </a:cubicBezTo>
                <a:lnTo>
                  <a:pt x="44" y="1198"/>
                </a:lnTo>
              </a:path>
              <a:path w="1283" h="1284">
                <a:moveTo>
                  <a:pt x="110" y="1257"/>
                </a:moveTo>
                <a:cubicBezTo>
                  <a:pt x="107" y="1257"/>
                  <a:pt x="101" y="1254"/>
                  <a:pt x="98" y="1251"/>
                </a:cubicBezTo>
                <a:cubicBezTo>
                  <a:pt x="19" y="1172"/>
                  <a:pt x="19" y="1172"/>
                  <a:pt x="19" y="1172"/>
                </a:cubicBezTo>
                <a:cubicBezTo>
                  <a:pt x="13" y="1169"/>
                  <a:pt x="13" y="1163"/>
                  <a:pt x="13" y="1157"/>
                </a:cubicBezTo>
                <a:cubicBezTo>
                  <a:pt x="31" y="1032"/>
                  <a:pt x="31" y="1032"/>
                  <a:pt x="31" y="1032"/>
                </a:cubicBezTo>
                <a:cubicBezTo>
                  <a:pt x="31" y="1029"/>
                  <a:pt x="34" y="1023"/>
                  <a:pt x="37" y="1020"/>
                </a:cubicBezTo>
                <a:cubicBezTo>
                  <a:pt x="43" y="1017"/>
                  <a:pt x="46" y="1017"/>
                  <a:pt x="52" y="1017"/>
                </a:cubicBezTo>
                <a:cubicBezTo>
                  <a:pt x="205" y="1047"/>
                  <a:pt x="205" y="1047"/>
                  <a:pt x="205" y="1047"/>
                </a:cubicBezTo>
                <a:cubicBezTo>
                  <a:pt x="214" y="1050"/>
                  <a:pt x="217" y="1056"/>
                  <a:pt x="220" y="1062"/>
                </a:cubicBezTo>
                <a:cubicBezTo>
                  <a:pt x="251" y="1218"/>
                  <a:pt x="251" y="1218"/>
                  <a:pt x="251" y="1218"/>
                </a:cubicBezTo>
                <a:cubicBezTo>
                  <a:pt x="251" y="1221"/>
                  <a:pt x="251" y="1227"/>
                  <a:pt x="248" y="1230"/>
                </a:cubicBezTo>
                <a:cubicBezTo>
                  <a:pt x="244" y="1236"/>
                  <a:pt x="241" y="1239"/>
                  <a:pt x="235" y="1239"/>
                </a:cubicBezTo>
                <a:cubicBezTo>
                  <a:pt x="113" y="1257"/>
                  <a:pt x="113" y="1257"/>
                  <a:pt x="113" y="1257"/>
                </a:cubicBezTo>
                <a:cubicBezTo>
                  <a:pt x="113" y="1257"/>
                  <a:pt x="113" y="1257"/>
                  <a:pt x="110" y="1257"/>
                </a:cubicBezTo>
                <a:moveTo>
                  <a:pt x="49" y="1154"/>
                </a:moveTo>
                <a:cubicBezTo>
                  <a:pt x="116" y="1218"/>
                  <a:pt x="116" y="1218"/>
                  <a:pt x="116" y="1218"/>
                </a:cubicBezTo>
                <a:cubicBezTo>
                  <a:pt x="211" y="1206"/>
                  <a:pt x="211" y="1206"/>
                  <a:pt x="211" y="1206"/>
                </a:cubicBezTo>
                <a:cubicBezTo>
                  <a:pt x="187" y="1081"/>
                  <a:pt x="187" y="1081"/>
                  <a:pt x="187" y="1081"/>
                </a:cubicBezTo>
                <a:cubicBezTo>
                  <a:pt x="65" y="1056"/>
                  <a:pt x="65" y="1056"/>
                  <a:pt x="65" y="1056"/>
                </a:cubicBezTo>
                <a:lnTo>
                  <a:pt x="49" y="1154"/>
                </a:lnTo>
              </a:path>
              <a:path w="1283" h="1284">
                <a:moveTo>
                  <a:pt x="215" y="1081"/>
                </a:moveTo>
                <a:lnTo>
                  <a:pt x="192" y="1055"/>
                </a:lnTo>
                <a:lnTo>
                  <a:pt x="1025" y="216"/>
                </a:lnTo>
                <a:lnTo>
                  <a:pt x="1052" y="245"/>
                </a:lnTo>
                <a:lnTo>
                  <a:pt x="215" y="1081"/>
                </a:lnTo>
              </a:path>
            </a:pathLst>
          </a:custGeom>
          <a:solidFill>
            <a:srgbClr val="82B7E5">
              <a:alpha val="100000"/>
            </a:srgbClr>
          </a:solidFill>
          <a:ln w="0" cap="flat">
            <a:noFill/>
            <a:prstDash val="solid"/>
            <a:miter lim="0"/>
          </a:ln>
        </p:spPr>
        <p:txBody>
          <a:bodyPr rtlCol="0"/>
          <a:lstStyle/>
          <a:p>
            <a:pPr algn="ctr"/>
            <a:endParaRPr lang="zh-CN" altLang="en-US"/>
          </a:p>
        </p:txBody>
      </p:sp>
      <p:sp>
        <p:nvSpPr>
          <p:cNvPr id="788" name="path 788"/>
          <p:cNvSpPr/>
          <p:nvPr/>
        </p:nvSpPr>
        <p:spPr>
          <a:xfrm>
            <a:off x="4383849" y="1541043"/>
            <a:ext cx="674560" cy="913078"/>
          </a:xfrm>
          <a:custGeom>
            <a:avLst/>
            <a:gdLst/>
            <a:ahLst/>
            <a:cxnLst/>
            <a:rect l="0" t="0" r="0" b="0"/>
            <a:pathLst>
              <a:path w="1062" h="1437">
                <a:moveTo>
                  <a:pt x="530" y="1197"/>
                </a:moveTo>
                <a:cubicBezTo>
                  <a:pt x="411" y="1197"/>
                  <a:pt x="411" y="1197"/>
                  <a:pt x="411" y="1197"/>
                </a:cubicBezTo>
                <a:cubicBezTo>
                  <a:pt x="399" y="1197"/>
                  <a:pt x="393" y="1188"/>
                  <a:pt x="393" y="1179"/>
                </a:cubicBezTo>
                <a:cubicBezTo>
                  <a:pt x="393" y="546"/>
                  <a:pt x="393" y="546"/>
                  <a:pt x="393" y="546"/>
                </a:cubicBezTo>
                <a:cubicBezTo>
                  <a:pt x="393" y="540"/>
                  <a:pt x="396" y="534"/>
                  <a:pt x="402" y="531"/>
                </a:cubicBezTo>
                <a:cubicBezTo>
                  <a:pt x="405" y="528"/>
                  <a:pt x="414" y="528"/>
                  <a:pt x="420" y="531"/>
                </a:cubicBezTo>
                <a:cubicBezTo>
                  <a:pt x="539" y="598"/>
                  <a:pt x="539" y="598"/>
                  <a:pt x="539" y="598"/>
                </a:cubicBezTo>
                <a:cubicBezTo>
                  <a:pt x="542" y="601"/>
                  <a:pt x="548" y="607"/>
                  <a:pt x="548" y="613"/>
                </a:cubicBezTo>
                <a:cubicBezTo>
                  <a:pt x="548" y="1179"/>
                  <a:pt x="548" y="1179"/>
                  <a:pt x="548" y="1179"/>
                </a:cubicBezTo>
                <a:cubicBezTo>
                  <a:pt x="548" y="1188"/>
                  <a:pt x="539" y="1197"/>
                  <a:pt x="530" y="1197"/>
                </a:cubicBezTo>
                <a:moveTo>
                  <a:pt x="429" y="1160"/>
                </a:moveTo>
                <a:cubicBezTo>
                  <a:pt x="512" y="1160"/>
                  <a:pt x="512" y="1160"/>
                  <a:pt x="512" y="1160"/>
                </a:cubicBezTo>
                <a:cubicBezTo>
                  <a:pt x="512" y="625"/>
                  <a:pt x="512" y="625"/>
                  <a:pt x="512" y="625"/>
                </a:cubicBezTo>
                <a:cubicBezTo>
                  <a:pt x="429" y="576"/>
                  <a:pt x="429" y="576"/>
                  <a:pt x="429" y="576"/>
                </a:cubicBezTo>
                <a:lnTo>
                  <a:pt x="429" y="1160"/>
                </a:lnTo>
              </a:path>
              <a:path w="1062" h="1437">
                <a:moveTo>
                  <a:pt x="650" y="1197"/>
                </a:moveTo>
                <a:cubicBezTo>
                  <a:pt x="531" y="1197"/>
                  <a:pt x="531" y="1197"/>
                  <a:pt x="531" y="1197"/>
                </a:cubicBezTo>
                <a:cubicBezTo>
                  <a:pt x="519" y="1197"/>
                  <a:pt x="513" y="1188"/>
                  <a:pt x="513" y="1179"/>
                </a:cubicBezTo>
                <a:cubicBezTo>
                  <a:pt x="513" y="613"/>
                  <a:pt x="513" y="613"/>
                  <a:pt x="513" y="613"/>
                </a:cubicBezTo>
                <a:cubicBezTo>
                  <a:pt x="513" y="607"/>
                  <a:pt x="516" y="601"/>
                  <a:pt x="522" y="598"/>
                </a:cubicBezTo>
                <a:cubicBezTo>
                  <a:pt x="641" y="531"/>
                  <a:pt x="641" y="531"/>
                  <a:pt x="641" y="531"/>
                </a:cubicBezTo>
                <a:cubicBezTo>
                  <a:pt x="647" y="528"/>
                  <a:pt x="653" y="528"/>
                  <a:pt x="659" y="531"/>
                </a:cubicBezTo>
                <a:cubicBezTo>
                  <a:pt x="666" y="534"/>
                  <a:pt x="669" y="540"/>
                  <a:pt x="669" y="546"/>
                </a:cubicBezTo>
                <a:cubicBezTo>
                  <a:pt x="669" y="1179"/>
                  <a:pt x="669" y="1179"/>
                  <a:pt x="669" y="1179"/>
                </a:cubicBezTo>
                <a:cubicBezTo>
                  <a:pt x="669" y="1188"/>
                  <a:pt x="659" y="1197"/>
                  <a:pt x="650" y="1197"/>
                </a:cubicBezTo>
                <a:moveTo>
                  <a:pt x="550" y="1160"/>
                </a:moveTo>
                <a:cubicBezTo>
                  <a:pt x="632" y="1160"/>
                  <a:pt x="632" y="1160"/>
                  <a:pt x="632" y="1160"/>
                </a:cubicBezTo>
                <a:cubicBezTo>
                  <a:pt x="632" y="576"/>
                  <a:pt x="632" y="576"/>
                  <a:pt x="632" y="576"/>
                </a:cubicBezTo>
                <a:cubicBezTo>
                  <a:pt x="550" y="625"/>
                  <a:pt x="550" y="625"/>
                  <a:pt x="550" y="625"/>
                </a:cubicBezTo>
                <a:lnTo>
                  <a:pt x="550" y="1160"/>
                </a:lnTo>
              </a:path>
              <a:path w="1062" h="1437">
                <a:moveTo>
                  <a:pt x="724" y="1437"/>
                </a:moveTo>
                <a:cubicBezTo>
                  <a:pt x="335" y="1437"/>
                  <a:pt x="335" y="1437"/>
                  <a:pt x="335" y="1437"/>
                </a:cubicBezTo>
                <a:cubicBezTo>
                  <a:pt x="326" y="1437"/>
                  <a:pt x="316" y="1428"/>
                  <a:pt x="316" y="1419"/>
                </a:cubicBezTo>
                <a:cubicBezTo>
                  <a:pt x="316" y="1180"/>
                  <a:pt x="316" y="1180"/>
                  <a:pt x="316" y="1180"/>
                </a:cubicBezTo>
                <a:cubicBezTo>
                  <a:pt x="316" y="1168"/>
                  <a:pt x="326" y="1162"/>
                  <a:pt x="335" y="1162"/>
                </a:cubicBezTo>
                <a:cubicBezTo>
                  <a:pt x="724" y="1162"/>
                  <a:pt x="724" y="1162"/>
                  <a:pt x="724" y="1162"/>
                </a:cubicBezTo>
                <a:cubicBezTo>
                  <a:pt x="736" y="1162"/>
                  <a:pt x="742" y="1168"/>
                  <a:pt x="742" y="1180"/>
                </a:cubicBezTo>
                <a:cubicBezTo>
                  <a:pt x="742" y="1419"/>
                  <a:pt x="742" y="1419"/>
                  <a:pt x="742" y="1419"/>
                </a:cubicBezTo>
                <a:cubicBezTo>
                  <a:pt x="742" y="1428"/>
                  <a:pt x="736" y="1437"/>
                  <a:pt x="724" y="1437"/>
                </a:cubicBezTo>
                <a:moveTo>
                  <a:pt x="353" y="1401"/>
                </a:moveTo>
                <a:cubicBezTo>
                  <a:pt x="705" y="1401"/>
                  <a:pt x="705" y="1401"/>
                  <a:pt x="705" y="1401"/>
                </a:cubicBezTo>
                <a:cubicBezTo>
                  <a:pt x="705" y="1198"/>
                  <a:pt x="705" y="1198"/>
                  <a:pt x="705" y="1198"/>
                </a:cubicBezTo>
                <a:cubicBezTo>
                  <a:pt x="353" y="1198"/>
                  <a:pt x="353" y="1198"/>
                  <a:pt x="353" y="1198"/>
                </a:cubicBezTo>
                <a:lnTo>
                  <a:pt x="353" y="1401"/>
                </a:lnTo>
              </a:path>
              <a:path w="1062" h="1437">
                <a:moveTo>
                  <a:pt x="723" y="1197"/>
                </a:moveTo>
                <a:cubicBezTo>
                  <a:pt x="335" y="1197"/>
                  <a:pt x="335" y="1197"/>
                  <a:pt x="335" y="1197"/>
                </a:cubicBezTo>
                <a:cubicBezTo>
                  <a:pt x="329" y="1197"/>
                  <a:pt x="326" y="1194"/>
                  <a:pt x="323" y="1191"/>
                </a:cubicBezTo>
                <a:cubicBezTo>
                  <a:pt x="317" y="1188"/>
                  <a:pt x="317" y="1182"/>
                  <a:pt x="317" y="1175"/>
                </a:cubicBezTo>
                <a:cubicBezTo>
                  <a:pt x="317" y="1072"/>
                  <a:pt x="262" y="1017"/>
                  <a:pt x="204" y="962"/>
                </a:cubicBezTo>
                <a:cubicBezTo>
                  <a:pt x="183" y="938"/>
                  <a:pt x="158" y="916"/>
                  <a:pt x="140" y="889"/>
                </a:cubicBezTo>
                <a:cubicBezTo>
                  <a:pt x="122" y="871"/>
                  <a:pt x="106" y="849"/>
                  <a:pt x="91" y="828"/>
                </a:cubicBezTo>
                <a:cubicBezTo>
                  <a:pt x="30" y="740"/>
                  <a:pt x="0" y="636"/>
                  <a:pt x="0" y="530"/>
                </a:cubicBezTo>
                <a:cubicBezTo>
                  <a:pt x="0" y="237"/>
                  <a:pt x="238" y="0"/>
                  <a:pt x="531" y="0"/>
                </a:cubicBezTo>
                <a:cubicBezTo>
                  <a:pt x="531" y="0"/>
                  <a:pt x="531" y="0"/>
                  <a:pt x="531" y="3"/>
                </a:cubicBezTo>
                <a:cubicBezTo>
                  <a:pt x="824" y="3"/>
                  <a:pt x="1062" y="240"/>
                  <a:pt x="1062" y="530"/>
                </a:cubicBezTo>
                <a:cubicBezTo>
                  <a:pt x="1062" y="636"/>
                  <a:pt x="1028" y="740"/>
                  <a:pt x="970" y="828"/>
                </a:cubicBezTo>
                <a:cubicBezTo>
                  <a:pt x="955" y="849"/>
                  <a:pt x="937" y="871"/>
                  <a:pt x="921" y="889"/>
                </a:cubicBezTo>
                <a:cubicBezTo>
                  <a:pt x="900" y="916"/>
                  <a:pt x="876" y="938"/>
                  <a:pt x="854" y="962"/>
                </a:cubicBezTo>
                <a:cubicBezTo>
                  <a:pt x="796" y="1017"/>
                  <a:pt x="741" y="1072"/>
                  <a:pt x="741" y="1175"/>
                </a:cubicBezTo>
                <a:cubicBezTo>
                  <a:pt x="744" y="1182"/>
                  <a:pt x="741" y="1188"/>
                  <a:pt x="738" y="1191"/>
                </a:cubicBezTo>
                <a:cubicBezTo>
                  <a:pt x="735" y="1194"/>
                  <a:pt x="729" y="1197"/>
                  <a:pt x="723" y="1197"/>
                </a:cubicBezTo>
                <a:moveTo>
                  <a:pt x="354" y="1160"/>
                </a:moveTo>
                <a:cubicBezTo>
                  <a:pt x="708" y="1160"/>
                  <a:pt x="708" y="1160"/>
                  <a:pt x="708" y="1160"/>
                </a:cubicBezTo>
                <a:cubicBezTo>
                  <a:pt x="711" y="1051"/>
                  <a:pt x="772" y="993"/>
                  <a:pt x="830" y="935"/>
                </a:cubicBezTo>
                <a:cubicBezTo>
                  <a:pt x="851" y="913"/>
                  <a:pt x="873" y="892"/>
                  <a:pt x="891" y="868"/>
                </a:cubicBezTo>
                <a:cubicBezTo>
                  <a:pt x="891" y="865"/>
                  <a:pt x="894" y="865"/>
                  <a:pt x="894" y="865"/>
                </a:cubicBezTo>
                <a:cubicBezTo>
                  <a:pt x="909" y="846"/>
                  <a:pt x="924" y="828"/>
                  <a:pt x="940" y="807"/>
                </a:cubicBezTo>
                <a:cubicBezTo>
                  <a:pt x="995" y="725"/>
                  <a:pt x="1025" y="630"/>
                  <a:pt x="1025" y="530"/>
                </a:cubicBezTo>
                <a:cubicBezTo>
                  <a:pt x="1025" y="258"/>
                  <a:pt x="802" y="39"/>
                  <a:pt x="531" y="39"/>
                </a:cubicBezTo>
                <a:cubicBezTo>
                  <a:pt x="531" y="39"/>
                  <a:pt x="528" y="36"/>
                  <a:pt x="528" y="36"/>
                </a:cubicBezTo>
                <a:cubicBezTo>
                  <a:pt x="256" y="39"/>
                  <a:pt x="36" y="258"/>
                  <a:pt x="36" y="530"/>
                </a:cubicBezTo>
                <a:cubicBezTo>
                  <a:pt x="36" y="630"/>
                  <a:pt x="64" y="725"/>
                  <a:pt x="122" y="807"/>
                </a:cubicBezTo>
                <a:cubicBezTo>
                  <a:pt x="134" y="828"/>
                  <a:pt x="149" y="846"/>
                  <a:pt x="167" y="865"/>
                </a:cubicBezTo>
                <a:cubicBezTo>
                  <a:pt x="167" y="865"/>
                  <a:pt x="167" y="865"/>
                  <a:pt x="167" y="868"/>
                </a:cubicBezTo>
                <a:cubicBezTo>
                  <a:pt x="186" y="892"/>
                  <a:pt x="207" y="913"/>
                  <a:pt x="232" y="935"/>
                </a:cubicBezTo>
                <a:cubicBezTo>
                  <a:pt x="290" y="993"/>
                  <a:pt x="347" y="1051"/>
                  <a:pt x="354" y="1160"/>
                </a:cubicBezTo>
              </a:path>
              <a:path w="1062" h="1437">
                <a:moveTo>
                  <a:pt x="141" y="531"/>
                </a:moveTo>
                <a:cubicBezTo>
                  <a:pt x="105" y="531"/>
                  <a:pt x="105" y="531"/>
                  <a:pt x="105" y="531"/>
                </a:cubicBezTo>
                <a:cubicBezTo>
                  <a:pt x="105" y="397"/>
                  <a:pt x="169" y="266"/>
                  <a:pt x="281" y="187"/>
                </a:cubicBezTo>
                <a:cubicBezTo>
                  <a:pt x="302" y="218"/>
                  <a:pt x="302" y="218"/>
                  <a:pt x="302" y="218"/>
                </a:cubicBezTo>
                <a:cubicBezTo>
                  <a:pt x="199" y="291"/>
                  <a:pt x="141" y="409"/>
                  <a:pt x="141" y="531"/>
                </a:cubicBezTo>
              </a:path>
              <a:path w="1062" h="1437">
                <a:moveTo>
                  <a:pt x="357" y="184"/>
                </a:moveTo>
                <a:cubicBezTo>
                  <a:pt x="340" y="150"/>
                  <a:pt x="340" y="150"/>
                  <a:pt x="340" y="150"/>
                </a:cubicBezTo>
                <a:cubicBezTo>
                  <a:pt x="355" y="144"/>
                  <a:pt x="369" y="138"/>
                  <a:pt x="381" y="132"/>
                </a:cubicBezTo>
                <a:cubicBezTo>
                  <a:pt x="396" y="166"/>
                  <a:pt x="396" y="166"/>
                  <a:pt x="396" y="166"/>
                </a:cubicBezTo>
                <a:cubicBezTo>
                  <a:pt x="381" y="172"/>
                  <a:pt x="369" y="178"/>
                  <a:pt x="357" y="184"/>
                </a:cubicBezTo>
              </a:path>
              <a:path w="1062" h="1437">
                <a:moveTo>
                  <a:pt x="296" y="1249"/>
                </a:moveTo>
                <a:lnTo>
                  <a:pt x="766" y="1249"/>
                </a:lnTo>
                <a:lnTo>
                  <a:pt x="766" y="1288"/>
                </a:lnTo>
                <a:lnTo>
                  <a:pt x="296" y="1288"/>
                </a:lnTo>
                <a:lnTo>
                  <a:pt x="296" y="1249"/>
                </a:lnTo>
                <a:close/>
              </a:path>
              <a:path w="1062" h="1437">
                <a:moveTo>
                  <a:pt x="296" y="1324"/>
                </a:moveTo>
                <a:lnTo>
                  <a:pt x="766" y="1324"/>
                </a:lnTo>
                <a:lnTo>
                  <a:pt x="766" y="1357"/>
                </a:lnTo>
                <a:lnTo>
                  <a:pt x="296" y="1357"/>
                </a:lnTo>
                <a:lnTo>
                  <a:pt x="296" y="1324"/>
                </a:lnTo>
                <a:close/>
              </a:path>
              <a:path w="1062" h="1437">
                <a:moveTo>
                  <a:pt x="595" y="472"/>
                </a:moveTo>
                <a:cubicBezTo>
                  <a:pt x="467" y="472"/>
                  <a:pt x="467" y="472"/>
                  <a:pt x="467" y="472"/>
                </a:cubicBezTo>
                <a:cubicBezTo>
                  <a:pt x="461" y="472"/>
                  <a:pt x="455" y="469"/>
                  <a:pt x="449" y="463"/>
                </a:cubicBezTo>
                <a:cubicBezTo>
                  <a:pt x="446" y="457"/>
                  <a:pt x="446" y="451"/>
                  <a:pt x="449" y="444"/>
                </a:cubicBezTo>
                <a:cubicBezTo>
                  <a:pt x="515" y="334"/>
                  <a:pt x="515" y="334"/>
                  <a:pt x="515" y="334"/>
                </a:cubicBezTo>
                <a:cubicBezTo>
                  <a:pt x="519" y="328"/>
                  <a:pt x="525" y="325"/>
                  <a:pt x="531" y="325"/>
                </a:cubicBezTo>
                <a:cubicBezTo>
                  <a:pt x="537" y="325"/>
                  <a:pt x="543" y="328"/>
                  <a:pt x="546" y="334"/>
                </a:cubicBezTo>
                <a:cubicBezTo>
                  <a:pt x="610" y="444"/>
                  <a:pt x="610" y="444"/>
                  <a:pt x="610" y="444"/>
                </a:cubicBezTo>
                <a:cubicBezTo>
                  <a:pt x="613" y="451"/>
                  <a:pt x="613" y="457"/>
                  <a:pt x="610" y="463"/>
                </a:cubicBezTo>
                <a:cubicBezTo>
                  <a:pt x="607" y="469"/>
                  <a:pt x="601" y="472"/>
                  <a:pt x="595" y="472"/>
                </a:cubicBezTo>
                <a:moveTo>
                  <a:pt x="497" y="435"/>
                </a:moveTo>
                <a:cubicBezTo>
                  <a:pt x="564" y="435"/>
                  <a:pt x="564" y="435"/>
                  <a:pt x="564" y="435"/>
                </a:cubicBezTo>
                <a:cubicBezTo>
                  <a:pt x="531" y="380"/>
                  <a:pt x="531" y="380"/>
                  <a:pt x="531" y="380"/>
                </a:cubicBezTo>
                <a:lnTo>
                  <a:pt x="497" y="435"/>
                </a:lnTo>
              </a:path>
              <a:path w="1062" h="1437">
                <a:moveTo>
                  <a:pt x="531" y="627"/>
                </a:moveTo>
                <a:cubicBezTo>
                  <a:pt x="528" y="627"/>
                  <a:pt x="525" y="627"/>
                  <a:pt x="522" y="624"/>
                </a:cubicBezTo>
                <a:cubicBezTo>
                  <a:pt x="402" y="561"/>
                  <a:pt x="402" y="561"/>
                  <a:pt x="402" y="561"/>
                </a:cubicBezTo>
                <a:cubicBezTo>
                  <a:pt x="396" y="561"/>
                  <a:pt x="393" y="555"/>
                  <a:pt x="393" y="552"/>
                </a:cubicBezTo>
                <a:cubicBezTo>
                  <a:pt x="390" y="546"/>
                  <a:pt x="393" y="540"/>
                  <a:pt x="393" y="537"/>
                </a:cubicBezTo>
                <a:cubicBezTo>
                  <a:pt x="451" y="446"/>
                  <a:pt x="451" y="446"/>
                  <a:pt x="451" y="446"/>
                </a:cubicBezTo>
                <a:cubicBezTo>
                  <a:pt x="454" y="440"/>
                  <a:pt x="460" y="437"/>
                  <a:pt x="466" y="437"/>
                </a:cubicBezTo>
                <a:cubicBezTo>
                  <a:pt x="595" y="437"/>
                  <a:pt x="595" y="437"/>
                  <a:pt x="595" y="437"/>
                </a:cubicBezTo>
                <a:cubicBezTo>
                  <a:pt x="601" y="437"/>
                  <a:pt x="607" y="440"/>
                  <a:pt x="610" y="446"/>
                </a:cubicBezTo>
                <a:cubicBezTo>
                  <a:pt x="665" y="537"/>
                  <a:pt x="665" y="537"/>
                  <a:pt x="665" y="537"/>
                </a:cubicBezTo>
                <a:cubicBezTo>
                  <a:pt x="669" y="540"/>
                  <a:pt x="669" y="546"/>
                  <a:pt x="665" y="552"/>
                </a:cubicBezTo>
                <a:cubicBezTo>
                  <a:pt x="665" y="555"/>
                  <a:pt x="662" y="561"/>
                  <a:pt x="659" y="561"/>
                </a:cubicBezTo>
                <a:cubicBezTo>
                  <a:pt x="537" y="624"/>
                  <a:pt x="537" y="624"/>
                  <a:pt x="537" y="624"/>
                </a:cubicBezTo>
                <a:cubicBezTo>
                  <a:pt x="537" y="627"/>
                  <a:pt x="534" y="627"/>
                  <a:pt x="531" y="627"/>
                </a:cubicBezTo>
                <a:moveTo>
                  <a:pt x="436" y="540"/>
                </a:moveTo>
                <a:cubicBezTo>
                  <a:pt x="531" y="588"/>
                  <a:pt x="531" y="588"/>
                  <a:pt x="531" y="588"/>
                </a:cubicBezTo>
                <a:cubicBezTo>
                  <a:pt x="623" y="540"/>
                  <a:pt x="623" y="540"/>
                  <a:pt x="623" y="540"/>
                </a:cubicBezTo>
                <a:cubicBezTo>
                  <a:pt x="586" y="473"/>
                  <a:pt x="586" y="473"/>
                  <a:pt x="586" y="473"/>
                </a:cubicBezTo>
                <a:cubicBezTo>
                  <a:pt x="476" y="473"/>
                  <a:pt x="476" y="473"/>
                  <a:pt x="476" y="473"/>
                </a:cubicBezTo>
                <a:lnTo>
                  <a:pt x="436" y="540"/>
                </a:lnTo>
              </a:path>
              <a:path w="1062" h="1437">
                <a:moveTo>
                  <a:pt x="514" y="611"/>
                </a:moveTo>
                <a:lnTo>
                  <a:pt x="548" y="611"/>
                </a:lnTo>
                <a:lnTo>
                  <a:pt x="548" y="1180"/>
                </a:lnTo>
                <a:lnTo>
                  <a:pt x="514" y="1180"/>
                </a:lnTo>
                <a:lnTo>
                  <a:pt x="514" y="611"/>
                </a:lnTo>
                <a:close/>
              </a:path>
            </a:pathLst>
          </a:custGeom>
          <a:solidFill>
            <a:srgbClr val="3F89CD">
              <a:alpha val="100000"/>
            </a:srgbClr>
          </a:solidFill>
          <a:ln w="0" cap="flat">
            <a:noFill/>
            <a:prstDash val="solid"/>
            <a:miter lim="0"/>
          </a:ln>
        </p:spPr>
        <p:txBody>
          <a:bodyPr rtlCol="0"/>
          <a:lstStyle/>
          <a:p>
            <a:pPr algn="ctr"/>
            <a:endParaRPr lang="zh-CN" altLang="en-US"/>
          </a:p>
        </p:txBody>
      </p:sp>
      <p:pic>
        <p:nvPicPr>
          <p:cNvPr id="790" name="picture 790"/>
          <p:cNvPicPr>
            <a:picLocks noChangeAspect="1"/>
          </p:cNvPicPr>
          <p:nvPr/>
        </p:nvPicPr>
        <p:blipFill>
          <a:blip r:embed="rId2"/>
          <a:stretch>
            <a:fillRect/>
          </a:stretch>
        </p:blipFill>
        <p:spPr>
          <a:xfrm rot="21600000">
            <a:off x="8149668" y="123443"/>
            <a:ext cx="632512" cy="694523"/>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68" name="picture 768"/>
          <p:cNvPicPr>
            <a:picLocks noChangeAspect="1"/>
          </p:cNvPicPr>
          <p:nvPr/>
        </p:nvPicPr>
        <p:blipFill>
          <a:blip r:embed="rId1"/>
          <a:stretch>
            <a:fillRect/>
          </a:stretch>
        </p:blipFill>
        <p:spPr>
          <a:xfrm rot="21600000">
            <a:off x="0" y="0"/>
            <a:ext cx="9144000" cy="5143500"/>
          </a:xfrm>
          <a:prstGeom prst="rect">
            <a:avLst/>
          </a:prstGeom>
        </p:spPr>
      </p:pic>
      <p:sp>
        <p:nvSpPr>
          <p:cNvPr id="784" name="textbox 784"/>
          <p:cNvSpPr/>
          <p:nvPr/>
        </p:nvSpPr>
        <p:spPr>
          <a:xfrm>
            <a:off x="901382" y="294462"/>
            <a:ext cx="2687954" cy="291465"/>
          </a:xfrm>
          <a:prstGeom prst="rect">
            <a:avLst/>
          </a:prstGeom>
          <a:noFill/>
          <a:ln w="0" cap="flat">
            <a:noFill/>
            <a:prstDash val="solid"/>
            <a:miter lim="0"/>
          </a:ln>
        </p:spPr>
        <p:txBody>
          <a:bodyPr vert="horz" wrap="square" lIns="0" tIns="0" rIns="0" bIns="0"/>
          <a:lstStyle/>
          <a:p>
            <a:pPr algn="l" rtl="0" eaLnBrk="0">
              <a:lnSpc>
                <a:spcPct val="88000"/>
              </a:lnSpc>
            </a:pPr>
            <a:endParaRPr sz="100" dirty="0">
              <a:latin typeface="Arial" panose="020B0604020202020204"/>
              <a:ea typeface="Arial" panose="020B0604020202020204"/>
              <a:cs typeface="Arial" panose="020B0604020202020204"/>
            </a:endParaRPr>
          </a:p>
          <a:p>
            <a:pPr marL="12700" algn="l" rtl="0" eaLnBrk="0">
              <a:lnSpc>
                <a:spcPct val="87000"/>
              </a:lnSpc>
            </a:pPr>
            <a:r>
              <a:rPr lang="zh-CN" sz="2000" b="1"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东湖</a:t>
            </a:r>
            <a:r>
              <a:rPr lang="en-US" altLang="zh-CN" sz="2000" b="1"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A</a:t>
            </a:r>
            <a:r>
              <a:rPr lang="zh-CN" altLang="en-US" sz="2000" b="1"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rPr>
              <a:t>区项目预算</a:t>
            </a:r>
            <a:endParaRPr lang="zh-CN" altLang="en-US" sz="2000" b="1" kern="0" spc="90" dirty="0">
              <a:solidFill>
                <a:srgbClr val="00B050">
                  <a:alpha val="100000"/>
                </a:srgbClr>
              </a:solidFill>
              <a:latin typeface="微软雅黑" panose="020B0503020204020204" charset="-122"/>
              <a:ea typeface="微软雅黑" panose="020B0503020204020204" charset="-122"/>
              <a:cs typeface="微软雅黑" panose="020B0503020204020204" charset="-122"/>
            </a:endParaRPr>
          </a:p>
        </p:txBody>
      </p:sp>
      <p:graphicFrame>
        <p:nvGraphicFramePr>
          <p:cNvPr id="2" name="表格 1"/>
          <p:cNvGraphicFramePr/>
          <p:nvPr>
            <p:custDataLst>
              <p:tags r:id="rId2"/>
            </p:custDataLst>
          </p:nvPr>
        </p:nvGraphicFramePr>
        <p:xfrm>
          <a:off x="1422400" y="910590"/>
          <a:ext cx="5827395" cy="3684905"/>
        </p:xfrm>
        <a:graphic>
          <a:graphicData uri="http://schemas.openxmlformats.org/drawingml/2006/table">
            <a:tbl>
              <a:tblPr/>
              <a:tblGrid>
                <a:gridCol w="940435"/>
                <a:gridCol w="939800"/>
                <a:gridCol w="939800"/>
                <a:gridCol w="697865"/>
                <a:gridCol w="841375"/>
                <a:gridCol w="694690"/>
                <a:gridCol w="773430"/>
              </a:tblGrid>
              <a:tr h="304165">
                <a:tc gridSpan="7">
                  <a:txBody>
                    <a:bodyPr/>
                    <a:p>
                      <a:pPr algn="ctr" fontAlgn="ctr"/>
                      <a:r>
                        <a:rPr lang="zh-CN" altLang="en-US" sz="1200" b="1" i="0">
                          <a:solidFill>
                            <a:srgbClr val="000000"/>
                          </a:solidFill>
                          <a:latin typeface="宋体" panose="02010600030101010101" pitchFamily="2" charset="-122"/>
                          <a:ea typeface="宋体" panose="02010600030101010101" pitchFamily="2" charset="-122"/>
                        </a:rPr>
                        <a:t>欧莱克二网平衡改造报价单</a:t>
                      </a:r>
                      <a:endParaRPr lang="zh-CN" altLang="en-US" sz="1200" b="1"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241300">
                <a:tc>
                  <a:txBody>
                    <a:bodyPr/>
                    <a:p>
                      <a:pPr algn="ctr" fontAlgn="ctr"/>
                      <a:r>
                        <a:rPr lang="zh-CN" altLang="en-US" sz="1000" b="1" i="0">
                          <a:solidFill>
                            <a:srgbClr val="000000"/>
                          </a:solidFill>
                          <a:latin typeface="宋体" panose="02010600030101010101" pitchFamily="2" charset="-122"/>
                          <a:ea typeface="宋体" panose="02010600030101010101" pitchFamily="2" charset="-122"/>
                        </a:rPr>
                        <a:t>名称</a:t>
                      </a:r>
                      <a:endParaRPr lang="zh-CN" altLang="en-US" sz="1000" b="1"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zh-CN" altLang="en-US" sz="1000" b="1" i="0">
                          <a:solidFill>
                            <a:srgbClr val="000000"/>
                          </a:solidFill>
                          <a:latin typeface="宋体" panose="02010600030101010101" pitchFamily="2" charset="-122"/>
                          <a:ea typeface="宋体" panose="02010600030101010101" pitchFamily="2" charset="-122"/>
                        </a:rPr>
                        <a:t>规格</a:t>
                      </a:r>
                      <a:endParaRPr lang="zh-CN" altLang="en-US" sz="1000" b="1"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zh-CN" altLang="en-US" sz="1000" b="1" i="0">
                          <a:solidFill>
                            <a:srgbClr val="000000"/>
                          </a:solidFill>
                          <a:latin typeface="宋体" panose="02010600030101010101" pitchFamily="2" charset="-122"/>
                          <a:ea typeface="宋体" panose="02010600030101010101" pitchFamily="2" charset="-122"/>
                        </a:rPr>
                        <a:t>数量</a:t>
                      </a:r>
                      <a:endParaRPr lang="zh-CN" altLang="en-US" sz="1000" b="1"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gridSpan="2">
                  <a:txBody>
                    <a:bodyPr/>
                    <a:p>
                      <a:pPr algn="ctr" fontAlgn="ctr"/>
                      <a:r>
                        <a:rPr lang="zh-CN" altLang="en-US" sz="1000" b="1" i="0">
                          <a:solidFill>
                            <a:srgbClr val="000000"/>
                          </a:solidFill>
                          <a:latin typeface="宋体" panose="02010600030101010101" pitchFamily="2" charset="-122"/>
                          <a:ea typeface="宋体" panose="02010600030101010101" pitchFamily="2" charset="-122"/>
                        </a:rPr>
                        <a:t>有线</a:t>
                      </a:r>
                      <a:r>
                        <a:rPr lang="en-US" altLang="zh-CN" sz="1000" b="1" i="0">
                          <a:solidFill>
                            <a:srgbClr val="000000"/>
                          </a:solidFill>
                          <a:latin typeface="宋体" panose="02010600030101010101" pitchFamily="2" charset="-122"/>
                          <a:ea typeface="宋体" panose="02010600030101010101" pitchFamily="2" charset="-122"/>
                        </a:rPr>
                        <a:t>MBUS</a:t>
                      </a:r>
                      <a:r>
                        <a:rPr lang="zh-CN" altLang="en-US" sz="1000" b="1" i="0">
                          <a:solidFill>
                            <a:srgbClr val="000000"/>
                          </a:solidFill>
                          <a:latin typeface="宋体" panose="02010600030101010101" pitchFamily="2" charset="-122"/>
                          <a:ea typeface="宋体" panose="02010600030101010101" pitchFamily="2" charset="-122"/>
                        </a:rPr>
                        <a:t>价格</a:t>
                      </a:r>
                      <a:endParaRPr lang="zh-CN" altLang="en-US" sz="1000" b="1"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c gridSpan="2">
                  <a:txBody>
                    <a:bodyPr/>
                    <a:p>
                      <a:pPr algn="ctr" fontAlgn="ctr"/>
                      <a:r>
                        <a:rPr lang="zh-CN" altLang="en-US" sz="1000" b="1" i="0">
                          <a:solidFill>
                            <a:srgbClr val="000000"/>
                          </a:solidFill>
                          <a:latin typeface="宋体" panose="02010600030101010101" pitchFamily="2" charset="-122"/>
                          <a:ea typeface="宋体" panose="02010600030101010101" pitchFamily="2" charset="-122"/>
                        </a:rPr>
                        <a:t>物联网报价</a:t>
                      </a:r>
                      <a:endParaRPr lang="zh-CN" altLang="en-US" sz="1000" b="1"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hMerge="1">
                  <a:tcPr>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tcPr>
                </a:tc>
              </a:tr>
              <a:tr h="241300">
                <a:tc>
                  <a:txBody>
                    <a:bodyPr/>
                    <a:p>
                      <a:pPr algn="ctr" fontAlgn="ctr"/>
                      <a:r>
                        <a:rPr lang="zh-CN" altLang="en-US" sz="1000" b="0" i="0">
                          <a:solidFill>
                            <a:srgbClr val="000000"/>
                          </a:solidFill>
                          <a:latin typeface="宋体" panose="02010600030101010101" pitchFamily="2" charset="-122"/>
                          <a:ea typeface="宋体" panose="02010600030101010101" pitchFamily="2" charset="-122"/>
                        </a:rPr>
                        <a:t>超声波热量表</a:t>
                      </a:r>
                      <a:endParaRPr lang="zh-CN" altLang="en-US"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DN25</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584</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612</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357408</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912</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532608</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41935">
                <a:tc>
                  <a:txBody>
                    <a:bodyPr/>
                    <a:p>
                      <a:pPr algn="ctr" fontAlgn="ctr"/>
                      <a:r>
                        <a:rPr lang="zh-CN" altLang="en-US" sz="1000" b="0" i="0">
                          <a:solidFill>
                            <a:srgbClr val="000000"/>
                          </a:solidFill>
                          <a:latin typeface="宋体" panose="02010600030101010101" pitchFamily="2" charset="-122"/>
                          <a:ea typeface="宋体" panose="02010600030101010101" pitchFamily="2" charset="-122"/>
                        </a:rPr>
                        <a:t>超声波热量表</a:t>
                      </a:r>
                      <a:endParaRPr lang="zh-CN" altLang="en-US"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DN150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1</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5568</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5568</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6108</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6108</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40665">
                <a:tc>
                  <a:txBody>
                    <a:bodyPr/>
                    <a:p>
                      <a:pPr algn="ctr" fontAlgn="ctr"/>
                      <a:r>
                        <a:rPr lang="zh-CN" altLang="en-US" sz="1000" b="0" i="0">
                          <a:solidFill>
                            <a:srgbClr val="000000"/>
                          </a:solidFill>
                          <a:latin typeface="宋体" panose="02010600030101010101" pitchFamily="2" charset="-122"/>
                          <a:ea typeface="宋体" panose="02010600030101010101" pitchFamily="2" charset="-122"/>
                        </a:rPr>
                        <a:t>物联网调节阀</a:t>
                      </a:r>
                      <a:endParaRPr lang="zh-CN" altLang="en-US"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DN25</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584</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450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262800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713</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416392</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41935">
                <a:tc>
                  <a:txBody>
                    <a:bodyPr/>
                    <a:p>
                      <a:pPr algn="ctr" fontAlgn="ctr"/>
                      <a:r>
                        <a:rPr lang="zh-CN" altLang="en-US" sz="1000" b="0" i="0">
                          <a:solidFill>
                            <a:srgbClr val="000000"/>
                          </a:solidFill>
                          <a:latin typeface="宋体" panose="02010600030101010101" pitchFamily="2" charset="-122"/>
                          <a:ea typeface="宋体" panose="02010600030101010101" pitchFamily="2" charset="-122"/>
                        </a:rPr>
                        <a:t>物联网调节阀</a:t>
                      </a:r>
                      <a:endParaRPr lang="zh-CN" altLang="en-US"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DN150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1</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14063</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14063</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16875</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16875</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41300">
                <a:tc>
                  <a:txBody>
                    <a:bodyPr/>
                    <a:p>
                      <a:pPr algn="ctr" fontAlgn="ctr"/>
                      <a:r>
                        <a:rPr lang="zh-CN" altLang="en-US" sz="1000" b="0" i="0">
                          <a:solidFill>
                            <a:srgbClr val="000000"/>
                          </a:solidFill>
                          <a:latin typeface="宋体" panose="02010600030101010101" pitchFamily="2" charset="-122"/>
                          <a:ea typeface="宋体" panose="02010600030101010101" pitchFamily="2" charset="-122"/>
                        </a:rPr>
                        <a:t>室温采集器</a:t>
                      </a:r>
                      <a:endParaRPr lang="zh-CN" altLang="en-US"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DN25</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584</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330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192720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330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192720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41300">
                <a:tc>
                  <a:txBody>
                    <a:bodyPr/>
                    <a:p>
                      <a:pPr algn="ctr" fontAlgn="ctr"/>
                      <a:r>
                        <a:rPr lang="zh-CN" altLang="en-US" sz="1000" b="0" i="0">
                          <a:solidFill>
                            <a:srgbClr val="000000"/>
                          </a:solidFill>
                          <a:latin typeface="宋体" panose="02010600030101010101" pitchFamily="2" charset="-122"/>
                          <a:ea typeface="宋体" panose="02010600030101010101" pitchFamily="2" charset="-122"/>
                        </a:rPr>
                        <a:t>锁闭阀</a:t>
                      </a:r>
                      <a:endParaRPr lang="zh-CN" altLang="en-US"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DN25</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1168</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180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210240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180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210240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41935">
                <a:tc>
                  <a:txBody>
                    <a:bodyPr/>
                    <a:p>
                      <a:pPr algn="ctr" fontAlgn="ctr"/>
                      <a:r>
                        <a:rPr lang="zh-CN" altLang="en-US" sz="1000" b="0" i="0">
                          <a:solidFill>
                            <a:srgbClr val="000000"/>
                          </a:solidFill>
                          <a:latin typeface="宋体" panose="02010600030101010101" pitchFamily="2" charset="-122"/>
                          <a:ea typeface="宋体" panose="02010600030101010101" pitchFamily="2" charset="-122"/>
                        </a:rPr>
                        <a:t>截止阀</a:t>
                      </a:r>
                      <a:endParaRPr lang="zh-CN" altLang="en-US"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DN25</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1168</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208</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242944</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208</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242944</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41300">
                <a:tc>
                  <a:txBody>
                    <a:bodyPr/>
                    <a:p>
                      <a:pPr algn="ctr" fontAlgn="ctr"/>
                      <a:r>
                        <a:rPr lang="zh-CN" altLang="en-US" sz="1000" b="0" i="0">
                          <a:solidFill>
                            <a:srgbClr val="000000"/>
                          </a:solidFill>
                          <a:latin typeface="宋体" panose="02010600030101010101" pitchFamily="2" charset="-122"/>
                          <a:ea typeface="宋体" panose="02010600030101010101" pitchFamily="2" charset="-122"/>
                        </a:rPr>
                        <a:t>过滤网</a:t>
                      </a:r>
                      <a:endParaRPr lang="zh-CN" altLang="en-US"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DN25</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584</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230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134320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230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134320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41300">
                <a:tc>
                  <a:txBody>
                    <a:bodyPr/>
                    <a:p>
                      <a:pPr algn="ctr" fontAlgn="ctr"/>
                      <a:r>
                        <a:rPr lang="zh-CN" altLang="en-US" sz="1000" b="0" i="0">
                          <a:solidFill>
                            <a:srgbClr val="000000"/>
                          </a:solidFill>
                          <a:latin typeface="宋体" panose="02010600030101010101" pitchFamily="2" charset="-122"/>
                          <a:ea typeface="宋体" panose="02010600030101010101" pitchFamily="2" charset="-122"/>
                        </a:rPr>
                        <a:t>测温球阀</a:t>
                      </a:r>
                      <a:endParaRPr lang="zh-CN" altLang="en-US"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DN25</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584</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225</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131400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225</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131400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41935">
                <a:tc>
                  <a:txBody>
                    <a:bodyPr/>
                    <a:p>
                      <a:pPr algn="ctr" fontAlgn="ctr"/>
                      <a:r>
                        <a:rPr lang="zh-CN" altLang="en-US" sz="1000" b="0" i="0">
                          <a:solidFill>
                            <a:srgbClr val="000000"/>
                          </a:solidFill>
                          <a:latin typeface="宋体" panose="02010600030101010101" pitchFamily="2" charset="-122"/>
                          <a:ea typeface="宋体" panose="02010600030101010101" pitchFamily="2" charset="-122"/>
                        </a:rPr>
                        <a:t>安装辅材</a:t>
                      </a:r>
                      <a:endParaRPr lang="zh-CN" altLang="en-US"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DN25</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584</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300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175200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300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175200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41300">
                <a:tc>
                  <a:txBody>
                    <a:bodyPr/>
                    <a:p>
                      <a:pPr algn="ctr" fontAlgn="ctr"/>
                      <a:r>
                        <a:rPr lang="zh-CN" altLang="en-US" sz="1000" b="0" i="0">
                          <a:solidFill>
                            <a:srgbClr val="000000"/>
                          </a:solidFill>
                          <a:latin typeface="宋体" panose="02010600030101010101" pitchFamily="2" charset="-122"/>
                          <a:ea typeface="宋体" panose="02010600030101010101" pitchFamily="2" charset="-122"/>
                        </a:rPr>
                        <a:t>安装费</a:t>
                      </a:r>
                      <a:endParaRPr lang="zh-CN" altLang="en-US"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DN25</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584</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400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233600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400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233600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41935">
                <a:tc>
                  <a:txBody>
                    <a:bodyPr/>
                    <a:p>
                      <a:pPr algn="ctr" fontAlgn="ctr"/>
                      <a:r>
                        <a:rPr lang="zh-CN" altLang="en-US" sz="1000" b="0" i="0">
                          <a:solidFill>
                            <a:srgbClr val="000000"/>
                          </a:solidFill>
                          <a:latin typeface="宋体" panose="02010600030101010101" pitchFamily="2" charset="-122"/>
                          <a:ea typeface="宋体" panose="02010600030101010101" pitchFamily="2" charset="-122"/>
                        </a:rPr>
                        <a:t>平台调试</a:t>
                      </a:r>
                      <a:endParaRPr lang="zh-CN" altLang="en-US"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DN350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1</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80000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80000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80000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0" i="0">
                          <a:solidFill>
                            <a:srgbClr val="000000"/>
                          </a:solidFill>
                          <a:latin typeface="宋体" panose="02010600030101010101" pitchFamily="2" charset="-122"/>
                          <a:ea typeface="宋体" panose="02010600030101010101" pitchFamily="2" charset="-122"/>
                        </a:rPr>
                        <a:t>80000</a:t>
                      </a:r>
                      <a:endParaRPr lang="en-US" altLang="zh-CN"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r h="241300">
                <a:tc>
                  <a:txBody>
                    <a:bodyPr/>
                    <a:p>
                      <a:pPr algn="ctr" fontAlgn="ctr"/>
                      <a:r>
                        <a:rPr lang="zh-CN" altLang="en-US" sz="1000" b="1" i="0">
                          <a:solidFill>
                            <a:srgbClr val="000000"/>
                          </a:solidFill>
                          <a:latin typeface="宋体" panose="02010600030101010101" pitchFamily="2" charset="-122"/>
                          <a:ea typeface="宋体" panose="02010600030101010101" pitchFamily="2" charset="-122"/>
                        </a:rPr>
                        <a:t>合计</a:t>
                      </a:r>
                      <a:endParaRPr lang="zh-CN" altLang="en-US" sz="1000" b="1"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endParaRPr sz="1000" b="1"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endParaRPr sz="1000" b="1"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endParaRPr sz="1000" b="1"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1" i="0">
                          <a:solidFill>
                            <a:srgbClr val="000000"/>
                          </a:solidFill>
                          <a:latin typeface="宋体" panose="02010600030101010101" pitchFamily="2" charset="-122"/>
                          <a:ea typeface="宋体" panose="02010600030101010101" pitchFamily="2" charset="-122"/>
                        </a:rPr>
                        <a:t>2040263</a:t>
                      </a:r>
                      <a:endParaRPr lang="en-US" altLang="zh-CN" sz="1000" b="1"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endParaRPr sz="1000" b="0"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c>
                  <a:txBody>
                    <a:bodyPr/>
                    <a:p>
                      <a:pPr algn="ctr" fontAlgn="ctr"/>
                      <a:r>
                        <a:rPr lang="en-US" altLang="zh-CN" sz="1000" b="1" i="0">
                          <a:solidFill>
                            <a:srgbClr val="000000"/>
                          </a:solidFill>
                          <a:latin typeface="宋体" panose="02010600030101010101" pitchFamily="2" charset="-122"/>
                          <a:ea typeface="宋体" panose="02010600030101010101" pitchFamily="2" charset="-122"/>
                        </a:rPr>
                        <a:t>2372407</a:t>
                      </a:r>
                      <a:endParaRPr lang="en-US" altLang="zh-CN" sz="1000" b="1" i="0">
                        <a:solidFill>
                          <a:srgbClr val="000000"/>
                        </a:solidFill>
                        <a:latin typeface="宋体" panose="02010600030101010101" pitchFamily="2" charset="-122"/>
                        <a:ea typeface="宋体" panose="02010600030101010101" pitchFamily="2" charset="-122"/>
                      </a:endParaRPr>
                    </a:p>
                  </a:txBody>
                  <a:tcPr marL="9842" marR="9842" marT="9842" marB="0" anchor="ctr" anchorCtr="0">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noFill/>
                  </a:tcPr>
                </a:tc>
              </a:tr>
            </a:tbl>
          </a:graphicData>
        </a:graphic>
      </p:graphicFrame>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2" name="rect 792"/>
          <p:cNvSpPr/>
          <p:nvPr/>
        </p:nvSpPr>
        <p:spPr>
          <a:xfrm>
            <a:off x="0" y="0"/>
            <a:ext cx="9144000" cy="5143500"/>
          </a:xfrm>
          <a:prstGeom prst="rect">
            <a:avLst/>
          </a:prstGeom>
          <a:solidFill>
            <a:srgbClr val="C00000">
              <a:alpha val="100000"/>
            </a:srgbClr>
          </a:solidFill>
          <a:ln w="0" cap="flat">
            <a:noFill/>
            <a:prstDash val="solid"/>
            <a:miter lim="0"/>
          </a:ln>
        </p:spPr>
        <p:txBody>
          <a:bodyPr rtlCol="0"/>
          <a:lstStyle/>
          <a:p>
            <a:pPr algn="ctr"/>
            <a:endParaRPr lang="zh-CN" altLang="en-US"/>
          </a:p>
        </p:txBody>
      </p:sp>
      <p:pic>
        <p:nvPicPr>
          <p:cNvPr id="794" name="picture 794"/>
          <p:cNvPicPr>
            <a:picLocks noChangeAspect="1"/>
          </p:cNvPicPr>
          <p:nvPr/>
        </p:nvPicPr>
        <p:blipFill>
          <a:blip r:embed="rId1"/>
          <a:stretch>
            <a:fillRect/>
          </a:stretch>
        </p:blipFill>
        <p:spPr>
          <a:xfrm rot="21600000">
            <a:off x="0" y="0"/>
            <a:ext cx="9144000" cy="5143500"/>
          </a:xfrm>
          <a:prstGeom prst="rect">
            <a:avLst/>
          </a:prstGeom>
        </p:spPr>
      </p:pic>
      <p:pic>
        <p:nvPicPr>
          <p:cNvPr id="796" name="picture 796"/>
          <p:cNvPicPr>
            <a:picLocks noChangeAspect="1"/>
          </p:cNvPicPr>
          <p:nvPr/>
        </p:nvPicPr>
        <p:blipFill>
          <a:blip r:embed="rId2"/>
          <a:stretch>
            <a:fillRect/>
          </a:stretch>
        </p:blipFill>
        <p:spPr>
          <a:xfrm rot="21600000">
            <a:off x="2517042" y="4273296"/>
            <a:ext cx="4167980" cy="870203"/>
          </a:xfrm>
          <a:prstGeom prst="rect">
            <a:avLst/>
          </a:prstGeom>
        </p:spPr>
      </p:pic>
      <p:sp>
        <p:nvSpPr>
          <p:cNvPr id="798" name="textbox 798"/>
          <p:cNvSpPr/>
          <p:nvPr/>
        </p:nvSpPr>
        <p:spPr>
          <a:xfrm>
            <a:off x="2790444" y="1290828"/>
            <a:ext cx="3563620" cy="902335"/>
          </a:xfrm>
          <a:prstGeom prst="rect">
            <a:avLst/>
          </a:prstGeom>
          <a:solidFill>
            <a:srgbClr val="FFFFFF">
              <a:alpha val="100000"/>
            </a:srgbClr>
          </a:solidFill>
          <a:ln w="0" cap="flat">
            <a:noFill/>
            <a:prstDash val="solid"/>
            <a:miter lim="0"/>
          </a:ln>
        </p:spPr>
        <p:txBody>
          <a:bodyPr vert="horz" wrap="square" lIns="0" tIns="0" rIns="0" bIns="0"/>
          <a:lstStyle/>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0000"/>
              </a:lnSpc>
            </a:pPr>
            <a:endParaRPr sz="100" dirty="0">
              <a:latin typeface="Arial" panose="020B0604020202020204"/>
              <a:ea typeface="Arial" panose="020B0604020202020204"/>
              <a:cs typeface="Arial" panose="020B0604020202020204"/>
            </a:endParaRPr>
          </a:p>
          <a:p>
            <a:pPr marL="640080" algn="l" rtl="0" eaLnBrk="0">
              <a:lnSpc>
                <a:spcPct val="88000"/>
              </a:lnSpc>
            </a:pPr>
            <a:r>
              <a:rPr sz="4400" b="1" kern="0" spc="80" dirty="0">
                <a:solidFill>
                  <a:srgbClr val="00B050">
                    <a:alpha val="100000"/>
                  </a:srgbClr>
                </a:solidFill>
                <a:latin typeface="微软雅黑" panose="020B0503020204020204" charset="-122"/>
                <a:ea typeface="微软雅黑" panose="020B0503020204020204" charset="-122"/>
                <a:cs typeface="微软雅黑" panose="020B0503020204020204" charset="-122"/>
              </a:rPr>
              <a:t>感谢观看</a:t>
            </a:r>
            <a:endParaRPr sz="4400" dirty="0">
              <a:latin typeface="微软雅黑" panose="020B0503020204020204" charset="-122"/>
              <a:ea typeface="微软雅黑" panose="020B0503020204020204" charset="-122"/>
              <a:cs typeface="微软雅黑" panose="020B0503020204020204" charset="-122"/>
            </a:endParaRPr>
          </a:p>
        </p:txBody>
      </p:sp>
      <p:pic>
        <p:nvPicPr>
          <p:cNvPr id="800" name="picture 800"/>
          <p:cNvPicPr>
            <a:picLocks noChangeAspect="1"/>
          </p:cNvPicPr>
          <p:nvPr/>
        </p:nvPicPr>
        <p:blipFill>
          <a:blip r:embed="rId3"/>
          <a:stretch>
            <a:fillRect/>
          </a:stretch>
        </p:blipFill>
        <p:spPr>
          <a:xfrm rot="21600000">
            <a:off x="7730942" y="339852"/>
            <a:ext cx="746097" cy="833142"/>
          </a:xfrm>
          <a:prstGeom prst="rect">
            <a:avLst/>
          </a:prstGeom>
        </p:spPr>
      </p:pic>
      <p:pic>
        <p:nvPicPr>
          <p:cNvPr id="802" name="picture 802"/>
          <p:cNvPicPr>
            <a:picLocks noChangeAspect="1"/>
          </p:cNvPicPr>
          <p:nvPr/>
        </p:nvPicPr>
        <p:blipFill>
          <a:blip r:embed="rId4"/>
          <a:stretch>
            <a:fillRect/>
          </a:stretch>
        </p:blipFill>
        <p:spPr>
          <a:xfrm rot="21600000">
            <a:off x="4191000" y="2572512"/>
            <a:ext cx="752855" cy="757427"/>
          </a:xfrm>
          <a:prstGeom prst="rect">
            <a:avLst/>
          </a:prstGeom>
        </p:spPr>
      </p:pic>
      <p:sp>
        <p:nvSpPr>
          <p:cNvPr id="804" name="textbox 804"/>
          <p:cNvSpPr/>
          <p:nvPr/>
        </p:nvSpPr>
        <p:spPr>
          <a:xfrm>
            <a:off x="3407651" y="3486721"/>
            <a:ext cx="2327275" cy="254634"/>
          </a:xfrm>
          <a:prstGeom prst="rect">
            <a:avLst/>
          </a:prstGeom>
          <a:noFill/>
          <a:ln w="0" cap="flat">
            <a:noFill/>
            <a:prstDash val="solid"/>
            <a:miter lim="0"/>
          </a:ln>
        </p:spPr>
        <p:txBody>
          <a:bodyPr vert="horz" wrap="square" lIns="0" tIns="0" rIns="0" bIns="0"/>
          <a:lstStyle/>
          <a:p>
            <a:pPr algn="l" rtl="0" eaLnBrk="0">
              <a:lnSpc>
                <a:spcPct val="92000"/>
              </a:lnSpc>
            </a:pPr>
            <a:endParaRPr sz="100" dirty="0">
              <a:latin typeface="Arial" panose="020B0604020202020204"/>
              <a:ea typeface="Arial" panose="020B0604020202020204"/>
              <a:cs typeface="Arial" panose="020B0604020202020204"/>
            </a:endParaRPr>
          </a:p>
          <a:p>
            <a:pPr marL="487045" algn="l" rtl="0" eaLnBrk="0">
              <a:lnSpc>
                <a:spcPct val="87000"/>
              </a:lnSpc>
            </a:pPr>
            <a:r>
              <a:rPr sz="1700" kern="0" spc="70" dirty="0">
                <a:solidFill>
                  <a:srgbClr val="FFFFFF">
                    <a:alpha val="100000"/>
                  </a:srgbClr>
                </a:solidFill>
                <a:latin typeface="微软雅黑" panose="020B0503020204020204" charset="-122"/>
                <a:ea typeface="微软雅黑" panose="020B0503020204020204" charset="-122"/>
                <a:cs typeface="微软雅黑" panose="020B0503020204020204" charset="-122"/>
              </a:rPr>
              <a:t>欧莱克视频号</a:t>
            </a:r>
            <a:endParaRPr sz="1700" dirty="0">
              <a:latin typeface="微软雅黑" panose="020B0503020204020204" charset="-122"/>
              <a:ea typeface="微软雅黑" panose="020B0503020204020204" charset="-122"/>
              <a:cs typeface="微软雅黑" panose="020B0503020204020204" charset="-122"/>
            </a:endParaRPr>
          </a:p>
        </p:txBody>
      </p:sp>
      <p:sp>
        <p:nvSpPr>
          <p:cNvPr id="806" name="path 806"/>
          <p:cNvSpPr/>
          <p:nvPr/>
        </p:nvSpPr>
        <p:spPr>
          <a:xfrm>
            <a:off x="5302505" y="3509606"/>
            <a:ext cx="410883" cy="217766"/>
          </a:xfrm>
          <a:custGeom>
            <a:avLst/>
            <a:gdLst/>
            <a:ahLst/>
            <a:cxnLst/>
            <a:rect l="0" t="0" r="0" b="0"/>
            <a:pathLst>
              <a:path w="647" h="342">
                <a:moveTo>
                  <a:pt x="171" y="38"/>
                </a:moveTo>
                <a:lnTo>
                  <a:pt x="169" y="38"/>
                </a:lnTo>
                <a:lnTo>
                  <a:pt x="167" y="38"/>
                </a:lnTo>
                <a:lnTo>
                  <a:pt x="165" y="37"/>
                </a:lnTo>
                <a:lnTo>
                  <a:pt x="163" y="37"/>
                </a:lnTo>
                <a:lnTo>
                  <a:pt x="162" y="36"/>
                </a:lnTo>
                <a:lnTo>
                  <a:pt x="160" y="35"/>
                </a:lnTo>
                <a:lnTo>
                  <a:pt x="159" y="34"/>
                </a:lnTo>
                <a:lnTo>
                  <a:pt x="157" y="33"/>
                </a:lnTo>
                <a:lnTo>
                  <a:pt x="156" y="31"/>
                </a:lnTo>
                <a:lnTo>
                  <a:pt x="155" y="30"/>
                </a:lnTo>
                <a:lnTo>
                  <a:pt x="154" y="28"/>
                </a:lnTo>
                <a:lnTo>
                  <a:pt x="153" y="27"/>
                </a:lnTo>
                <a:lnTo>
                  <a:pt x="152" y="25"/>
                </a:lnTo>
                <a:lnTo>
                  <a:pt x="152" y="23"/>
                </a:lnTo>
                <a:lnTo>
                  <a:pt x="152" y="21"/>
                </a:lnTo>
                <a:lnTo>
                  <a:pt x="152" y="19"/>
                </a:lnTo>
                <a:lnTo>
                  <a:pt x="152" y="17"/>
                </a:lnTo>
                <a:lnTo>
                  <a:pt x="152" y="15"/>
                </a:lnTo>
                <a:lnTo>
                  <a:pt x="152" y="13"/>
                </a:lnTo>
                <a:lnTo>
                  <a:pt x="153" y="11"/>
                </a:lnTo>
                <a:lnTo>
                  <a:pt x="154" y="10"/>
                </a:lnTo>
                <a:lnTo>
                  <a:pt x="155" y="8"/>
                </a:lnTo>
                <a:lnTo>
                  <a:pt x="156" y="7"/>
                </a:lnTo>
                <a:lnTo>
                  <a:pt x="157" y="5"/>
                </a:lnTo>
                <a:lnTo>
                  <a:pt x="159" y="4"/>
                </a:lnTo>
                <a:lnTo>
                  <a:pt x="160" y="3"/>
                </a:lnTo>
                <a:lnTo>
                  <a:pt x="162" y="2"/>
                </a:lnTo>
                <a:lnTo>
                  <a:pt x="163" y="1"/>
                </a:lnTo>
                <a:lnTo>
                  <a:pt x="165" y="0"/>
                </a:lnTo>
                <a:lnTo>
                  <a:pt x="167" y="0"/>
                </a:lnTo>
                <a:lnTo>
                  <a:pt x="169" y="0"/>
                </a:lnTo>
                <a:lnTo>
                  <a:pt x="171" y="0"/>
                </a:lnTo>
                <a:lnTo>
                  <a:pt x="173" y="0"/>
                </a:lnTo>
                <a:lnTo>
                  <a:pt x="175" y="0"/>
                </a:lnTo>
                <a:lnTo>
                  <a:pt x="176" y="0"/>
                </a:lnTo>
                <a:lnTo>
                  <a:pt x="178" y="1"/>
                </a:lnTo>
                <a:lnTo>
                  <a:pt x="180" y="2"/>
                </a:lnTo>
                <a:lnTo>
                  <a:pt x="182" y="3"/>
                </a:lnTo>
                <a:lnTo>
                  <a:pt x="183" y="4"/>
                </a:lnTo>
                <a:lnTo>
                  <a:pt x="184" y="5"/>
                </a:lnTo>
                <a:lnTo>
                  <a:pt x="186" y="7"/>
                </a:lnTo>
                <a:lnTo>
                  <a:pt x="187" y="8"/>
                </a:lnTo>
                <a:lnTo>
                  <a:pt x="188" y="10"/>
                </a:lnTo>
                <a:lnTo>
                  <a:pt x="189" y="11"/>
                </a:lnTo>
                <a:lnTo>
                  <a:pt x="189" y="13"/>
                </a:lnTo>
                <a:lnTo>
                  <a:pt x="190" y="15"/>
                </a:lnTo>
                <a:lnTo>
                  <a:pt x="190" y="17"/>
                </a:lnTo>
                <a:lnTo>
                  <a:pt x="190" y="19"/>
                </a:lnTo>
                <a:lnTo>
                  <a:pt x="190" y="21"/>
                </a:lnTo>
                <a:lnTo>
                  <a:pt x="190" y="23"/>
                </a:lnTo>
                <a:lnTo>
                  <a:pt x="189" y="25"/>
                </a:lnTo>
                <a:lnTo>
                  <a:pt x="189" y="27"/>
                </a:lnTo>
                <a:lnTo>
                  <a:pt x="188" y="28"/>
                </a:lnTo>
                <a:lnTo>
                  <a:pt x="187" y="30"/>
                </a:lnTo>
                <a:lnTo>
                  <a:pt x="186" y="31"/>
                </a:lnTo>
                <a:lnTo>
                  <a:pt x="184" y="33"/>
                </a:lnTo>
                <a:lnTo>
                  <a:pt x="183" y="34"/>
                </a:lnTo>
                <a:lnTo>
                  <a:pt x="182" y="35"/>
                </a:lnTo>
                <a:lnTo>
                  <a:pt x="180" y="36"/>
                </a:lnTo>
                <a:lnTo>
                  <a:pt x="178" y="37"/>
                </a:lnTo>
                <a:lnTo>
                  <a:pt x="176" y="37"/>
                </a:lnTo>
                <a:lnTo>
                  <a:pt x="175" y="38"/>
                </a:lnTo>
                <a:lnTo>
                  <a:pt x="173" y="38"/>
                </a:lnTo>
                <a:lnTo>
                  <a:pt x="171" y="38"/>
                </a:lnTo>
                <a:close/>
                <a:moveTo>
                  <a:pt x="222" y="38"/>
                </a:moveTo>
                <a:lnTo>
                  <a:pt x="220" y="38"/>
                </a:lnTo>
                <a:lnTo>
                  <a:pt x="218" y="38"/>
                </a:lnTo>
                <a:lnTo>
                  <a:pt x="216" y="37"/>
                </a:lnTo>
                <a:lnTo>
                  <a:pt x="214" y="37"/>
                </a:lnTo>
                <a:lnTo>
                  <a:pt x="212" y="36"/>
                </a:lnTo>
                <a:lnTo>
                  <a:pt x="211" y="35"/>
                </a:lnTo>
                <a:lnTo>
                  <a:pt x="209" y="34"/>
                </a:lnTo>
                <a:lnTo>
                  <a:pt x="208" y="33"/>
                </a:lnTo>
                <a:lnTo>
                  <a:pt x="207" y="31"/>
                </a:lnTo>
                <a:lnTo>
                  <a:pt x="206" y="30"/>
                </a:lnTo>
                <a:lnTo>
                  <a:pt x="205" y="28"/>
                </a:lnTo>
                <a:lnTo>
                  <a:pt x="204" y="27"/>
                </a:lnTo>
                <a:lnTo>
                  <a:pt x="203" y="25"/>
                </a:lnTo>
                <a:lnTo>
                  <a:pt x="203" y="23"/>
                </a:lnTo>
                <a:lnTo>
                  <a:pt x="202" y="21"/>
                </a:lnTo>
                <a:lnTo>
                  <a:pt x="202" y="19"/>
                </a:lnTo>
                <a:lnTo>
                  <a:pt x="202" y="17"/>
                </a:lnTo>
                <a:lnTo>
                  <a:pt x="203" y="15"/>
                </a:lnTo>
                <a:lnTo>
                  <a:pt x="203" y="13"/>
                </a:lnTo>
                <a:lnTo>
                  <a:pt x="204" y="11"/>
                </a:lnTo>
                <a:lnTo>
                  <a:pt x="205" y="10"/>
                </a:lnTo>
                <a:lnTo>
                  <a:pt x="206" y="8"/>
                </a:lnTo>
                <a:lnTo>
                  <a:pt x="207" y="7"/>
                </a:lnTo>
                <a:lnTo>
                  <a:pt x="208" y="5"/>
                </a:lnTo>
                <a:lnTo>
                  <a:pt x="209" y="4"/>
                </a:lnTo>
                <a:lnTo>
                  <a:pt x="211" y="3"/>
                </a:lnTo>
                <a:lnTo>
                  <a:pt x="212" y="2"/>
                </a:lnTo>
                <a:lnTo>
                  <a:pt x="214" y="1"/>
                </a:lnTo>
                <a:lnTo>
                  <a:pt x="216" y="0"/>
                </a:lnTo>
                <a:lnTo>
                  <a:pt x="218" y="0"/>
                </a:lnTo>
                <a:lnTo>
                  <a:pt x="220" y="0"/>
                </a:lnTo>
                <a:lnTo>
                  <a:pt x="222" y="0"/>
                </a:lnTo>
                <a:lnTo>
                  <a:pt x="224" y="0"/>
                </a:lnTo>
                <a:lnTo>
                  <a:pt x="226" y="0"/>
                </a:lnTo>
                <a:lnTo>
                  <a:pt x="227" y="0"/>
                </a:lnTo>
                <a:lnTo>
                  <a:pt x="229" y="1"/>
                </a:lnTo>
                <a:lnTo>
                  <a:pt x="231" y="2"/>
                </a:lnTo>
                <a:lnTo>
                  <a:pt x="232" y="3"/>
                </a:lnTo>
                <a:lnTo>
                  <a:pt x="234" y="4"/>
                </a:lnTo>
                <a:lnTo>
                  <a:pt x="235" y="5"/>
                </a:lnTo>
                <a:lnTo>
                  <a:pt x="236" y="7"/>
                </a:lnTo>
                <a:lnTo>
                  <a:pt x="238" y="8"/>
                </a:lnTo>
                <a:lnTo>
                  <a:pt x="239" y="10"/>
                </a:lnTo>
                <a:lnTo>
                  <a:pt x="239" y="11"/>
                </a:lnTo>
                <a:lnTo>
                  <a:pt x="240" y="13"/>
                </a:lnTo>
                <a:lnTo>
                  <a:pt x="241" y="15"/>
                </a:lnTo>
                <a:lnTo>
                  <a:pt x="241" y="17"/>
                </a:lnTo>
                <a:lnTo>
                  <a:pt x="241" y="19"/>
                </a:lnTo>
                <a:lnTo>
                  <a:pt x="241" y="21"/>
                </a:lnTo>
                <a:lnTo>
                  <a:pt x="241" y="23"/>
                </a:lnTo>
                <a:lnTo>
                  <a:pt x="240" y="25"/>
                </a:lnTo>
                <a:lnTo>
                  <a:pt x="239" y="27"/>
                </a:lnTo>
                <a:lnTo>
                  <a:pt x="239" y="28"/>
                </a:lnTo>
                <a:lnTo>
                  <a:pt x="238" y="30"/>
                </a:lnTo>
                <a:lnTo>
                  <a:pt x="236" y="31"/>
                </a:lnTo>
                <a:lnTo>
                  <a:pt x="235" y="33"/>
                </a:lnTo>
                <a:lnTo>
                  <a:pt x="234" y="34"/>
                </a:lnTo>
                <a:lnTo>
                  <a:pt x="232" y="35"/>
                </a:lnTo>
                <a:lnTo>
                  <a:pt x="231" y="36"/>
                </a:lnTo>
                <a:lnTo>
                  <a:pt x="229" y="37"/>
                </a:lnTo>
                <a:lnTo>
                  <a:pt x="227" y="37"/>
                </a:lnTo>
                <a:lnTo>
                  <a:pt x="226" y="38"/>
                </a:lnTo>
                <a:lnTo>
                  <a:pt x="224" y="38"/>
                </a:lnTo>
                <a:lnTo>
                  <a:pt x="222" y="38"/>
                </a:lnTo>
                <a:close/>
                <a:moveTo>
                  <a:pt x="272" y="38"/>
                </a:moveTo>
                <a:lnTo>
                  <a:pt x="270" y="38"/>
                </a:lnTo>
                <a:lnTo>
                  <a:pt x="268" y="38"/>
                </a:lnTo>
                <a:lnTo>
                  <a:pt x="267" y="37"/>
                </a:lnTo>
                <a:lnTo>
                  <a:pt x="265" y="37"/>
                </a:lnTo>
                <a:lnTo>
                  <a:pt x="263" y="36"/>
                </a:lnTo>
                <a:lnTo>
                  <a:pt x="261" y="35"/>
                </a:lnTo>
                <a:lnTo>
                  <a:pt x="260" y="34"/>
                </a:lnTo>
                <a:lnTo>
                  <a:pt x="259" y="33"/>
                </a:lnTo>
                <a:lnTo>
                  <a:pt x="257" y="31"/>
                </a:lnTo>
                <a:lnTo>
                  <a:pt x="256" y="30"/>
                </a:lnTo>
                <a:lnTo>
                  <a:pt x="255" y="28"/>
                </a:lnTo>
                <a:lnTo>
                  <a:pt x="254" y="27"/>
                </a:lnTo>
                <a:lnTo>
                  <a:pt x="254" y="25"/>
                </a:lnTo>
                <a:lnTo>
                  <a:pt x="253" y="23"/>
                </a:lnTo>
                <a:lnTo>
                  <a:pt x="253" y="21"/>
                </a:lnTo>
                <a:lnTo>
                  <a:pt x="253" y="19"/>
                </a:lnTo>
                <a:lnTo>
                  <a:pt x="253" y="17"/>
                </a:lnTo>
                <a:lnTo>
                  <a:pt x="253" y="15"/>
                </a:lnTo>
                <a:lnTo>
                  <a:pt x="254" y="13"/>
                </a:lnTo>
                <a:lnTo>
                  <a:pt x="254" y="11"/>
                </a:lnTo>
                <a:lnTo>
                  <a:pt x="255" y="10"/>
                </a:lnTo>
                <a:lnTo>
                  <a:pt x="256" y="8"/>
                </a:lnTo>
                <a:lnTo>
                  <a:pt x="257" y="7"/>
                </a:lnTo>
                <a:lnTo>
                  <a:pt x="259" y="5"/>
                </a:lnTo>
                <a:lnTo>
                  <a:pt x="260" y="4"/>
                </a:lnTo>
                <a:lnTo>
                  <a:pt x="261" y="3"/>
                </a:lnTo>
                <a:lnTo>
                  <a:pt x="263" y="2"/>
                </a:lnTo>
                <a:lnTo>
                  <a:pt x="265" y="1"/>
                </a:lnTo>
                <a:lnTo>
                  <a:pt x="267" y="0"/>
                </a:lnTo>
                <a:lnTo>
                  <a:pt x="268" y="0"/>
                </a:lnTo>
                <a:lnTo>
                  <a:pt x="270" y="0"/>
                </a:lnTo>
                <a:lnTo>
                  <a:pt x="272" y="0"/>
                </a:lnTo>
                <a:lnTo>
                  <a:pt x="274" y="0"/>
                </a:lnTo>
                <a:lnTo>
                  <a:pt x="276" y="0"/>
                </a:lnTo>
                <a:lnTo>
                  <a:pt x="278" y="0"/>
                </a:lnTo>
                <a:lnTo>
                  <a:pt x="280" y="1"/>
                </a:lnTo>
                <a:lnTo>
                  <a:pt x="281" y="2"/>
                </a:lnTo>
                <a:lnTo>
                  <a:pt x="283" y="3"/>
                </a:lnTo>
                <a:lnTo>
                  <a:pt x="285" y="4"/>
                </a:lnTo>
                <a:lnTo>
                  <a:pt x="286" y="5"/>
                </a:lnTo>
                <a:lnTo>
                  <a:pt x="287" y="7"/>
                </a:lnTo>
                <a:lnTo>
                  <a:pt x="288" y="8"/>
                </a:lnTo>
                <a:lnTo>
                  <a:pt x="289" y="10"/>
                </a:lnTo>
                <a:lnTo>
                  <a:pt x="290" y="11"/>
                </a:lnTo>
                <a:lnTo>
                  <a:pt x="291" y="13"/>
                </a:lnTo>
                <a:lnTo>
                  <a:pt x="291" y="15"/>
                </a:lnTo>
                <a:lnTo>
                  <a:pt x="292" y="17"/>
                </a:lnTo>
                <a:lnTo>
                  <a:pt x="292" y="19"/>
                </a:lnTo>
                <a:lnTo>
                  <a:pt x="292" y="21"/>
                </a:lnTo>
                <a:lnTo>
                  <a:pt x="291" y="23"/>
                </a:lnTo>
                <a:lnTo>
                  <a:pt x="291" y="25"/>
                </a:lnTo>
                <a:lnTo>
                  <a:pt x="290" y="27"/>
                </a:lnTo>
                <a:lnTo>
                  <a:pt x="289" y="28"/>
                </a:lnTo>
                <a:lnTo>
                  <a:pt x="288" y="30"/>
                </a:lnTo>
                <a:lnTo>
                  <a:pt x="287" y="31"/>
                </a:lnTo>
                <a:lnTo>
                  <a:pt x="286" y="33"/>
                </a:lnTo>
                <a:lnTo>
                  <a:pt x="285" y="34"/>
                </a:lnTo>
                <a:lnTo>
                  <a:pt x="283" y="35"/>
                </a:lnTo>
                <a:lnTo>
                  <a:pt x="281" y="36"/>
                </a:lnTo>
                <a:lnTo>
                  <a:pt x="280" y="37"/>
                </a:lnTo>
                <a:lnTo>
                  <a:pt x="278" y="37"/>
                </a:lnTo>
                <a:lnTo>
                  <a:pt x="276" y="38"/>
                </a:lnTo>
                <a:lnTo>
                  <a:pt x="274" y="38"/>
                </a:lnTo>
                <a:lnTo>
                  <a:pt x="272" y="38"/>
                </a:lnTo>
                <a:close/>
                <a:moveTo>
                  <a:pt x="323" y="38"/>
                </a:moveTo>
                <a:lnTo>
                  <a:pt x="321" y="38"/>
                </a:lnTo>
                <a:lnTo>
                  <a:pt x="319" y="38"/>
                </a:lnTo>
                <a:lnTo>
                  <a:pt x="317" y="37"/>
                </a:lnTo>
                <a:lnTo>
                  <a:pt x="315" y="37"/>
                </a:lnTo>
                <a:lnTo>
                  <a:pt x="314" y="36"/>
                </a:lnTo>
                <a:lnTo>
                  <a:pt x="312" y="35"/>
                </a:lnTo>
                <a:lnTo>
                  <a:pt x="311" y="34"/>
                </a:lnTo>
                <a:lnTo>
                  <a:pt x="309" y="33"/>
                </a:lnTo>
                <a:lnTo>
                  <a:pt x="308" y="31"/>
                </a:lnTo>
                <a:lnTo>
                  <a:pt x="307" y="30"/>
                </a:lnTo>
                <a:lnTo>
                  <a:pt x="306" y="28"/>
                </a:lnTo>
                <a:lnTo>
                  <a:pt x="305" y="27"/>
                </a:lnTo>
                <a:lnTo>
                  <a:pt x="305" y="25"/>
                </a:lnTo>
                <a:lnTo>
                  <a:pt x="304" y="23"/>
                </a:lnTo>
                <a:lnTo>
                  <a:pt x="304" y="21"/>
                </a:lnTo>
                <a:lnTo>
                  <a:pt x="304" y="19"/>
                </a:lnTo>
                <a:lnTo>
                  <a:pt x="304" y="17"/>
                </a:lnTo>
                <a:lnTo>
                  <a:pt x="304" y="15"/>
                </a:lnTo>
                <a:lnTo>
                  <a:pt x="305" y="13"/>
                </a:lnTo>
                <a:lnTo>
                  <a:pt x="305" y="11"/>
                </a:lnTo>
                <a:lnTo>
                  <a:pt x="306" y="10"/>
                </a:lnTo>
                <a:lnTo>
                  <a:pt x="307" y="8"/>
                </a:lnTo>
                <a:lnTo>
                  <a:pt x="308" y="7"/>
                </a:lnTo>
                <a:lnTo>
                  <a:pt x="309" y="5"/>
                </a:lnTo>
                <a:lnTo>
                  <a:pt x="311" y="4"/>
                </a:lnTo>
                <a:lnTo>
                  <a:pt x="312" y="3"/>
                </a:lnTo>
                <a:lnTo>
                  <a:pt x="314" y="2"/>
                </a:lnTo>
                <a:lnTo>
                  <a:pt x="315" y="1"/>
                </a:lnTo>
                <a:lnTo>
                  <a:pt x="317" y="0"/>
                </a:lnTo>
                <a:lnTo>
                  <a:pt x="319" y="0"/>
                </a:lnTo>
                <a:lnTo>
                  <a:pt x="321" y="0"/>
                </a:lnTo>
                <a:lnTo>
                  <a:pt x="323" y="0"/>
                </a:lnTo>
                <a:lnTo>
                  <a:pt x="325" y="0"/>
                </a:lnTo>
                <a:lnTo>
                  <a:pt x="327" y="0"/>
                </a:lnTo>
                <a:lnTo>
                  <a:pt x="329" y="0"/>
                </a:lnTo>
                <a:lnTo>
                  <a:pt x="330" y="1"/>
                </a:lnTo>
                <a:lnTo>
                  <a:pt x="332" y="2"/>
                </a:lnTo>
                <a:lnTo>
                  <a:pt x="334" y="3"/>
                </a:lnTo>
                <a:lnTo>
                  <a:pt x="335" y="4"/>
                </a:lnTo>
                <a:lnTo>
                  <a:pt x="337" y="5"/>
                </a:lnTo>
                <a:lnTo>
                  <a:pt x="338" y="7"/>
                </a:lnTo>
                <a:lnTo>
                  <a:pt x="339" y="8"/>
                </a:lnTo>
                <a:lnTo>
                  <a:pt x="340" y="10"/>
                </a:lnTo>
                <a:lnTo>
                  <a:pt x="341" y="11"/>
                </a:lnTo>
                <a:lnTo>
                  <a:pt x="342" y="13"/>
                </a:lnTo>
                <a:lnTo>
                  <a:pt x="342" y="15"/>
                </a:lnTo>
                <a:lnTo>
                  <a:pt x="342" y="17"/>
                </a:lnTo>
                <a:lnTo>
                  <a:pt x="342" y="19"/>
                </a:lnTo>
                <a:lnTo>
                  <a:pt x="342" y="21"/>
                </a:lnTo>
                <a:lnTo>
                  <a:pt x="342" y="23"/>
                </a:lnTo>
                <a:lnTo>
                  <a:pt x="342" y="25"/>
                </a:lnTo>
                <a:lnTo>
                  <a:pt x="341" y="27"/>
                </a:lnTo>
                <a:lnTo>
                  <a:pt x="340" y="28"/>
                </a:lnTo>
                <a:lnTo>
                  <a:pt x="339" y="30"/>
                </a:lnTo>
                <a:lnTo>
                  <a:pt x="338" y="31"/>
                </a:lnTo>
                <a:lnTo>
                  <a:pt x="337" y="33"/>
                </a:lnTo>
                <a:lnTo>
                  <a:pt x="335" y="34"/>
                </a:lnTo>
                <a:lnTo>
                  <a:pt x="334" y="35"/>
                </a:lnTo>
                <a:lnTo>
                  <a:pt x="332" y="36"/>
                </a:lnTo>
                <a:lnTo>
                  <a:pt x="330" y="37"/>
                </a:lnTo>
                <a:lnTo>
                  <a:pt x="329" y="37"/>
                </a:lnTo>
                <a:lnTo>
                  <a:pt x="327" y="38"/>
                </a:lnTo>
                <a:lnTo>
                  <a:pt x="325" y="38"/>
                </a:lnTo>
                <a:lnTo>
                  <a:pt x="323" y="38"/>
                </a:lnTo>
                <a:close/>
                <a:moveTo>
                  <a:pt x="475" y="38"/>
                </a:moveTo>
                <a:lnTo>
                  <a:pt x="473" y="38"/>
                </a:lnTo>
                <a:lnTo>
                  <a:pt x="471" y="38"/>
                </a:lnTo>
                <a:lnTo>
                  <a:pt x="469" y="37"/>
                </a:lnTo>
                <a:lnTo>
                  <a:pt x="468" y="37"/>
                </a:lnTo>
                <a:lnTo>
                  <a:pt x="466" y="36"/>
                </a:lnTo>
                <a:lnTo>
                  <a:pt x="464" y="35"/>
                </a:lnTo>
                <a:lnTo>
                  <a:pt x="463" y="34"/>
                </a:lnTo>
                <a:lnTo>
                  <a:pt x="462" y="33"/>
                </a:lnTo>
                <a:lnTo>
                  <a:pt x="460" y="31"/>
                </a:lnTo>
                <a:lnTo>
                  <a:pt x="459" y="30"/>
                </a:lnTo>
                <a:lnTo>
                  <a:pt x="458" y="28"/>
                </a:lnTo>
                <a:lnTo>
                  <a:pt x="457" y="27"/>
                </a:lnTo>
                <a:lnTo>
                  <a:pt x="457" y="25"/>
                </a:lnTo>
                <a:lnTo>
                  <a:pt x="456" y="23"/>
                </a:lnTo>
                <a:lnTo>
                  <a:pt x="456" y="21"/>
                </a:lnTo>
                <a:lnTo>
                  <a:pt x="456" y="19"/>
                </a:lnTo>
                <a:lnTo>
                  <a:pt x="456" y="17"/>
                </a:lnTo>
                <a:lnTo>
                  <a:pt x="456" y="15"/>
                </a:lnTo>
                <a:lnTo>
                  <a:pt x="457" y="13"/>
                </a:lnTo>
                <a:lnTo>
                  <a:pt x="457" y="11"/>
                </a:lnTo>
                <a:lnTo>
                  <a:pt x="458" y="10"/>
                </a:lnTo>
                <a:lnTo>
                  <a:pt x="459" y="8"/>
                </a:lnTo>
                <a:lnTo>
                  <a:pt x="460" y="7"/>
                </a:lnTo>
                <a:lnTo>
                  <a:pt x="462" y="5"/>
                </a:lnTo>
                <a:lnTo>
                  <a:pt x="463" y="4"/>
                </a:lnTo>
                <a:lnTo>
                  <a:pt x="464" y="3"/>
                </a:lnTo>
                <a:lnTo>
                  <a:pt x="466" y="2"/>
                </a:lnTo>
                <a:lnTo>
                  <a:pt x="468" y="1"/>
                </a:lnTo>
                <a:lnTo>
                  <a:pt x="469" y="0"/>
                </a:lnTo>
                <a:lnTo>
                  <a:pt x="471" y="0"/>
                </a:lnTo>
                <a:lnTo>
                  <a:pt x="473" y="0"/>
                </a:lnTo>
                <a:lnTo>
                  <a:pt x="475" y="0"/>
                </a:lnTo>
                <a:lnTo>
                  <a:pt x="477" y="0"/>
                </a:lnTo>
                <a:lnTo>
                  <a:pt x="479" y="0"/>
                </a:lnTo>
                <a:lnTo>
                  <a:pt x="481" y="0"/>
                </a:lnTo>
                <a:lnTo>
                  <a:pt x="483" y="1"/>
                </a:lnTo>
                <a:lnTo>
                  <a:pt x="484" y="2"/>
                </a:lnTo>
                <a:lnTo>
                  <a:pt x="486" y="3"/>
                </a:lnTo>
                <a:lnTo>
                  <a:pt x="487" y="4"/>
                </a:lnTo>
                <a:lnTo>
                  <a:pt x="489" y="5"/>
                </a:lnTo>
                <a:lnTo>
                  <a:pt x="490" y="7"/>
                </a:lnTo>
                <a:lnTo>
                  <a:pt x="491" y="8"/>
                </a:lnTo>
                <a:lnTo>
                  <a:pt x="492" y="10"/>
                </a:lnTo>
                <a:lnTo>
                  <a:pt x="493" y="11"/>
                </a:lnTo>
                <a:lnTo>
                  <a:pt x="494" y="13"/>
                </a:lnTo>
                <a:lnTo>
                  <a:pt x="494" y="15"/>
                </a:lnTo>
                <a:lnTo>
                  <a:pt x="494" y="17"/>
                </a:lnTo>
                <a:lnTo>
                  <a:pt x="495" y="19"/>
                </a:lnTo>
                <a:lnTo>
                  <a:pt x="494" y="21"/>
                </a:lnTo>
                <a:lnTo>
                  <a:pt x="494" y="23"/>
                </a:lnTo>
                <a:lnTo>
                  <a:pt x="494" y="25"/>
                </a:lnTo>
                <a:lnTo>
                  <a:pt x="493" y="27"/>
                </a:lnTo>
                <a:lnTo>
                  <a:pt x="492" y="28"/>
                </a:lnTo>
                <a:lnTo>
                  <a:pt x="491" y="30"/>
                </a:lnTo>
                <a:lnTo>
                  <a:pt x="490" y="31"/>
                </a:lnTo>
                <a:lnTo>
                  <a:pt x="489" y="33"/>
                </a:lnTo>
                <a:lnTo>
                  <a:pt x="487" y="34"/>
                </a:lnTo>
                <a:lnTo>
                  <a:pt x="486" y="35"/>
                </a:lnTo>
                <a:lnTo>
                  <a:pt x="484" y="36"/>
                </a:lnTo>
                <a:lnTo>
                  <a:pt x="483" y="37"/>
                </a:lnTo>
                <a:lnTo>
                  <a:pt x="481" y="37"/>
                </a:lnTo>
                <a:lnTo>
                  <a:pt x="479" y="38"/>
                </a:lnTo>
                <a:lnTo>
                  <a:pt x="477" y="38"/>
                </a:lnTo>
                <a:lnTo>
                  <a:pt x="475" y="38"/>
                </a:lnTo>
                <a:close/>
                <a:moveTo>
                  <a:pt x="526" y="38"/>
                </a:moveTo>
                <a:lnTo>
                  <a:pt x="524" y="38"/>
                </a:lnTo>
                <a:lnTo>
                  <a:pt x="522" y="38"/>
                </a:lnTo>
                <a:lnTo>
                  <a:pt x="520" y="37"/>
                </a:lnTo>
                <a:lnTo>
                  <a:pt x="519" y="37"/>
                </a:lnTo>
                <a:lnTo>
                  <a:pt x="517" y="36"/>
                </a:lnTo>
                <a:lnTo>
                  <a:pt x="515" y="35"/>
                </a:lnTo>
                <a:lnTo>
                  <a:pt x="514" y="34"/>
                </a:lnTo>
                <a:lnTo>
                  <a:pt x="512" y="33"/>
                </a:lnTo>
                <a:lnTo>
                  <a:pt x="511" y="31"/>
                </a:lnTo>
                <a:lnTo>
                  <a:pt x="510" y="30"/>
                </a:lnTo>
                <a:lnTo>
                  <a:pt x="509" y="28"/>
                </a:lnTo>
                <a:lnTo>
                  <a:pt x="508" y="27"/>
                </a:lnTo>
                <a:lnTo>
                  <a:pt x="508" y="25"/>
                </a:lnTo>
                <a:lnTo>
                  <a:pt x="507" y="23"/>
                </a:lnTo>
                <a:lnTo>
                  <a:pt x="507" y="21"/>
                </a:lnTo>
                <a:lnTo>
                  <a:pt x="507" y="19"/>
                </a:lnTo>
                <a:lnTo>
                  <a:pt x="507" y="17"/>
                </a:lnTo>
                <a:lnTo>
                  <a:pt x="507" y="15"/>
                </a:lnTo>
                <a:lnTo>
                  <a:pt x="508" y="13"/>
                </a:lnTo>
                <a:lnTo>
                  <a:pt x="508" y="11"/>
                </a:lnTo>
                <a:lnTo>
                  <a:pt x="509" y="10"/>
                </a:lnTo>
                <a:lnTo>
                  <a:pt x="510" y="8"/>
                </a:lnTo>
                <a:lnTo>
                  <a:pt x="511" y="7"/>
                </a:lnTo>
                <a:lnTo>
                  <a:pt x="512" y="5"/>
                </a:lnTo>
                <a:lnTo>
                  <a:pt x="514" y="4"/>
                </a:lnTo>
                <a:lnTo>
                  <a:pt x="515" y="3"/>
                </a:lnTo>
                <a:lnTo>
                  <a:pt x="517" y="2"/>
                </a:lnTo>
                <a:lnTo>
                  <a:pt x="519" y="1"/>
                </a:lnTo>
                <a:lnTo>
                  <a:pt x="520" y="0"/>
                </a:lnTo>
                <a:lnTo>
                  <a:pt x="522" y="0"/>
                </a:lnTo>
                <a:lnTo>
                  <a:pt x="524" y="0"/>
                </a:lnTo>
                <a:lnTo>
                  <a:pt x="526" y="0"/>
                </a:lnTo>
                <a:lnTo>
                  <a:pt x="528" y="0"/>
                </a:lnTo>
                <a:lnTo>
                  <a:pt x="530" y="0"/>
                </a:lnTo>
                <a:lnTo>
                  <a:pt x="532" y="0"/>
                </a:lnTo>
                <a:lnTo>
                  <a:pt x="533" y="1"/>
                </a:lnTo>
                <a:lnTo>
                  <a:pt x="535" y="2"/>
                </a:lnTo>
                <a:lnTo>
                  <a:pt x="537" y="3"/>
                </a:lnTo>
                <a:lnTo>
                  <a:pt x="538" y="4"/>
                </a:lnTo>
                <a:lnTo>
                  <a:pt x="540" y="5"/>
                </a:lnTo>
                <a:lnTo>
                  <a:pt x="541" y="7"/>
                </a:lnTo>
                <a:lnTo>
                  <a:pt x="542" y="8"/>
                </a:lnTo>
                <a:lnTo>
                  <a:pt x="543" y="10"/>
                </a:lnTo>
                <a:lnTo>
                  <a:pt x="544" y="11"/>
                </a:lnTo>
                <a:lnTo>
                  <a:pt x="544" y="13"/>
                </a:lnTo>
                <a:lnTo>
                  <a:pt x="545" y="15"/>
                </a:lnTo>
                <a:lnTo>
                  <a:pt x="545" y="17"/>
                </a:lnTo>
                <a:lnTo>
                  <a:pt x="545" y="19"/>
                </a:lnTo>
                <a:lnTo>
                  <a:pt x="545" y="21"/>
                </a:lnTo>
                <a:lnTo>
                  <a:pt x="545" y="23"/>
                </a:lnTo>
                <a:lnTo>
                  <a:pt x="544" y="25"/>
                </a:lnTo>
                <a:lnTo>
                  <a:pt x="544" y="27"/>
                </a:lnTo>
                <a:lnTo>
                  <a:pt x="543" y="28"/>
                </a:lnTo>
                <a:lnTo>
                  <a:pt x="542" y="30"/>
                </a:lnTo>
                <a:lnTo>
                  <a:pt x="541" y="31"/>
                </a:lnTo>
                <a:lnTo>
                  <a:pt x="540" y="33"/>
                </a:lnTo>
                <a:lnTo>
                  <a:pt x="538" y="34"/>
                </a:lnTo>
                <a:lnTo>
                  <a:pt x="537" y="35"/>
                </a:lnTo>
                <a:lnTo>
                  <a:pt x="535" y="36"/>
                </a:lnTo>
                <a:lnTo>
                  <a:pt x="533" y="37"/>
                </a:lnTo>
                <a:lnTo>
                  <a:pt x="532" y="37"/>
                </a:lnTo>
                <a:lnTo>
                  <a:pt x="530" y="38"/>
                </a:lnTo>
                <a:lnTo>
                  <a:pt x="528" y="38"/>
                </a:lnTo>
                <a:lnTo>
                  <a:pt x="526" y="38"/>
                </a:lnTo>
                <a:close/>
                <a:moveTo>
                  <a:pt x="577" y="38"/>
                </a:moveTo>
                <a:lnTo>
                  <a:pt x="575" y="38"/>
                </a:lnTo>
                <a:lnTo>
                  <a:pt x="573" y="38"/>
                </a:lnTo>
                <a:lnTo>
                  <a:pt x="571" y="37"/>
                </a:lnTo>
                <a:lnTo>
                  <a:pt x="569" y="37"/>
                </a:lnTo>
                <a:lnTo>
                  <a:pt x="567" y="36"/>
                </a:lnTo>
                <a:lnTo>
                  <a:pt x="566" y="35"/>
                </a:lnTo>
                <a:lnTo>
                  <a:pt x="565" y="34"/>
                </a:lnTo>
                <a:lnTo>
                  <a:pt x="563" y="33"/>
                </a:lnTo>
                <a:lnTo>
                  <a:pt x="562" y="31"/>
                </a:lnTo>
                <a:lnTo>
                  <a:pt x="561" y="30"/>
                </a:lnTo>
                <a:lnTo>
                  <a:pt x="560" y="28"/>
                </a:lnTo>
                <a:lnTo>
                  <a:pt x="559" y="27"/>
                </a:lnTo>
                <a:lnTo>
                  <a:pt x="558" y="25"/>
                </a:lnTo>
                <a:lnTo>
                  <a:pt x="558" y="23"/>
                </a:lnTo>
                <a:lnTo>
                  <a:pt x="558" y="21"/>
                </a:lnTo>
                <a:lnTo>
                  <a:pt x="557" y="19"/>
                </a:lnTo>
                <a:lnTo>
                  <a:pt x="558" y="17"/>
                </a:lnTo>
                <a:lnTo>
                  <a:pt x="558" y="15"/>
                </a:lnTo>
                <a:lnTo>
                  <a:pt x="558" y="13"/>
                </a:lnTo>
                <a:lnTo>
                  <a:pt x="559" y="11"/>
                </a:lnTo>
                <a:lnTo>
                  <a:pt x="560" y="10"/>
                </a:lnTo>
                <a:lnTo>
                  <a:pt x="561" y="8"/>
                </a:lnTo>
                <a:lnTo>
                  <a:pt x="562" y="7"/>
                </a:lnTo>
                <a:lnTo>
                  <a:pt x="563" y="5"/>
                </a:lnTo>
                <a:lnTo>
                  <a:pt x="565" y="4"/>
                </a:lnTo>
                <a:lnTo>
                  <a:pt x="566" y="3"/>
                </a:lnTo>
                <a:lnTo>
                  <a:pt x="567" y="2"/>
                </a:lnTo>
                <a:lnTo>
                  <a:pt x="569" y="1"/>
                </a:lnTo>
                <a:lnTo>
                  <a:pt x="571" y="0"/>
                </a:lnTo>
                <a:lnTo>
                  <a:pt x="573" y="0"/>
                </a:lnTo>
                <a:lnTo>
                  <a:pt x="575" y="0"/>
                </a:lnTo>
                <a:lnTo>
                  <a:pt x="577" y="0"/>
                </a:lnTo>
                <a:lnTo>
                  <a:pt x="579" y="0"/>
                </a:lnTo>
                <a:lnTo>
                  <a:pt x="581" y="0"/>
                </a:lnTo>
                <a:lnTo>
                  <a:pt x="582" y="0"/>
                </a:lnTo>
                <a:lnTo>
                  <a:pt x="584" y="1"/>
                </a:lnTo>
                <a:lnTo>
                  <a:pt x="586" y="2"/>
                </a:lnTo>
                <a:lnTo>
                  <a:pt x="587" y="3"/>
                </a:lnTo>
                <a:lnTo>
                  <a:pt x="589" y="4"/>
                </a:lnTo>
                <a:lnTo>
                  <a:pt x="590" y="5"/>
                </a:lnTo>
                <a:lnTo>
                  <a:pt x="591" y="7"/>
                </a:lnTo>
                <a:lnTo>
                  <a:pt x="592" y="8"/>
                </a:lnTo>
                <a:lnTo>
                  <a:pt x="593" y="10"/>
                </a:lnTo>
                <a:lnTo>
                  <a:pt x="594" y="11"/>
                </a:lnTo>
                <a:lnTo>
                  <a:pt x="595" y="13"/>
                </a:lnTo>
                <a:lnTo>
                  <a:pt x="596" y="15"/>
                </a:lnTo>
                <a:lnTo>
                  <a:pt x="596" y="17"/>
                </a:lnTo>
                <a:lnTo>
                  <a:pt x="596" y="19"/>
                </a:lnTo>
                <a:lnTo>
                  <a:pt x="596" y="21"/>
                </a:lnTo>
                <a:lnTo>
                  <a:pt x="596" y="23"/>
                </a:lnTo>
                <a:lnTo>
                  <a:pt x="595" y="25"/>
                </a:lnTo>
                <a:lnTo>
                  <a:pt x="594" y="27"/>
                </a:lnTo>
                <a:lnTo>
                  <a:pt x="593" y="28"/>
                </a:lnTo>
                <a:lnTo>
                  <a:pt x="592" y="30"/>
                </a:lnTo>
                <a:lnTo>
                  <a:pt x="591" y="31"/>
                </a:lnTo>
                <a:lnTo>
                  <a:pt x="590" y="33"/>
                </a:lnTo>
                <a:lnTo>
                  <a:pt x="589" y="34"/>
                </a:lnTo>
                <a:lnTo>
                  <a:pt x="587" y="35"/>
                </a:lnTo>
                <a:lnTo>
                  <a:pt x="586" y="36"/>
                </a:lnTo>
                <a:lnTo>
                  <a:pt x="584" y="37"/>
                </a:lnTo>
                <a:lnTo>
                  <a:pt x="582" y="37"/>
                </a:lnTo>
                <a:lnTo>
                  <a:pt x="581" y="38"/>
                </a:lnTo>
                <a:lnTo>
                  <a:pt x="579" y="38"/>
                </a:lnTo>
                <a:lnTo>
                  <a:pt x="577" y="38"/>
                </a:lnTo>
                <a:close/>
                <a:moveTo>
                  <a:pt x="627" y="38"/>
                </a:moveTo>
                <a:lnTo>
                  <a:pt x="625" y="38"/>
                </a:lnTo>
                <a:lnTo>
                  <a:pt x="624" y="38"/>
                </a:lnTo>
                <a:lnTo>
                  <a:pt x="622" y="37"/>
                </a:lnTo>
                <a:lnTo>
                  <a:pt x="620" y="37"/>
                </a:lnTo>
                <a:lnTo>
                  <a:pt x="618" y="36"/>
                </a:lnTo>
                <a:lnTo>
                  <a:pt x="617" y="35"/>
                </a:lnTo>
                <a:lnTo>
                  <a:pt x="615" y="34"/>
                </a:lnTo>
                <a:lnTo>
                  <a:pt x="614" y="33"/>
                </a:lnTo>
                <a:lnTo>
                  <a:pt x="613" y="31"/>
                </a:lnTo>
                <a:lnTo>
                  <a:pt x="611" y="30"/>
                </a:lnTo>
                <a:lnTo>
                  <a:pt x="611" y="28"/>
                </a:lnTo>
                <a:lnTo>
                  <a:pt x="610" y="27"/>
                </a:lnTo>
                <a:lnTo>
                  <a:pt x="609" y="25"/>
                </a:lnTo>
                <a:lnTo>
                  <a:pt x="608" y="23"/>
                </a:lnTo>
                <a:lnTo>
                  <a:pt x="608" y="21"/>
                </a:lnTo>
                <a:lnTo>
                  <a:pt x="608" y="19"/>
                </a:lnTo>
                <a:lnTo>
                  <a:pt x="608" y="17"/>
                </a:lnTo>
                <a:lnTo>
                  <a:pt x="608" y="15"/>
                </a:lnTo>
                <a:lnTo>
                  <a:pt x="609" y="13"/>
                </a:lnTo>
                <a:lnTo>
                  <a:pt x="610" y="11"/>
                </a:lnTo>
                <a:lnTo>
                  <a:pt x="611" y="10"/>
                </a:lnTo>
                <a:lnTo>
                  <a:pt x="611" y="8"/>
                </a:lnTo>
                <a:lnTo>
                  <a:pt x="613" y="7"/>
                </a:lnTo>
                <a:lnTo>
                  <a:pt x="614" y="5"/>
                </a:lnTo>
                <a:lnTo>
                  <a:pt x="615" y="4"/>
                </a:lnTo>
                <a:lnTo>
                  <a:pt x="617" y="3"/>
                </a:lnTo>
                <a:lnTo>
                  <a:pt x="618" y="2"/>
                </a:lnTo>
                <a:lnTo>
                  <a:pt x="620" y="1"/>
                </a:lnTo>
                <a:lnTo>
                  <a:pt x="622" y="0"/>
                </a:lnTo>
                <a:lnTo>
                  <a:pt x="624" y="0"/>
                </a:lnTo>
                <a:lnTo>
                  <a:pt x="625" y="0"/>
                </a:lnTo>
                <a:lnTo>
                  <a:pt x="627" y="0"/>
                </a:lnTo>
                <a:lnTo>
                  <a:pt x="629" y="0"/>
                </a:lnTo>
                <a:lnTo>
                  <a:pt x="631" y="0"/>
                </a:lnTo>
                <a:lnTo>
                  <a:pt x="633" y="0"/>
                </a:lnTo>
                <a:lnTo>
                  <a:pt x="635" y="1"/>
                </a:lnTo>
                <a:lnTo>
                  <a:pt x="637" y="2"/>
                </a:lnTo>
                <a:lnTo>
                  <a:pt x="638" y="3"/>
                </a:lnTo>
                <a:lnTo>
                  <a:pt x="640" y="4"/>
                </a:lnTo>
                <a:lnTo>
                  <a:pt x="641" y="5"/>
                </a:lnTo>
                <a:lnTo>
                  <a:pt x="642" y="7"/>
                </a:lnTo>
                <a:lnTo>
                  <a:pt x="643" y="8"/>
                </a:lnTo>
                <a:lnTo>
                  <a:pt x="644" y="10"/>
                </a:lnTo>
                <a:lnTo>
                  <a:pt x="645" y="11"/>
                </a:lnTo>
                <a:lnTo>
                  <a:pt x="646" y="13"/>
                </a:lnTo>
                <a:lnTo>
                  <a:pt x="646" y="15"/>
                </a:lnTo>
                <a:lnTo>
                  <a:pt x="647" y="17"/>
                </a:lnTo>
                <a:lnTo>
                  <a:pt x="647" y="19"/>
                </a:lnTo>
                <a:lnTo>
                  <a:pt x="647" y="21"/>
                </a:lnTo>
                <a:lnTo>
                  <a:pt x="646" y="23"/>
                </a:lnTo>
                <a:lnTo>
                  <a:pt x="646" y="25"/>
                </a:lnTo>
                <a:lnTo>
                  <a:pt x="645" y="27"/>
                </a:lnTo>
                <a:lnTo>
                  <a:pt x="644" y="28"/>
                </a:lnTo>
                <a:lnTo>
                  <a:pt x="643" y="30"/>
                </a:lnTo>
                <a:lnTo>
                  <a:pt x="642" y="31"/>
                </a:lnTo>
                <a:lnTo>
                  <a:pt x="641" y="33"/>
                </a:lnTo>
                <a:lnTo>
                  <a:pt x="640" y="34"/>
                </a:lnTo>
                <a:lnTo>
                  <a:pt x="638" y="35"/>
                </a:lnTo>
                <a:lnTo>
                  <a:pt x="637" y="36"/>
                </a:lnTo>
                <a:lnTo>
                  <a:pt x="635" y="37"/>
                </a:lnTo>
                <a:lnTo>
                  <a:pt x="633" y="37"/>
                </a:lnTo>
                <a:lnTo>
                  <a:pt x="631" y="38"/>
                </a:lnTo>
                <a:lnTo>
                  <a:pt x="629" y="38"/>
                </a:lnTo>
                <a:lnTo>
                  <a:pt x="627" y="38"/>
                </a:lnTo>
                <a:close/>
                <a:moveTo>
                  <a:pt x="120" y="89"/>
                </a:moveTo>
                <a:lnTo>
                  <a:pt x="118" y="89"/>
                </a:lnTo>
                <a:lnTo>
                  <a:pt x="116" y="89"/>
                </a:lnTo>
                <a:lnTo>
                  <a:pt x="114" y="88"/>
                </a:lnTo>
                <a:lnTo>
                  <a:pt x="113" y="87"/>
                </a:lnTo>
                <a:lnTo>
                  <a:pt x="111" y="87"/>
                </a:lnTo>
                <a:lnTo>
                  <a:pt x="109" y="85"/>
                </a:lnTo>
                <a:lnTo>
                  <a:pt x="108" y="84"/>
                </a:lnTo>
                <a:lnTo>
                  <a:pt x="107" y="83"/>
                </a:lnTo>
                <a:lnTo>
                  <a:pt x="105" y="82"/>
                </a:lnTo>
                <a:lnTo>
                  <a:pt x="104" y="80"/>
                </a:lnTo>
                <a:lnTo>
                  <a:pt x="103" y="79"/>
                </a:lnTo>
                <a:lnTo>
                  <a:pt x="102" y="77"/>
                </a:lnTo>
                <a:lnTo>
                  <a:pt x="102" y="75"/>
                </a:lnTo>
                <a:lnTo>
                  <a:pt x="101" y="73"/>
                </a:lnTo>
                <a:lnTo>
                  <a:pt x="101" y="72"/>
                </a:lnTo>
                <a:lnTo>
                  <a:pt x="101" y="70"/>
                </a:lnTo>
                <a:lnTo>
                  <a:pt x="101" y="68"/>
                </a:lnTo>
                <a:lnTo>
                  <a:pt x="101" y="66"/>
                </a:lnTo>
                <a:lnTo>
                  <a:pt x="102" y="64"/>
                </a:lnTo>
                <a:lnTo>
                  <a:pt x="102" y="62"/>
                </a:lnTo>
                <a:lnTo>
                  <a:pt x="103" y="60"/>
                </a:lnTo>
                <a:lnTo>
                  <a:pt x="104" y="59"/>
                </a:lnTo>
                <a:lnTo>
                  <a:pt x="105" y="57"/>
                </a:lnTo>
                <a:lnTo>
                  <a:pt x="107" y="56"/>
                </a:lnTo>
                <a:lnTo>
                  <a:pt x="108" y="55"/>
                </a:lnTo>
                <a:lnTo>
                  <a:pt x="109" y="53"/>
                </a:lnTo>
                <a:lnTo>
                  <a:pt x="111" y="53"/>
                </a:lnTo>
                <a:lnTo>
                  <a:pt x="113" y="52"/>
                </a:lnTo>
                <a:lnTo>
                  <a:pt x="114" y="51"/>
                </a:lnTo>
                <a:lnTo>
                  <a:pt x="116" y="51"/>
                </a:lnTo>
                <a:lnTo>
                  <a:pt x="118" y="50"/>
                </a:lnTo>
                <a:lnTo>
                  <a:pt x="120" y="50"/>
                </a:lnTo>
                <a:lnTo>
                  <a:pt x="122" y="50"/>
                </a:lnTo>
                <a:lnTo>
                  <a:pt x="124" y="51"/>
                </a:lnTo>
                <a:lnTo>
                  <a:pt x="126" y="51"/>
                </a:lnTo>
                <a:lnTo>
                  <a:pt x="128" y="52"/>
                </a:lnTo>
                <a:lnTo>
                  <a:pt x="129" y="53"/>
                </a:lnTo>
                <a:lnTo>
                  <a:pt x="131" y="53"/>
                </a:lnTo>
                <a:lnTo>
                  <a:pt x="132" y="55"/>
                </a:lnTo>
                <a:lnTo>
                  <a:pt x="134" y="56"/>
                </a:lnTo>
                <a:lnTo>
                  <a:pt x="135" y="57"/>
                </a:lnTo>
                <a:lnTo>
                  <a:pt x="136" y="59"/>
                </a:lnTo>
                <a:lnTo>
                  <a:pt x="137" y="60"/>
                </a:lnTo>
                <a:lnTo>
                  <a:pt x="138" y="62"/>
                </a:lnTo>
                <a:lnTo>
                  <a:pt x="139" y="64"/>
                </a:lnTo>
                <a:lnTo>
                  <a:pt x="139" y="66"/>
                </a:lnTo>
                <a:lnTo>
                  <a:pt x="139" y="68"/>
                </a:lnTo>
                <a:lnTo>
                  <a:pt x="139" y="70"/>
                </a:lnTo>
                <a:lnTo>
                  <a:pt x="139" y="72"/>
                </a:lnTo>
                <a:lnTo>
                  <a:pt x="139" y="73"/>
                </a:lnTo>
                <a:lnTo>
                  <a:pt x="139" y="75"/>
                </a:lnTo>
                <a:lnTo>
                  <a:pt x="138" y="77"/>
                </a:lnTo>
                <a:lnTo>
                  <a:pt x="137" y="79"/>
                </a:lnTo>
                <a:lnTo>
                  <a:pt x="136" y="80"/>
                </a:lnTo>
                <a:lnTo>
                  <a:pt x="135" y="82"/>
                </a:lnTo>
                <a:lnTo>
                  <a:pt x="134" y="83"/>
                </a:lnTo>
                <a:lnTo>
                  <a:pt x="132" y="84"/>
                </a:lnTo>
                <a:lnTo>
                  <a:pt x="131" y="85"/>
                </a:lnTo>
                <a:lnTo>
                  <a:pt x="129" y="87"/>
                </a:lnTo>
                <a:lnTo>
                  <a:pt x="128" y="87"/>
                </a:lnTo>
                <a:lnTo>
                  <a:pt x="126" y="88"/>
                </a:lnTo>
                <a:lnTo>
                  <a:pt x="124" y="89"/>
                </a:lnTo>
                <a:lnTo>
                  <a:pt x="122" y="89"/>
                </a:lnTo>
                <a:lnTo>
                  <a:pt x="120" y="89"/>
                </a:lnTo>
                <a:close/>
                <a:moveTo>
                  <a:pt x="170" y="89"/>
                </a:moveTo>
                <a:lnTo>
                  <a:pt x="168" y="89"/>
                </a:lnTo>
                <a:lnTo>
                  <a:pt x="166" y="89"/>
                </a:lnTo>
                <a:lnTo>
                  <a:pt x="164" y="88"/>
                </a:lnTo>
                <a:lnTo>
                  <a:pt x="162" y="87"/>
                </a:lnTo>
                <a:lnTo>
                  <a:pt x="161" y="87"/>
                </a:lnTo>
                <a:lnTo>
                  <a:pt x="159" y="85"/>
                </a:lnTo>
                <a:lnTo>
                  <a:pt x="158" y="84"/>
                </a:lnTo>
                <a:lnTo>
                  <a:pt x="156" y="83"/>
                </a:lnTo>
                <a:lnTo>
                  <a:pt x="155" y="82"/>
                </a:lnTo>
                <a:lnTo>
                  <a:pt x="154" y="80"/>
                </a:lnTo>
                <a:lnTo>
                  <a:pt x="153" y="79"/>
                </a:lnTo>
                <a:lnTo>
                  <a:pt x="152" y="77"/>
                </a:lnTo>
                <a:lnTo>
                  <a:pt x="151" y="75"/>
                </a:lnTo>
                <a:lnTo>
                  <a:pt x="151" y="73"/>
                </a:lnTo>
                <a:lnTo>
                  <a:pt x="151" y="72"/>
                </a:lnTo>
                <a:lnTo>
                  <a:pt x="151" y="70"/>
                </a:lnTo>
                <a:lnTo>
                  <a:pt x="151" y="68"/>
                </a:lnTo>
                <a:lnTo>
                  <a:pt x="151" y="66"/>
                </a:lnTo>
                <a:lnTo>
                  <a:pt x="151" y="64"/>
                </a:lnTo>
                <a:lnTo>
                  <a:pt x="152" y="62"/>
                </a:lnTo>
                <a:lnTo>
                  <a:pt x="153" y="60"/>
                </a:lnTo>
                <a:lnTo>
                  <a:pt x="154" y="59"/>
                </a:lnTo>
                <a:lnTo>
                  <a:pt x="155" y="57"/>
                </a:lnTo>
                <a:lnTo>
                  <a:pt x="156" y="56"/>
                </a:lnTo>
                <a:lnTo>
                  <a:pt x="158" y="55"/>
                </a:lnTo>
                <a:lnTo>
                  <a:pt x="159" y="53"/>
                </a:lnTo>
                <a:lnTo>
                  <a:pt x="161" y="53"/>
                </a:lnTo>
                <a:lnTo>
                  <a:pt x="162" y="52"/>
                </a:lnTo>
                <a:lnTo>
                  <a:pt x="164" y="51"/>
                </a:lnTo>
                <a:lnTo>
                  <a:pt x="166" y="51"/>
                </a:lnTo>
                <a:lnTo>
                  <a:pt x="168" y="50"/>
                </a:lnTo>
                <a:lnTo>
                  <a:pt x="170" y="50"/>
                </a:lnTo>
                <a:lnTo>
                  <a:pt x="172" y="50"/>
                </a:lnTo>
                <a:lnTo>
                  <a:pt x="174" y="51"/>
                </a:lnTo>
                <a:lnTo>
                  <a:pt x="176" y="51"/>
                </a:lnTo>
                <a:lnTo>
                  <a:pt x="177" y="52"/>
                </a:lnTo>
                <a:lnTo>
                  <a:pt x="179" y="53"/>
                </a:lnTo>
                <a:lnTo>
                  <a:pt x="181" y="53"/>
                </a:lnTo>
                <a:lnTo>
                  <a:pt x="182" y="55"/>
                </a:lnTo>
                <a:lnTo>
                  <a:pt x="183" y="56"/>
                </a:lnTo>
                <a:lnTo>
                  <a:pt x="185" y="57"/>
                </a:lnTo>
                <a:lnTo>
                  <a:pt x="186" y="59"/>
                </a:lnTo>
                <a:lnTo>
                  <a:pt x="187" y="60"/>
                </a:lnTo>
                <a:lnTo>
                  <a:pt x="188" y="62"/>
                </a:lnTo>
                <a:lnTo>
                  <a:pt x="188" y="64"/>
                </a:lnTo>
                <a:lnTo>
                  <a:pt x="189" y="66"/>
                </a:lnTo>
                <a:lnTo>
                  <a:pt x="189" y="68"/>
                </a:lnTo>
                <a:lnTo>
                  <a:pt x="189" y="70"/>
                </a:lnTo>
                <a:lnTo>
                  <a:pt x="189" y="72"/>
                </a:lnTo>
                <a:lnTo>
                  <a:pt x="189" y="73"/>
                </a:lnTo>
                <a:lnTo>
                  <a:pt x="188" y="75"/>
                </a:lnTo>
                <a:lnTo>
                  <a:pt x="188" y="77"/>
                </a:lnTo>
                <a:lnTo>
                  <a:pt x="187" y="79"/>
                </a:lnTo>
                <a:lnTo>
                  <a:pt x="186" y="80"/>
                </a:lnTo>
                <a:lnTo>
                  <a:pt x="185" y="82"/>
                </a:lnTo>
                <a:lnTo>
                  <a:pt x="183" y="83"/>
                </a:lnTo>
                <a:lnTo>
                  <a:pt x="182" y="84"/>
                </a:lnTo>
                <a:lnTo>
                  <a:pt x="181" y="85"/>
                </a:lnTo>
                <a:lnTo>
                  <a:pt x="179" y="87"/>
                </a:lnTo>
                <a:lnTo>
                  <a:pt x="177" y="87"/>
                </a:lnTo>
                <a:lnTo>
                  <a:pt x="176" y="88"/>
                </a:lnTo>
                <a:lnTo>
                  <a:pt x="174" y="89"/>
                </a:lnTo>
                <a:lnTo>
                  <a:pt x="172" y="89"/>
                </a:lnTo>
                <a:lnTo>
                  <a:pt x="170" y="89"/>
                </a:lnTo>
                <a:close/>
                <a:moveTo>
                  <a:pt x="222" y="89"/>
                </a:moveTo>
                <a:lnTo>
                  <a:pt x="220" y="89"/>
                </a:lnTo>
                <a:lnTo>
                  <a:pt x="218" y="89"/>
                </a:lnTo>
                <a:lnTo>
                  <a:pt x="216" y="88"/>
                </a:lnTo>
                <a:lnTo>
                  <a:pt x="214" y="87"/>
                </a:lnTo>
                <a:lnTo>
                  <a:pt x="212" y="87"/>
                </a:lnTo>
                <a:lnTo>
                  <a:pt x="211" y="85"/>
                </a:lnTo>
                <a:lnTo>
                  <a:pt x="209" y="84"/>
                </a:lnTo>
                <a:lnTo>
                  <a:pt x="208" y="83"/>
                </a:lnTo>
                <a:lnTo>
                  <a:pt x="207" y="82"/>
                </a:lnTo>
                <a:lnTo>
                  <a:pt x="206" y="80"/>
                </a:lnTo>
                <a:lnTo>
                  <a:pt x="205" y="79"/>
                </a:lnTo>
                <a:lnTo>
                  <a:pt x="204" y="77"/>
                </a:lnTo>
                <a:lnTo>
                  <a:pt x="203" y="75"/>
                </a:lnTo>
                <a:lnTo>
                  <a:pt x="203" y="73"/>
                </a:lnTo>
                <a:lnTo>
                  <a:pt x="202" y="72"/>
                </a:lnTo>
                <a:lnTo>
                  <a:pt x="202" y="70"/>
                </a:lnTo>
                <a:lnTo>
                  <a:pt x="202" y="68"/>
                </a:lnTo>
                <a:lnTo>
                  <a:pt x="203" y="66"/>
                </a:lnTo>
                <a:lnTo>
                  <a:pt x="203" y="64"/>
                </a:lnTo>
                <a:lnTo>
                  <a:pt x="204" y="62"/>
                </a:lnTo>
                <a:lnTo>
                  <a:pt x="205" y="60"/>
                </a:lnTo>
                <a:lnTo>
                  <a:pt x="206" y="59"/>
                </a:lnTo>
                <a:lnTo>
                  <a:pt x="207" y="57"/>
                </a:lnTo>
                <a:lnTo>
                  <a:pt x="208" y="56"/>
                </a:lnTo>
                <a:lnTo>
                  <a:pt x="209" y="55"/>
                </a:lnTo>
                <a:lnTo>
                  <a:pt x="211" y="53"/>
                </a:lnTo>
                <a:lnTo>
                  <a:pt x="212" y="53"/>
                </a:lnTo>
                <a:lnTo>
                  <a:pt x="214" y="52"/>
                </a:lnTo>
                <a:lnTo>
                  <a:pt x="216" y="51"/>
                </a:lnTo>
                <a:lnTo>
                  <a:pt x="218" y="51"/>
                </a:lnTo>
                <a:lnTo>
                  <a:pt x="220" y="50"/>
                </a:lnTo>
                <a:lnTo>
                  <a:pt x="222" y="50"/>
                </a:lnTo>
                <a:lnTo>
                  <a:pt x="224" y="50"/>
                </a:lnTo>
                <a:lnTo>
                  <a:pt x="226" y="51"/>
                </a:lnTo>
                <a:lnTo>
                  <a:pt x="227" y="51"/>
                </a:lnTo>
                <a:lnTo>
                  <a:pt x="229" y="52"/>
                </a:lnTo>
                <a:lnTo>
                  <a:pt x="231" y="53"/>
                </a:lnTo>
                <a:lnTo>
                  <a:pt x="232" y="53"/>
                </a:lnTo>
                <a:lnTo>
                  <a:pt x="234" y="55"/>
                </a:lnTo>
                <a:lnTo>
                  <a:pt x="235" y="56"/>
                </a:lnTo>
                <a:lnTo>
                  <a:pt x="236" y="57"/>
                </a:lnTo>
                <a:lnTo>
                  <a:pt x="238" y="59"/>
                </a:lnTo>
                <a:lnTo>
                  <a:pt x="239" y="60"/>
                </a:lnTo>
                <a:lnTo>
                  <a:pt x="239" y="62"/>
                </a:lnTo>
                <a:lnTo>
                  <a:pt x="240" y="64"/>
                </a:lnTo>
                <a:lnTo>
                  <a:pt x="241" y="66"/>
                </a:lnTo>
                <a:lnTo>
                  <a:pt x="241" y="68"/>
                </a:lnTo>
                <a:lnTo>
                  <a:pt x="241" y="70"/>
                </a:lnTo>
                <a:lnTo>
                  <a:pt x="241" y="72"/>
                </a:lnTo>
                <a:lnTo>
                  <a:pt x="241" y="73"/>
                </a:lnTo>
                <a:lnTo>
                  <a:pt x="240" y="75"/>
                </a:lnTo>
                <a:lnTo>
                  <a:pt x="239" y="77"/>
                </a:lnTo>
                <a:lnTo>
                  <a:pt x="239" y="79"/>
                </a:lnTo>
                <a:lnTo>
                  <a:pt x="238" y="80"/>
                </a:lnTo>
                <a:lnTo>
                  <a:pt x="236" y="82"/>
                </a:lnTo>
                <a:lnTo>
                  <a:pt x="235" y="83"/>
                </a:lnTo>
                <a:lnTo>
                  <a:pt x="234" y="84"/>
                </a:lnTo>
                <a:lnTo>
                  <a:pt x="232" y="85"/>
                </a:lnTo>
                <a:lnTo>
                  <a:pt x="231" y="87"/>
                </a:lnTo>
                <a:lnTo>
                  <a:pt x="229" y="87"/>
                </a:lnTo>
                <a:lnTo>
                  <a:pt x="227" y="88"/>
                </a:lnTo>
                <a:lnTo>
                  <a:pt x="226" y="89"/>
                </a:lnTo>
                <a:lnTo>
                  <a:pt x="224" y="89"/>
                </a:lnTo>
                <a:lnTo>
                  <a:pt x="222" y="89"/>
                </a:lnTo>
                <a:close/>
                <a:moveTo>
                  <a:pt x="272" y="89"/>
                </a:moveTo>
                <a:lnTo>
                  <a:pt x="270" y="89"/>
                </a:lnTo>
                <a:lnTo>
                  <a:pt x="268" y="89"/>
                </a:lnTo>
                <a:lnTo>
                  <a:pt x="267" y="88"/>
                </a:lnTo>
                <a:lnTo>
                  <a:pt x="265" y="87"/>
                </a:lnTo>
                <a:lnTo>
                  <a:pt x="263" y="87"/>
                </a:lnTo>
                <a:lnTo>
                  <a:pt x="261" y="85"/>
                </a:lnTo>
                <a:lnTo>
                  <a:pt x="260" y="84"/>
                </a:lnTo>
                <a:lnTo>
                  <a:pt x="259" y="83"/>
                </a:lnTo>
                <a:lnTo>
                  <a:pt x="257" y="82"/>
                </a:lnTo>
                <a:lnTo>
                  <a:pt x="256" y="80"/>
                </a:lnTo>
                <a:lnTo>
                  <a:pt x="255" y="79"/>
                </a:lnTo>
                <a:lnTo>
                  <a:pt x="254" y="77"/>
                </a:lnTo>
                <a:lnTo>
                  <a:pt x="254" y="75"/>
                </a:lnTo>
                <a:lnTo>
                  <a:pt x="253" y="73"/>
                </a:lnTo>
                <a:lnTo>
                  <a:pt x="253" y="72"/>
                </a:lnTo>
                <a:lnTo>
                  <a:pt x="253" y="70"/>
                </a:lnTo>
                <a:lnTo>
                  <a:pt x="253" y="68"/>
                </a:lnTo>
                <a:lnTo>
                  <a:pt x="253" y="66"/>
                </a:lnTo>
                <a:lnTo>
                  <a:pt x="254" y="64"/>
                </a:lnTo>
                <a:lnTo>
                  <a:pt x="254" y="62"/>
                </a:lnTo>
                <a:lnTo>
                  <a:pt x="255" y="60"/>
                </a:lnTo>
                <a:lnTo>
                  <a:pt x="256" y="59"/>
                </a:lnTo>
                <a:lnTo>
                  <a:pt x="257" y="57"/>
                </a:lnTo>
                <a:lnTo>
                  <a:pt x="259" y="56"/>
                </a:lnTo>
                <a:lnTo>
                  <a:pt x="260" y="55"/>
                </a:lnTo>
                <a:lnTo>
                  <a:pt x="261" y="53"/>
                </a:lnTo>
                <a:lnTo>
                  <a:pt x="263" y="53"/>
                </a:lnTo>
                <a:lnTo>
                  <a:pt x="265" y="52"/>
                </a:lnTo>
                <a:lnTo>
                  <a:pt x="267" y="51"/>
                </a:lnTo>
                <a:lnTo>
                  <a:pt x="268" y="51"/>
                </a:lnTo>
                <a:lnTo>
                  <a:pt x="270" y="50"/>
                </a:lnTo>
                <a:lnTo>
                  <a:pt x="272" y="50"/>
                </a:lnTo>
                <a:lnTo>
                  <a:pt x="274" y="50"/>
                </a:lnTo>
                <a:lnTo>
                  <a:pt x="276" y="51"/>
                </a:lnTo>
                <a:lnTo>
                  <a:pt x="278" y="51"/>
                </a:lnTo>
                <a:lnTo>
                  <a:pt x="280" y="52"/>
                </a:lnTo>
                <a:lnTo>
                  <a:pt x="281" y="53"/>
                </a:lnTo>
                <a:lnTo>
                  <a:pt x="283" y="53"/>
                </a:lnTo>
                <a:lnTo>
                  <a:pt x="285" y="55"/>
                </a:lnTo>
                <a:lnTo>
                  <a:pt x="286" y="56"/>
                </a:lnTo>
                <a:lnTo>
                  <a:pt x="287" y="57"/>
                </a:lnTo>
                <a:lnTo>
                  <a:pt x="288" y="59"/>
                </a:lnTo>
                <a:lnTo>
                  <a:pt x="289" y="60"/>
                </a:lnTo>
                <a:lnTo>
                  <a:pt x="290" y="62"/>
                </a:lnTo>
                <a:lnTo>
                  <a:pt x="291" y="64"/>
                </a:lnTo>
                <a:lnTo>
                  <a:pt x="291" y="66"/>
                </a:lnTo>
                <a:lnTo>
                  <a:pt x="292" y="68"/>
                </a:lnTo>
                <a:lnTo>
                  <a:pt x="292" y="70"/>
                </a:lnTo>
                <a:lnTo>
                  <a:pt x="292" y="72"/>
                </a:lnTo>
                <a:lnTo>
                  <a:pt x="291" y="73"/>
                </a:lnTo>
                <a:lnTo>
                  <a:pt x="291" y="75"/>
                </a:lnTo>
                <a:lnTo>
                  <a:pt x="290" y="77"/>
                </a:lnTo>
                <a:lnTo>
                  <a:pt x="289" y="79"/>
                </a:lnTo>
                <a:lnTo>
                  <a:pt x="288" y="80"/>
                </a:lnTo>
                <a:lnTo>
                  <a:pt x="287" y="82"/>
                </a:lnTo>
                <a:lnTo>
                  <a:pt x="286" y="83"/>
                </a:lnTo>
                <a:lnTo>
                  <a:pt x="285" y="84"/>
                </a:lnTo>
                <a:lnTo>
                  <a:pt x="283" y="85"/>
                </a:lnTo>
                <a:lnTo>
                  <a:pt x="281" y="87"/>
                </a:lnTo>
                <a:lnTo>
                  <a:pt x="280" y="87"/>
                </a:lnTo>
                <a:lnTo>
                  <a:pt x="278" y="88"/>
                </a:lnTo>
                <a:lnTo>
                  <a:pt x="276" y="89"/>
                </a:lnTo>
                <a:lnTo>
                  <a:pt x="274" y="89"/>
                </a:lnTo>
                <a:lnTo>
                  <a:pt x="272" y="89"/>
                </a:lnTo>
                <a:close/>
                <a:moveTo>
                  <a:pt x="425" y="89"/>
                </a:moveTo>
                <a:lnTo>
                  <a:pt x="423" y="89"/>
                </a:lnTo>
                <a:lnTo>
                  <a:pt x="421" y="89"/>
                </a:lnTo>
                <a:lnTo>
                  <a:pt x="419" y="88"/>
                </a:lnTo>
                <a:lnTo>
                  <a:pt x="417" y="87"/>
                </a:lnTo>
                <a:lnTo>
                  <a:pt x="415" y="87"/>
                </a:lnTo>
                <a:lnTo>
                  <a:pt x="414" y="85"/>
                </a:lnTo>
                <a:lnTo>
                  <a:pt x="412" y="84"/>
                </a:lnTo>
                <a:lnTo>
                  <a:pt x="411" y="83"/>
                </a:lnTo>
                <a:lnTo>
                  <a:pt x="410" y="82"/>
                </a:lnTo>
                <a:lnTo>
                  <a:pt x="409" y="80"/>
                </a:lnTo>
                <a:lnTo>
                  <a:pt x="408" y="79"/>
                </a:lnTo>
                <a:lnTo>
                  <a:pt x="407" y="77"/>
                </a:lnTo>
                <a:lnTo>
                  <a:pt x="406" y="75"/>
                </a:lnTo>
                <a:lnTo>
                  <a:pt x="406" y="73"/>
                </a:lnTo>
                <a:lnTo>
                  <a:pt x="405" y="72"/>
                </a:lnTo>
                <a:lnTo>
                  <a:pt x="405" y="70"/>
                </a:lnTo>
                <a:lnTo>
                  <a:pt x="405" y="68"/>
                </a:lnTo>
                <a:lnTo>
                  <a:pt x="406" y="66"/>
                </a:lnTo>
                <a:lnTo>
                  <a:pt x="406" y="64"/>
                </a:lnTo>
                <a:lnTo>
                  <a:pt x="407" y="62"/>
                </a:lnTo>
                <a:lnTo>
                  <a:pt x="408" y="60"/>
                </a:lnTo>
                <a:lnTo>
                  <a:pt x="409" y="59"/>
                </a:lnTo>
                <a:lnTo>
                  <a:pt x="410" y="57"/>
                </a:lnTo>
                <a:lnTo>
                  <a:pt x="411" y="56"/>
                </a:lnTo>
                <a:lnTo>
                  <a:pt x="412" y="55"/>
                </a:lnTo>
                <a:lnTo>
                  <a:pt x="414" y="53"/>
                </a:lnTo>
                <a:lnTo>
                  <a:pt x="415" y="53"/>
                </a:lnTo>
                <a:lnTo>
                  <a:pt x="417" y="52"/>
                </a:lnTo>
                <a:lnTo>
                  <a:pt x="419" y="51"/>
                </a:lnTo>
                <a:lnTo>
                  <a:pt x="421" y="51"/>
                </a:lnTo>
                <a:lnTo>
                  <a:pt x="423" y="50"/>
                </a:lnTo>
                <a:lnTo>
                  <a:pt x="425" y="50"/>
                </a:lnTo>
                <a:lnTo>
                  <a:pt x="427" y="50"/>
                </a:lnTo>
                <a:lnTo>
                  <a:pt x="429" y="51"/>
                </a:lnTo>
                <a:lnTo>
                  <a:pt x="430" y="51"/>
                </a:lnTo>
                <a:lnTo>
                  <a:pt x="432" y="52"/>
                </a:lnTo>
                <a:lnTo>
                  <a:pt x="434" y="53"/>
                </a:lnTo>
                <a:lnTo>
                  <a:pt x="435" y="53"/>
                </a:lnTo>
                <a:lnTo>
                  <a:pt x="437" y="55"/>
                </a:lnTo>
                <a:lnTo>
                  <a:pt x="438" y="56"/>
                </a:lnTo>
                <a:lnTo>
                  <a:pt x="440" y="57"/>
                </a:lnTo>
                <a:lnTo>
                  <a:pt x="441" y="59"/>
                </a:lnTo>
                <a:lnTo>
                  <a:pt x="442" y="60"/>
                </a:lnTo>
                <a:lnTo>
                  <a:pt x="442" y="62"/>
                </a:lnTo>
                <a:lnTo>
                  <a:pt x="443" y="64"/>
                </a:lnTo>
                <a:lnTo>
                  <a:pt x="443" y="66"/>
                </a:lnTo>
                <a:lnTo>
                  <a:pt x="444" y="68"/>
                </a:lnTo>
                <a:lnTo>
                  <a:pt x="444" y="70"/>
                </a:lnTo>
                <a:lnTo>
                  <a:pt x="444" y="72"/>
                </a:lnTo>
                <a:lnTo>
                  <a:pt x="443" y="73"/>
                </a:lnTo>
                <a:lnTo>
                  <a:pt x="443" y="75"/>
                </a:lnTo>
                <a:lnTo>
                  <a:pt x="442" y="77"/>
                </a:lnTo>
                <a:lnTo>
                  <a:pt x="442" y="79"/>
                </a:lnTo>
                <a:lnTo>
                  <a:pt x="441" y="80"/>
                </a:lnTo>
                <a:lnTo>
                  <a:pt x="440" y="82"/>
                </a:lnTo>
                <a:lnTo>
                  <a:pt x="438" y="83"/>
                </a:lnTo>
                <a:lnTo>
                  <a:pt x="437" y="84"/>
                </a:lnTo>
                <a:lnTo>
                  <a:pt x="435" y="85"/>
                </a:lnTo>
                <a:lnTo>
                  <a:pt x="434" y="87"/>
                </a:lnTo>
                <a:lnTo>
                  <a:pt x="432" y="87"/>
                </a:lnTo>
                <a:lnTo>
                  <a:pt x="430" y="88"/>
                </a:lnTo>
                <a:lnTo>
                  <a:pt x="429" y="89"/>
                </a:lnTo>
                <a:lnTo>
                  <a:pt x="427" y="89"/>
                </a:lnTo>
                <a:lnTo>
                  <a:pt x="425" y="89"/>
                </a:lnTo>
                <a:close/>
                <a:moveTo>
                  <a:pt x="474" y="89"/>
                </a:moveTo>
                <a:lnTo>
                  <a:pt x="472" y="89"/>
                </a:lnTo>
                <a:lnTo>
                  <a:pt x="470" y="89"/>
                </a:lnTo>
                <a:lnTo>
                  <a:pt x="469" y="88"/>
                </a:lnTo>
                <a:lnTo>
                  <a:pt x="467" y="87"/>
                </a:lnTo>
                <a:lnTo>
                  <a:pt x="465" y="87"/>
                </a:lnTo>
                <a:lnTo>
                  <a:pt x="463" y="85"/>
                </a:lnTo>
                <a:lnTo>
                  <a:pt x="462" y="84"/>
                </a:lnTo>
                <a:lnTo>
                  <a:pt x="461" y="83"/>
                </a:lnTo>
                <a:lnTo>
                  <a:pt x="459" y="82"/>
                </a:lnTo>
                <a:lnTo>
                  <a:pt x="458" y="80"/>
                </a:lnTo>
                <a:lnTo>
                  <a:pt x="457" y="79"/>
                </a:lnTo>
                <a:lnTo>
                  <a:pt x="457" y="77"/>
                </a:lnTo>
                <a:lnTo>
                  <a:pt x="456" y="75"/>
                </a:lnTo>
                <a:lnTo>
                  <a:pt x="455" y="73"/>
                </a:lnTo>
                <a:lnTo>
                  <a:pt x="455" y="72"/>
                </a:lnTo>
                <a:lnTo>
                  <a:pt x="455" y="70"/>
                </a:lnTo>
                <a:lnTo>
                  <a:pt x="455" y="68"/>
                </a:lnTo>
                <a:lnTo>
                  <a:pt x="455" y="66"/>
                </a:lnTo>
                <a:lnTo>
                  <a:pt x="456" y="64"/>
                </a:lnTo>
                <a:lnTo>
                  <a:pt x="457" y="62"/>
                </a:lnTo>
                <a:lnTo>
                  <a:pt x="457" y="60"/>
                </a:lnTo>
                <a:lnTo>
                  <a:pt x="458" y="59"/>
                </a:lnTo>
                <a:lnTo>
                  <a:pt x="459" y="57"/>
                </a:lnTo>
                <a:lnTo>
                  <a:pt x="461" y="56"/>
                </a:lnTo>
                <a:lnTo>
                  <a:pt x="462" y="55"/>
                </a:lnTo>
                <a:lnTo>
                  <a:pt x="463" y="53"/>
                </a:lnTo>
                <a:lnTo>
                  <a:pt x="465" y="53"/>
                </a:lnTo>
                <a:lnTo>
                  <a:pt x="467" y="52"/>
                </a:lnTo>
                <a:lnTo>
                  <a:pt x="469" y="51"/>
                </a:lnTo>
                <a:lnTo>
                  <a:pt x="470" y="51"/>
                </a:lnTo>
                <a:lnTo>
                  <a:pt x="472" y="50"/>
                </a:lnTo>
                <a:lnTo>
                  <a:pt x="474" y="50"/>
                </a:lnTo>
                <a:lnTo>
                  <a:pt x="476" y="50"/>
                </a:lnTo>
                <a:lnTo>
                  <a:pt x="478" y="51"/>
                </a:lnTo>
                <a:lnTo>
                  <a:pt x="480" y="51"/>
                </a:lnTo>
                <a:lnTo>
                  <a:pt x="482" y="52"/>
                </a:lnTo>
                <a:lnTo>
                  <a:pt x="483" y="53"/>
                </a:lnTo>
                <a:lnTo>
                  <a:pt x="485" y="53"/>
                </a:lnTo>
                <a:lnTo>
                  <a:pt x="486" y="55"/>
                </a:lnTo>
                <a:lnTo>
                  <a:pt x="488" y="56"/>
                </a:lnTo>
                <a:lnTo>
                  <a:pt x="489" y="57"/>
                </a:lnTo>
                <a:lnTo>
                  <a:pt x="490" y="59"/>
                </a:lnTo>
                <a:lnTo>
                  <a:pt x="491" y="60"/>
                </a:lnTo>
                <a:lnTo>
                  <a:pt x="492" y="62"/>
                </a:lnTo>
                <a:lnTo>
                  <a:pt x="493" y="64"/>
                </a:lnTo>
                <a:lnTo>
                  <a:pt x="493" y="66"/>
                </a:lnTo>
                <a:lnTo>
                  <a:pt x="493" y="68"/>
                </a:lnTo>
                <a:lnTo>
                  <a:pt x="493" y="70"/>
                </a:lnTo>
                <a:lnTo>
                  <a:pt x="493" y="72"/>
                </a:lnTo>
                <a:lnTo>
                  <a:pt x="493" y="73"/>
                </a:lnTo>
                <a:lnTo>
                  <a:pt x="493" y="75"/>
                </a:lnTo>
                <a:lnTo>
                  <a:pt x="492" y="77"/>
                </a:lnTo>
                <a:lnTo>
                  <a:pt x="491" y="79"/>
                </a:lnTo>
                <a:lnTo>
                  <a:pt x="490" y="80"/>
                </a:lnTo>
                <a:lnTo>
                  <a:pt x="489" y="82"/>
                </a:lnTo>
                <a:lnTo>
                  <a:pt x="488" y="83"/>
                </a:lnTo>
                <a:lnTo>
                  <a:pt x="486" y="84"/>
                </a:lnTo>
                <a:lnTo>
                  <a:pt x="485" y="85"/>
                </a:lnTo>
                <a:lnTo>
                  <a:pt x="483" y="87"/>
                </a:lnTo>
                <a:lnTo>
                  <a:pt x="482" y="87"/>
                </a:lnTo>
                <a:lnTo>
                  <a:pt x="480" y="88"/>
                </a:lnTo>
                <a:lnTo>
                  <a:pt x="478" y="89"/>
                </a:lnTo>
                <a:lnTo>
                  <a:pt x="476" y="89"/>
                </a:lnTo>
                <a:lnTo>
                  <a:pt x="474" y="89"/>
                </a:lnTo>
                <a:close/>
                <a:moveTo>
                  <a:pt x="526" y="89"/>
                </a:moveTo>
                <a:lnTo>
                  <a:pt x="524" y="89"/>
                </a:lnTo>
                <a:lnTo>
                  <a:pt x="522" y="89"/>
                </a:lnTo>
                <a:lnTo>
                  <a:pt x="520" y="88"/>
                </a:lnTo>
                <a:lnTo>
                  <a:pt x="519" y="87"/>
                </a:lnTo>
                <a:lnTo>
                  <a:pt x="517" y="87"/>
                </a:lnTo>
                <a:lnTo>
                  <a:pt x="515" y="85"/>
                </a:lnTo>
                <a:lnTo>
                  <a:pt x="514" y="84"/>
                </a:lnTo>
                <a:lnTo>
                  <a:pt x="512" y="83"/>
                </a:lnTo>
                <a:lnTo>
                  <a:pt x="511" y="82"/>
                </a:lnTo>
                <a:lnTo>
                  <a:pt x="510" y="80"/>
                </a:lnTo>
                <a:lnTo>
                  <a:pt x="509" y="79"/>
                </a:lnTo>
                <a:lnTo>
                  <a:pt x="508" y="77"/>
                </a:lnTo>
                <a:lnTo>
                  <a:pt x="508" y="75"/>
                </a:lnTo>
                <a:lnTo>
                  <a:pt x="507" y="73"/>
                </a:lnTo>
                <a:lnTo>
                  <a:pt x="507" y="72"/>
                </a:lnTo>
                <a:lnTo>
                  <a:pt x="507" y="70"/>
                </a:lnTo>
                <a:lnTo>
                  <a:pt x="507" y="68"/>
                </a:lnTo>
                <a:lnTo>
                  <a:pt x="507" y="66"/>
                </a:lnTo>
                <a:lnTo>
                  <a:pt x="508" y="64"/>
                </a:lnTo>
                <a:lnTo>
                  <a:pt x="508" y="62"/>
                </a:lnTo>
                <a:lnTo>
                  <a:pt x="509" y="60"/>
                </a:lnTo>
                <a:lnTo>
                  <a:pt x="510" y="59"/>
                </a:lnTo>
                <a:lnTo>
                  <a:pt x="511" y="57"/>
                </a:lnTo>
                <a:lnTo>
                  <a:pt x="512" y="56"/>
                </a:lnTo>
                <a:lnTo>
                  <a:pt x="514" y="55"/>
                </a:lnTo>
                <a:lnTo>
                  <a:pt x="515" y="53"/>
                </a:lnTo>
                <a:lnTo>
                  <a:pt x="517" y="53"/>
                </a:lnTo>
                <a:lnTo>
                  <a:pt x="519" y="52"/>
                </a:lnTo>
                <a:lnTo>
                  <a:pt x="520" y="51"/>
                </a:lnTo>
                <a:lnTo>
                  <a:pt x="522" y="51"/>
                </a:lnTo>
                <a:lnTo>
                  <a:pt x="524" y="50"/>
                </a:lnTo>
                <a:lnTo>
                  <a:pt x="526" y="50"/>
                </a:lnTo>
                <a:lnTo>
                  <a:pt x="528" y="50"/>
                </a:lnTo>
                <a:lnTo>
                  <a:pt x="530" y="51"/>
                </a:lnTo>
                <a:lnTo>
                  <a:pt x="532" y="51"/>
                </a:lnTo>
                <a:lnTo>
                  <a:pt x="533" y="52"/>
                </a:lnTo>
                <a:lnTo>
                  <a:pt x="535" y="53"/>
                </a:lnTo>
                <a:lnTo>
                  <a:pt x="537" y="53"/>
                </a:lnTo>
                <a:lnTo>
                  <a:pt x="538" y="55"/>
                </a:lnTo>
                <a:lnTo>
                  <a:pt x="540" y="56"/>
                </a:lnTo>
                <a:lnTo>
                  <a:pt x="541" y="57"/>
                </a:lnTo>
                <a:lnTo>
                  <a:pt x="542" y="59"/>
                </a:lnTo>
                <a:lnTo>
                  <a:pt x="543" y="60"/>
                </a:lnTo>
                <a:lnTo>
                  <a:pt x="544" y="62"/>
                </a:lnTo>
                <a:lnTo>
                  <a:pt x="544" y="64"/>
                </a:lnTo>
                <a:lnTo>
                  <a:pt x="545" y="66"/>
                </a:lnTo>
                <a:lnTo>
                  <a:pt x="545" y="68"/>
                </a:lnTo>
                <a:lnTo>
                  <a:pt x="545" y="70"/>
                </a:lnTo>
                <a:lnTo>
                  <a:pt x="545" y="72"/>
                </a:lnTo>
                <a:lnTo>
                  <a:pt x="545" y="73"/>
                </a:lnTo>
                <a:lnTo>
                  <a:pt x="544" y="75"/>
                </a:lnTo>
                <a:lnTo>
                  <a:pt x="544" y="77"/>
                </a:lnTo>
                <a:lnTo>
                  <a:pt x="543" y="79"/>
                </a:lnTo>
                <a:lnTo>
                  <a:pt x="542" y="80"/>
                </a:lnTo>
                <a:lnTo>
                  <a:pt x="541" y="82"/>
                </a:lnTo>
                <a:lnTo>
                  <a:pt x="540" y="83"/>
                </a:lnTo>
                <a:lnTo>
                  <a:pt x="538" y="84"/>
                </a:lnTo>
                <a:lnTo>
                  <a:pt x="537" y="85"/>
                </a:lnTo>
                <a:lnTo>
                  <a:pt x="535" y="87"/>
                </a:lnTo>
                <a:lnTo>
                  <a:pt x="533" y="87"/>
                </a:lnTo>
                <a:lnTo>
                  <a:pt x="532" y="88"/>
                </a:lnTo>
                <a:lnTo>
                  <a:pt x="530" y="89"/>
                </a:lnTo>
                <a:lnTo>
                  <a:pt x="528" y="89"/>
                </a:lnTo>
                <a:lnTo>
                  <a:pt x="526" y="89"/>
                </a:lnTo>
                <a:close/>
                <a:moveTo>
                  <a:pt x="577" y="89"/>
                </a:moveTo>
                <a:lnTo>
                  <a:pt x="575" y="89"/>
                </a:lnTo>
                <a:lnTo>
                  <a:pt x="573" y="89"/>
                </a:lnTo>
                <a:lnTo>
                  <a:pt x="571" y="88"/>
                </a:lnTo>
                <a:lnTo>
                  <a:pt x="569" y="87"/>
                </a:lnTo>
                <a:lnTo>
                  <a:pt x="567" y="87"/>
                </a:lnTo>
                <a:lnTo>
                  <a:pt x="566" y="85"/>
                </a:lnTo>
                <a:lnTo>
                  <a:pt x="565" y="84"/>
                </a:lnTo>
                <a:lnTo>
                  <a:pt x="563" y="83"/>
                </a:lnTo>
                <a:lnTo>
                  <a:pt x="562" y="82"/>
                </a:lnTo>
                <a:lnTo>
                  <a:pt x="561" y="80"/>
                </a:lnTo>
                <a:lnTo>
                  <a:pt x="560" y="79"/>
                </a:lnTo>
                <a:lnTo>
                  <a:pt x="559" y="77"/>
                </a:lnTo>
                <a:lnTo>
                  <a:pt x="558" y="75"/>
                </a:lnTo>
                <a:lnTo>
                  <a:pt x="558" y="73"/>
                </a:lnTo>
                <a:lnTo>
                  <a:pt x="558" y="72"/>
                </a:lnTo>
                <a:lnTo>
                  <a:pt x="557" y="70"/>
                </a:lnTo>
                <a:lnTo>
                  <a:pt x="558" y="68"/>
                </a:lnTo>
                <a:lnTo>
                  <a:pt x="558" y="66"/>
                </a:lnTo>
                <a:lnTo>
                  <a:pt x="558" y="64"/>
                </a:lnTo>
                <a:lnTo>
                  <a:pt x="559" y="62"/>
                </a:lnTo>
                <a:lnTo>
                  <a:pt x="560" y="60"/>
                </a:lnTo>
                <a:lnTo>
                  <a:pt x="561" y="59"/>
                </a:lnTo>
                <a:lnTo>
                  <a:pt x="562" y="57"/>
                </a:lnTo>
                <a:lnTo>
                  <a:pt x="563" y="56"/>
                </a:lnTo>
                <a:lnTo>
                  <a:pt x="565" y="55"/>
                </a:lnTo>
                <a:lnTo>
                  <a:pt x="566" y="53"/>
                </a:lnTo>
                <a:lnTo>
                  <a:pt x="567" y="53"/>
                </a:lnTo>
                <a:lnTo>
                  <a:pt x="569" y="52"/>
                </a:lnTo>
                <a:lnTo>
                  <a:pt x="571" y="51"/>
                </a:lnTo>
                <a:lnTo>
                  <a:pt x="573" y="51"/>
                </a:lnTo>
                <a:lnTo>
                  <a:pt x="575" y="50"/>
                </a:lnTo>
                <a:lnTo>
                  <a:pt x="577" y="50"/>
                </a:lnTo>
                <a:lnTo>
                  <a:pt x="579" y="50"/>
                </a:lnTo>
                <a:lnTo>
                  <a:pt x="581" y="51"/>
                </a:lnTo>
                <a:lnTo>
                  <a:pt x="582" y="51"/>
                </a:lnTo>
                <a:lnTo>
                  <a:pt x="584" y="52"/>
                </a:lnTo>
                <a:lnTo>
                  <a:pt x="586" y="53"/>
                </a:lnTo>
                <a:lnTo>
                  <a:pt x="587" y="53"/>
                </a:lnTo>
                <a:lnTo>
                  <a:pt x="589" y="55"/>
                </a:lnTo>
                <a:lnTo>
                  <a:pt x="590" y="56"/>
                </a:lnTo>
                <a:lnTo>
                  <a:pt x="591" y="57"/>
                </a:lnTo>
                <a:lnTo>
                  <a:pt x="592" y="59"/>
                </a:lnTo>
                <a:lnTo>
                  <a:pt x="593" y="60"/>
                </a:lnTo>
                <a:lnTo>
                  <a:pt x="594" y="62"/>
                </a:lnTo>
                <a:lnTo>
                  <a:pt x="595" y="64"/>
                </a:lnTo>
                <a:lnTo>
                  <a:pt x="596" y="66"/>
                </a:lnTo>
                <a:lnTo>
                  <a:pt x="596" y="68"/>
                </a:lnTo>
                <a:lnTo>
                  <a:pt x="596" y="70"/>
                </a:lnTo>
                <a:lnTo>
                  <a:pt x="596" y="72"/>
                </a:lnTo>
                <a:lnTo>
                  <a:pt x="596" y="73"/>
                </a:lnTo>
                <a:lnTo>
                  <a:pt x="595" y="75"/>
                </a:lnTo>
                <a:lnTo>
                  <a:pt x="594" y="77"/>
                </a:lnTo>
                <a:lnTo>
                  <a:pt x="593" y="79"/>
                </a:lnTo>
                <a:lnTo>
                  <a:pt x="592" y="80"/>
                </a:lnTo>
                <a:lnTo>
                  <a:pt x="591" y="82"/>
                </a:lnTo>
                <a:lnTo>
                  <a:pt x="590" y="83"/>
                </a:lnTo>
                <a:lnTo>
                  <a:pt x="589" y="84"/>
                </a:lnTo>
                <a:lnTo>
                  <a:pt x="587" y="85"/>
                </a:lnTo>
                <a:lnTo>
                  <a:pt x="586" y="87"/>
                </a:lnTo>
                <a:lnTo>
                  <a:pt x="584" y="87"/>
                </a:lnTo>
                <a:lnTo>
                  <a:pt x="582" y="88"/>
                </a:lnTo>
                <a:lnTo>
                  <a:pt x="581" y="89"/>
                </a:lnTo>
                <a:lnTo>
                  <a:pt x="579" y="89"/>
                </a:lnTo>
                <a:lnTo>
                  <a:pt x="577" y="89"/>
                </a:lnTo>
                <a:close/>
                <a:moveTo>
                  <a:pt x="71" y="140"/>
                </a:moveTo>
                <a:lnTo>
                  <a:pt x="69" y="140"/>
                </a:lnTo>
                <a:lnTo>
                  <a:pt x="67" y="140"/>
                </a:lnTo>
                <a:lnTo>
                  <a:pt x="65" y="139"/>
                </a:lnTo>
                <a:lnTo>
                  <a:pt x="64" y="139"/>
                </a:lnTo>
                <a:lnTo>
                  <a:pt x="62" y="138"/>
                </a:lnTo>
                <a:lnTo>
                  <a:pt x="60" y="137"/>
                </a:lnTo>
                <a:lnTo>
                  <a:pt x="59" y="136"/>
                </a:lnTo>
                <a:lnTo>
                  <a:pt x="57" y="135"/>
                </a:lnTo>
                <a:lnTo>
                  <a:pt x="56" y="134"/>
                </a:lnTo>
                <a:lnTo>
                  <a:pt x="55" y="133"/>
                </a:lnTo>
                <a:lnTo>
                  <a:pt x="53" y="131"/>
                </a:lnTo>
                <a:lnTo>
                  <a:pt x="52" y="130"/>
                </a:lnTo>
                <a:lnTo>
                  <a:pt x="52" y="128"/>
                </a:lnTo>
                <a:lnTo>
                  <a:pt x="51" y="126"/>
                </a:lnTo>
                <a:lnTo>
                  <a:pt x="51" y="124"/>
                </a:lnTo>
                <a:lnTo>
                  <a:pt x="50" y="122"/>
                </a:lnTo>
                <a:lnTo>
                  <a:pt x="50" y="120"/>
                </a:lnTo>
                <a:lnTo>
                  <a:pt x="50" y="118"/>
                </a:lnTo>
                <a:lnTo>
                  <a:pt x="51" y="117"/>
                </a:lnTo>
                <a:lnTo>
                  <a:pt x="51" y="115"/>
                </a:lnTo>
                <a:lnTo>
                  <a:pt x="52" y="113"/>
                </a:lnTo>
                <a:lnTo>
                  <a:pt x="52" y="111"/>
                </a:lnTo>
                <a:lnTo>
                  <a:pt x="53" y="110"/>
                </a:lnTo>
                <a:lnTo>
                  <a:pt x="55" y="108"/>
                </a:lnTo>
                <a:lnTo>
                  <a:pt x="56" y="107"/>
                </a:lnTo>
                <a:lnTo>
                  <a:pt x="57" y="106"/>
                </a:lnTo>
                <a:lnTo>
                  <a:pt x="59" y="104"/>
                </a:lnTo>
                <a:lnTo>
                  <a:pt x="60" y="104"/>
                </a:lnTo>
                <a:lnTo>
                  <a:pt x="62" y="103"/>
                </a:lnTo>
                <a:lnTo>
                  <a:pt x="64" y="102"/>
                </a:lnTo>
                <a:lnTo>
                  <a:pt x="65" y="101"/>
                </a:lnTo>
                <a:lnTo>
                  <a:pt x="67" y="101"/>
                </a:lnTo>
                <a:lnTo>
                  <a:pt x="69" y="101"/>
                </a:lnTo>
                <a:lnTo>
                  <a:pt x="71" y="101"/>
                </a:lnTo>
                <a:lnTo>
                  <a:pt x="73" y="101"/>
                </a:lnTo>
                <a:lnTo>
                  <a:pt x="75" y="102"/>
                </a:lnTo>
                <a:lnTo>
                  <a:pt x="77" y="103"/>
                </a:lnTo>
                <a:lnTo>
                  <a:pt x="78" y="104"/>
                </a:lnTo>
                <a:lnTo>
                  <a:pt x="80" y="104"/>
                </a:lnTo>
                <a:lnTo>
                  <a:pt x="82" y="106"/>
                </a:lnTo>
                <a:lnTo>
                  <a:pt x="83" y="107"/>
                </a:lnTo>
                <a:lnTo>
                  <a:pt x="84" y="108"/>
                </a:lnTo>
                <a:lnTo>
                  <a:pt x="85" y="110"/>
                </a:lnTo>
                <a:lnTo>
                  <a:pt x="86" y="111"/>
                </a:lnTo>
                <a:lnTo>
                  <a:pt x="87" y="113"/>
                </a:lnTo>
                <a:lnTo>
                  <a:pt x="88" y="115"/>
                </a:lnTo>
                <a:lnTo>
                  <a:pt x="88" y="117"/>
                </a:lnTo>
                <a:lnTo>
                  <a:pt x="89" y="118"/>
                </a:lnTo>
                <a:lnTo>
                  <a:pt x="89" y="120"/>
                </a:lnTo>
                <a:lnTo>
                  <a:pt x="89" y="122"/>
                </a:lnTo>
                <a:lnTo>
                  <a:pt x="88" y="124"/>
                </a:lnTo>
                <a:lnTo>
                  <a:pt x="88" y="126"/>
                </a:lnTo>
                <a:lnTo>
                  <a:pt x="87" y="128"/>
                </a:lnTo>
                <a:lnTo>
                  <a:pt x="86" y="130"/>
                </a:lnTo>
                <a:lnTo>
                  <a:pt x="85" y="131"/>
                </a:lnTo>
                <a:lnTo>
                  <a:pt x="84" y="133"/>
                </a:lnTo>
                <a:lnTo>
                  <a:pt x="83" y="134"/>
                </a:lnTo>
                <a:lnTo>
                  <a:pt x="82" y="135"/>
                </a:lnTo>
                <a:lnTo>
                  <a:pt x="80" y="136"/>
                </a:lnTo>
                <a:lnTo>
                  <a:pt x="78" y="137"/>
                </a:lnTo>
                <a:lnTo>
                  <a:pt x="77" y="138"/>
                </a:lnTo>
                <a:lnTo>
                  <a:pt x="75" y="139"/>
                </a:lnTo>
                <a:lnTo>
                  <a:pt x="73" y="139"/>
                </a:lnTo>
                <a:lnTo>
                  <a:pt x="71" y="140"/>
                </a:lnTo>
                <a:close/>
                <a:moveTo>
                  <a:pt x="122" y="140"/>
                </a:moveTo>
                <a:lnTo>
                  <a:pt x="120" y="140"/>
                </a:lnTo>
                <a:lnTo>
                  <a:pt x="118" y="140"/>
                </a:lnTo>
                <a:lnTo>
                  <a:pt x="116" y="139"/>
                </a:lnTo>
                <a:lnTo>
                  <a:pt x="114" y="139"/>
                </a:lnTo>
                <a:lnTo>
                  <a:pt x="113" y="138"/>
                </a:lnTo>
                <a:lnTo>
                  <a:pt x="111" y="137"/>
                </a:lnTo>
                <a:lnTo>
                  <a:pt x="109" y="136"/>
                </a:lnTo>
                <a:lnTo>
                  <a:pt x="108" y="135"/>
                </a:lnTo>
                <a:lnTo>
                  <a:pt x="107" y="134"/>
                </a:lnTo>
                <a:lnTo>
                  <a:pt x="105" y="133"/>
                </a:lnTo>
                <a:lnTo>
                  <a:pt x="104" y="131"/>
                </a:lnTo>
                <a:lnTo>
                  <a:pt x="103" y="130"/>
                </a:lnTo>
                <a:lnTo>
                  <a:pt x="102" y="128"/>
                </a:lnTo>
                <a:lnTo>
                  <a:pt x="102" y="126"/>
                </a:lnTo>
                <a:lnTo>
                  <a:pt x="101" y="124"/>
                </a:lnTo>
                <a:lnTo>
                  <a:pt x="101" y="122"/>
                </a:lnTo>
                <a:lnTo>
                  <a:pt x="101" y="120"/>
                </a:lnTo>
                <a:lnTo>
                  <a:pt x="101" y="118"/>
                </a:lnTo>
                <a:lnTo>
                  <a:pt x="101" y="117"/>
                </a:lnTo>
                <a:lnTo>
                  <a:pt x="102" y="115"/>
                </a:lnTo>
                <a:lnTo>
                  <a:pt x="102" y="113"/>
                </a:lnTo>
                <a:lnTo>
                  <a:pt x="103" y="111"/>
                </a:lnTo>
                <a:lnTo>
                  <a:pt x="104" y="110"/>
                </a:lnTo>
                <a:lnTo>
                  <a:pt x="105" y="108"/>
                </a:lnTo>
                <a:lnTo>
                  <a:pt x="107" y="107"/>
                </a:lnTo>
                <a:lnTo>
                  <a:pt x="108" y="106"/>
                </a:lnTo>
                <a:lnTo>
                  <a:pt x="109" y="104"/>
                </a:lnTo>
                <a:lnTo>
                  <a:pt x="111" y="104"/>
                </a:lnTo>
                <a:lnTo>
                  <a:pt x="113" y="103"/>
                </a:lnTo>
                <a:lnTo>
                  <a:pt x="114" y="102"/>
                </a:lnTo>
                <a:lnTo>
                  <a:pt x="116" y="101"/>
                </a:lnTo>
                <a:lnTo>
                  <a:pt x="118" y="101"/>
                </a:lnTo>
                <a:lnTo>
                  <a:pt x="120" y="101"/>
                </a:lnTo>
                <a:lnTo>
                  <a:pt x="122" y="101"/>
                </a:lnTo>
                <a:lnTo>
                  <a:pt x="124" y="101"/>
                </a:lnTo>
                <a:lnTo>
                  <a:pt x="126" y="102"/>
                </a:lnTo>
                <a:lnTo>
                  <a:pt x="128" y="103"/>
                </a:lnTo>
                <a:lnTo>
                  <a:pt x="129" y="104"/>
                </a:lnTo>
                <a:lnTo>
                  <a:pt x="131" y="104"/>
                </a:lnTo>
                <a:lnTo>
                  <a:pt x="132" y="106"/>
                </a:lnTo>
                <a:lnTo>
                  <a:pt x="134" y="107"/>
                </a:lnTo>
                <a:lnTo>
                  <a:pt x="135" y="108"/>
                </a:lnTo>
                <a:lnTo>
                  <a:pt x="136" y="110"/>
                </a:lnTo>
                <a:lnTo>
                  <a:pt x="137" y="111"/>
                </a:lnTo>
                <a:lnTo>
                  <a:pt x="138" y="113"/>
                </a:lnTo>
                <a:lnTo>
                  <a:pt x="139" y="115"/>
                </a:lnTo>
                <a:lnTo>
                  <a:pt x="139" y="117"/>
                </a:lnTo>
                <a:lnTo>
                  <a:pt x="139" y="118"/>
                </a:lnTo>
                <a:lnTo>
                  <a:pt x="139" y="120"/>
                </a:lnTo>
                <a:lnTo>
                  <a:pt x="139" y="122"/>
                </a:lnTo>
                <a:lnTo>
                  <a:pt x="139" y="124"/>
                </a:lnTo>
                <a:lnTo>
                  <a:pt x="139" y="126"/>
                </a:lnTo>
                <a:lnTo>
                  <a:pt x="138" y="128"/>
                </a:lnTo>
                <a:lnTo>
                  <a:pt x="137" y="130"/>
                </a:lnTo>
                <a:lnTo>
                  <a:pt x="136" y="131"/>
                </a:lnTo>
                <a:lnTo>
                  <a:pt x="135" y="133"/>
                </a:lnTo>
                <a:lnTo>
                  <a:pt x="134" y="134"/>
                </a:lnTo>
                <a:lnTo>
                  <a:pt x="132" y="135"/>
                </a:lnTo>
                <a:lnTo>
                  <a:pt x="131" y="136"/>
                </a:lnTo>
                <a:lnTo>
                  <a:pt x="129" y="137"/>
                </a:lnTo>
                <a:lnTo>
                  <a:pt x="128" y="138"/>
                </a:lnTo>
                <a:lnTo>
                  <a:pt x="126" y="139"/>
                </a:lnTo>
                <a:lnTo>
                  <a:pt x="124" y="139"/>
                </a:lnTo>
                <a:lnTo>
                  <a:pt x="122" y="140"/>
                </a:lnTo>
                <a:close/>
                <a:moveTo>
                  <a:pt x="172" y="140"/>
                </a:moveTo>
                <a:lnTo>
                  <a:pt x="170" y="140"/>
                </a:lnTo>
                <a:lnTo>
                  <a:pt x="168" y="140"/>
                </a:lnTo>
                <a:lnTo>
                  <a:pt x="166" y="139"/>
                </a:lnTo>
                <a:lnTo>
                  <a:pt x="164" y="139"/>
                </a:lnTo>
                <a:lnTo>
                  <a:pt x="162" y="138"/>
                </a:lnTo>
                <a:lnTo>
                  <a:pt x="161" y="137"/>
                </a:lnTo>
                <a:lnTo>
                  <a:pt x="159" y="136"/>
                </a:lnTo>
                <a:lnTo>
                  <a:pt x="158" y="135"/>
                </a:lnTo>
                <a:lnTo>
                  <a:pt x="156" y="134"/>
                </a:lnTo>
                <a:lnTo>
                  <a:pt x="155" y="133"/>
                </a:lnTo>
                <a:lnTo>
                  <a:pt x="154" y="131"/>
                </a:lnTo>
                <a:lnTo>
                  <a:pt x="153" y="130"/>
                </a:lnTo>
                <a:lnTo>
                  <a:pt x="152" y="128"/>
                </a:lnTo>
                <a:lnTo>
                  <a:pt x="151" y="126"/>
                </a:lnTo>
                <a:lnTo>
                  <a:pt x="151" y="124"/>
                </a:lnTo>
                <a:lnTo>
                  <a:pt x="151" y="122"/>
                </a:lnTo>
                <a:lnTo>
                  <a:pt x="151" y="120"/>
                </a:lnTo>
                <a:lnTo>
                  <a:pt x="151" y="118"/>
                </a:lnTo>
                <a:lnTo>
                  <a:pt x="151" y="117"/>
                </a:lnTo>
                <a:lnTo>
                  <a:pt x="151" y="115"/>
                </a:lnTo>
                <a:lnTo>
                  <a:pt x="152" y="113"/>
                </a:lnTo>
                <a:lnTo>
                  <a:pt x="153" y="111"/>
                </a:lnTo>
                <a:lnTo>
                  <a:pt x="154" y="110"/>
                </a:lnTo>
                <a:lnTo>
                  <a:pt x="155" y="108"/>
                </a:lnTo>
                <a:lnTo>
                  <a:pt x="156" y="107"/>
                </a:lnTo>
                <a:lnTo>
                  <a:pt x="158" y="106"/>
                </a:lnTo>
                <a:lnTo>
                  <a:pt x="159" y="104"/>
                </a:lnTo>
                <a:lnTo>
                  <a:pt x="161" y="104"/>
                </a:lnTo>
                <a:lnTo>
                  <a:pt x="162" y="103"/>
                </a:lnTo>
                <a:lnTo>
                  <a:pt x="164" y="102"/>
                </a:lnTo>
                <a:lnTo>
                  <a:pt x="166" y="101"/>
                </a:lnTo>
                <a:lnTo>
                  <a:pt x="168" y="101"/>
                </a:lnTo>
                <a:lnTo>
                  <a:pt x="170" y="101"/>
                </a:lnTo>
                <a:lnTo>
                  <a:pt x="172" y="101"/>
                </a:lnTo>
                <a:lnTo>
                  <a:pt x="174" y="101"/>
                </a:lnTo>
                <a:lnTo>
                  <a:pt x="176" y="102"/>
                </a:lnTo>
                <a:lnTo>
                  <a:pt x="177" y="103"/>
                </a:lnTo>
                <a:lnTo>
                  <a:pt x="179" y="104"/>
                </a:lnTo>
                <a:lnTo>
                  <a:pt x="181" y="104"/>
                </a:lnTo>
                <a:lnTo>
                  <a:pt x="182" y="106"/>
                </a:lnTo>
                <a:lnTo>
                  <a:pt x="183" y="107"/>
                </a:lnTo>
                <a:lnTo>
                  <a:pt x="185" y="108"/>
                </a:lnTo>
                <a:lnTo>
                  <a:pt x="186" y="110"/>
                </a:lnTo>
                <a:lnTo>
                  <a:pt x="187" y="111"/>
                </a:lnTo>
                <a:lnTo>
                  <a:pt x="188" y="113"/>
                </a:lnTo>
                <a:lnTo>
                  <a:pt x="188" y="115"/>
                </a:lnTo>
                <a:lnTo>
                  <a:pt x="189" y="117"/>
                </a:lnTo>
                <a:lnTo>
                  <a:pt x="189" y="118"/>
                </a:lnTo>
                <a:lnTo>
                  <a:pt x="189" y="120"/>
                </a:lnTo>
                <a:lnTo>
                  <a:pt x="189" y="122"/>
                </a:lnTo>
                <a:lnTo>
                  <a:pt x="189" y="124"/>
                </a:lnTo>
                <a:lnTo>
                  <a:pt x="188" y="126"/>
                </a:lnTo>
                <a:lnTo>
                  <a:pt x="188" y="128"/>
                </a:lnTo>
                <a:lnTo>
                  <a:pt x="187" y="130"/>
                </a:lnTo>
                <a:lnTo>
                  <a:pt x="186" y="131"/>
                </a:lnTo>
                <a:lnTo>
                  <a:pt x="185" y="133"/>
                </a:lnTo>
                <a:lnTo>
                  <a:pt x="183" y="134"/>
                </a:lnTo>
                <a:lnTo>
                  <a:pt x="182" y="135"/>
                </a:lnTo>
                <a:lnTo>
                  <a:pt x="181" y="136"/>
                </a:lnTo>
                <a:lnTo>
                  <a:pt x="179" y="137"/>
                </a:lnTo>
                <a:lnTo>
                  <a:pt x="177" y="138"/>
                </a:lnTo>
                <a:lnTo>
                  <a:pt x="176" y="139"/>
                </a:lnTo>
                <a:lnTo>
                  <a:pt x="174" y="139"/>
                </a:lnTo>
                <a:lnTo>
                  <a:pt x="172" y="140"/>
                </a:lnTo>
                <a:close/>
                <a:moveTo>
                  <a:pt x="224" y="140"/>
                </a:moveTo>
                <a:lnTo>
                  <a:pt x="222" y="140"/>
                </a:lnTo>
                <a:lnTo>
                  <a:pt x="220" y="140"/>
                </a:lnTo>
                <a:lnTo>
                  <a:pt x="218" y="139"/>
                </a:lnTo>
                <a:lnTo>
                  <a:pt x="216" y="139"/>
                </a:lnTo>
                <a:lnTo>
                  <a:pt x="214" y="138"/>
                </a:lnTo>
                <a:lnTo>
                  <a:pt x="212" y="137"/>
                </a:lnTo>
                <a:lnTo>
                  <a:pt x="211" y="136"/>
                </a:lnTo>
                <a:lnTo>
                  <a:pt x="209" y="135"/>
                </a:lnTo>
                <a:lnTo>
                  <a:pt x="208" y="134"/>
                </a:lnTo>
                <a:lnTo>
                  <a:pt x="207" y="133"/>
                </a:lnTo>
                <a:lnTo>
                  <a:pt x="206" y="131"/>
                </a:lnTo>
                <a:lnTo>
                  <a:pt x="205" y="130"/>
                </a:lnTo>
                <a:lnTo>
                  <a:pt x="204" y="128"/>
                </a:lnTo>
                <a:lnTo>
                  <a:pt x="203" y="126"/>
                </a:lnTo>
                <a:lnTo>
                  <a:pt x="203" y="124"/>
                </a:lnTo>
                <a:lnTo>
                  <a:pt x="202" y="122"/>
                </a:lnTo>
                <a:lnTo>
                  <a:pt x="202" y="120"/>
                </a:lnTo>
                <a:lnTo>
                  <a:pt x="202" y="118"/>
                </a:lnTo>
                <a:lnTo>
                  <a:pt x="203" y="117"/>
                </a:lnTo>
                <a:lnTo>
                  <a:pt x="203" y="115"/>
                </a:lnTo>
                <a:lnTo>
                  <a:pt x="204" y="113"/>
                </a:lnTo>
                <a:lnTo>
                  <a:pt x="205" y="111"/>
                </a:lnTo>
                <a:lnTo>
                  <a:pt x="206" y="110"/>
                </a:lnTo>
                <a:lnTo>
                  <a:pt x="207" y="108"/>
                </a:lnTo>
                <a:lnTo>
                  <a:pt x="208" y="107"/>
                </a:lnTo>
                <a:lnTo>
                  <a:pt x="209" y="106"/>
                </a:lnTo>
                <a:lnTo>
                  <a:pt x="211" y="104"/>
                </a:lnTo>
                <a:lnTo>
                  <a:pt x="212" y="104"/>
                </a:lnTo>
                <a:lnTo>
                  <a:pt x="214" y="103"/>
                </a:lnTo>
                <a:lnTo>
                  <a:pt x="216" y="102"/>
                </a:lnTo>
                <a:lnTo>
                  <a:pt x="218" y="101"/>
                </a:lnTo>
                <a:lnTo>
                  <a:pt x="220" y="101"/>
                </a:lnTo>
                <a:lnTo>
                  <a:pt x="222" y="101"/>
                </a:lnTo>
                <a:lnTo>
                  <a:pt x="224" y="101"/>
                </a:lnTo>
                <a:lnTo>
                  <a:pt x="226" y="101"/>
                </a:lnTo>
                <a:lnTo>
                  <a:pt x="227" y="102"/>
                </a:lnTo>
                <a:lnTo>
                  <a:pt x="229" y="103"/>
                </a:lnTo>
                <a:lnTo>
                  <a:pt x="231" y="104"/>
                </a:lnTo>
                <a:lnTo>
                  <a:pt x="232" y="104"/>
                </a:lnTo>
                <a:lnTo>
                  <a:pt x="234" y="106"/>
                </a:lnTo>
                <a:lnTo>
                  <a:pt x="235" y="107"/>
                </a:lnTo>
                <a:lnTo>
                  <a:pt x="236" y="108"/>
                </a:lnTo>
                <a:lnTo>
                  <a:pt x="238" y="110"/>
                </a:lnTo>
                <a:lnTo>
                  <a:pt x="239" y="111"/>
                </a:lnTo>
                <a:lnTo>
                  <a:pt x="239" y="113"/>
                </a:lnTo>
                <a:lnTo>
                  <a:pt x="240" y="115"/>
                </a:lnTo>
                <a:lnTo>
                  <a:pt x="241" y="117"/>
                </a:lnTo>
                <a:lnTo>
                  <a:pt x="241" y="118"/>
                </a:lnTo>
                <a:lnTo>
                  <a:pt x="241" y="120"/>
                </a:lnTo>
                <a:lnTo>
                  <a:pt x="241" y="122"/>
                </a:lnTo>
                <a:lnTo>
                  <a:pt x="241" y="124"/>
                </a:lnTo>
                <a:lnTo>
                  <a:pt x="240" y="126"/>
                </a:lnTo>
                <a:lnTo>
                  <a:pt x="239" y="128"/>
                </a:lnTo>
                <a:lnTo>
                  <a:pt x="239" y="130"/>
                </a:lnTo>
                <a:lnTo>
                  <a:pt x="238" y="131"/>
                </a:lnTo>
                <a:lnTo>
                  <a:pt x="236" y="133"/>
                </a:lnTo>
                <a:lnTo>
                  <a:pt x="235" y="134"/>
                </a:lnTo>
                <a:lnTo>
                  <a:pt x="234" y="135"/>
                </a:lnTo>
                <a:lnTo>
                  <a:pt x="232" y="136"/>
                </a:lnTo>
                <a:lnTo>
                  <a:pt x="231" y="137"/>
                </a:lnTo>
                <a:lnTo>
                  <a:pt x="229" y="138"/>
                </a:lnTo>
                <a:lnTo>
                  <a:pt x="227" y="139"/>
                </a:lnTo>
                <a:lnTo>
                  <a:pt x="226" y="139"/>
                </a:lnTo>
                <a:lnTo>
                  <a:pt x="224" y="140"/>
                </a:lnTo>
                <a:close/>
                <a:moveTo>
                  <a:pt x="376" y="140"/>
                </a:moveTo>
                <a:lnTo>
                  <a:pt x="374" y="140"/>
                </a:lnTo>
                <a:lnTo>
                  <a:pt x="372" y="140"/>
                </a:lnTo>
                <a:lnTo>
                  <a:pt x="370" y="139"/>
                </a:lnTo>
                <a:lnTo>
                  <a:pt x="368" y="139"/>
                </a:lnTo>
                <a:lnTo>
                  <a:pt x="366" y="138"/>
                </a:lnTo>
                <a:lnTo>
                  <a:pt x="365" y="137"/>
                </a:lnTo>
                <a:lnTo>
                  <a:pt x="363" y="136"/>
                </a:lnTo>
                <a:lnTo>
                  <a:pt x="362" y="135"/>
                </a:lnTo>
                <a:lnTo>
                  <a:pt x="360" y="134"/>
                </a:lnTo>
                <a:lnTo>
                  <a:pt x="359" y="133"/>
                </a:lnTo>
                <a:lnTo>
                  <a:pt x="358" y="131"/>
                </a:lnTo>
                <a:lnTo>
                  <a:pt x="357" y="130"/>
                </a:lnTo>
                <a:lnTo>
                  <a:pt x="356" y="128"/>
                </a:lnTo>
                <a:lnTo>
                  <a:pt x="356" y="126"/>
                </a:lnTo>
                <a:lnTo>
                  <a:pt x="355" y="124"/>
                </a:lnTo>
                <a:lnTo>
                  <a:pt x="355" y="122"/>
                </a:lnTo>
                <a:lnTo>
                  <a:pt x="355" y="120"/>
                </a:lnTo>
                <a:lnTo>
                  <a:pt x="355" y="118"/>
                </a:lnTo>
                <a:lnTo>
                  <a:pt x="355" y="117"/>
                </a:lnTo>
                <a:lnTo>
                  <a:pt x="356" y="115"/>
                </a:lnTo>
                <a:lnTo>
                  <a:pt x="356" y="113"/>
                </a:lnTo>
                <a:lnTo>
                  <a:pt x="357" y="111"/>
                </a:lnTo>
                <a:lnTo>
                  <a:pt x="358" y="110"/>
                </a:lnTo>
                <a:lnTo>
                  <a:pt x="359" y="108"/>
                </a:lnTo>
                <a:lnTo>
                  <a:pt x="360" y="107"/>
                </a:lnTo>
                <a:lnTo>
                  <a:pt x="362" y="106"/>
                </a:lnTo>
                <a:lnTo>
                  <a:pt x="363" y="104"/>
                </a:lnTo>
                <a:lnTo>
                  <a:pt x="365" y="104"/>
                </a:lnTo>
                <a:lnTo>
                  <a:pt x="366" y="103"/>
                </a:lnTo>
                <a:lnTo>
                  <a:pt x="368" y="102"/>
                </a:lnTo>
                <a:lnTo>
                  <a:pt x="370" y="101"/>
                </a:lnTo>
                <a:lnTo>
                  <a:pt x="372" y="101"/>
                </a:lnTo>
                <a:lnTo>
                  <a:pt x="374" y="101"/>
                </a:lnTo>
                <a:lnTo>
                  <a:pt x="376" y="101"/>
                </a:lnTo>
                <a:lnTo>
                  <a:pt x="378" y="101"/>
                </a:lnTo>
                <a:lnTo>
                  <a:pt x="380" y="102"/>
                </a:lnTo>
                <a:lnTo>
                  <a:pt x="381" y="103"/>
                </a:lnTo>
                <a:lnTo>
                  <a:pt x="383" y="104"/>
                </a:lnTo>
                <a:lnTo>
                  <a:pt x="385" y="104"/>
                </a:lnTo>
                <a:lnTo>
                  <a:pt x="386" y="106"/>
                </a:lnTo>
                <a:lnTo>
                  <a:pt x="387" y="107"/>
                </a:lnTo>
                <a:lnTo>
                  <a:pt x="389" y="108"/>
                </a:lnTo>
                <a:lnTo>
                  <a:pt x="390" y="110"/>
                </a:lnTo>
                <a:lnTo>
                  <a:pt x="391" y="111"/>
                </a:lnTo>
                <a:lnTo>
                  <a:pt x="392" y="113"/>
                </a:lnTo>
                <a:lnTo>
                  <a:pt x="392" y="115"/>
                </a:lnTo>
                <a:lnTo>
                  <a:pt x="393" y="117"/>
                </a:lnTo>
                <a:lnTo>
                  <a:pt x="393" y="118"/>
                </a:lnTo>
                <a:lnTo>
                  <a:pt x="393" y="120"/>
                </a:lnTo>
                <a:lnTo>
                  <a:pt x="393" y="122"/>
                </a:lnTo>
                <a:lnTo>
                  <a:pt x="393" y="124"/>
                </a:lnTo>
                <a:lnTo>
                  <a:pt x="392" y="126"/>
                </a:lnTo>
                <a:lnTo>
                  <a:pt x="392" y="128"/>
                </a:lnTo>
                <a:lnTo>
                  <a:pt x="391" y="130"/>
                </a:lnTo>
                <a:lnTo>
                  <a:pt x="390" y="131"/>
                </a:lnTo>
                <a:lnTo>
                  <a:pt x="389" y="133"/>
                </a:lnTo>
                <a:lnTo>
                  <a:pt x="387" y="134"/>
                </a:lnTo>
                <a:lnTo>
                  <a:pt x="386" y="135"/>
                </a:lnTo>
                <a:lnTo>
                  <a:pt x="385" y="136"/>
                </a:lnTo>
                <a:lnTo>
                  <a:pt x="383" y="137"/>
                </a:lnTo>
                <a:lnTo>
                  <a:pt x="381" y="138"/>
                </a:lnTo>
                <a:lnTo>
                  <a:pt x="380" y="139"/>
                </a:lnTo>
                <a:lnTo>
                  <a:pt x="378" y="139"/>
                </a:lnTo>
                <a:lnTo>
                  <a:pt x="376" y="140"/>
                </a:lnTo>
                <a:close/>
                <a:moveTo>
                  <a:pt x="427" y="140"/>
                </a:moveTo>
                <a:lnTo>
                  <a:pt x="425" y="140"/>
                </a:lnTo>
                <a:lnTo>
                  <a:pt x="423" y="140"/>
                </a:lnTo>
                <a:lnTo>
                  <a:pt x="421" y="139"/>
                </a:lnTo>
                <a:lnTo>
                  <a:pt x="419" y="139"/>
                </a:lnTo>
                <a:lnTo>
                  <a:pt x="417" y="138"/>
                </a:lnTo>
                <a:lnTo>
                  <a:pt x="415" y="137"/>
                </a:lnTo>
                <a:lnTo>
                  <a:pt x="414" y="136"/>
                </a:lnTo>
                <a:lnTo>
                  <a:pt x="412" y="135"/>
                </a:lnTo>
                <a:lnTo>
                  <a:pt x="411" y="134"/>
                </a:lnTo>
                <a:lnTo>
                  <a:pt x="410" y="133"/>
                </a:lnTo>
                <a:lnTo>
                  <a:pt x="409" y="131"/>
                </a:lnTo>
                <a:lnTo>
                  <a:pt x="408" y="130"/>
                </a:lnTo>
                <a:lnTo>
                  <a:pt x="407" y="128"/>
                </a:lnTo>
                <a:lnTo>
                  <a:pt x="406" y="126"/>
                </a:lnTo>
                <a:lnTo>
                  <a:pt x="406" y="124"/>
                </a:lnTo>
                <a:lnTo>
                  <a:pt x="405" y="122"/>
                </a:lnTo>
                <a:lnTo>
                  <a:pt x="405" y="120"/>
                </a:lnTo>
                <a:lnTo>
                  <a:pt x="405" y="118"/>
                </a:lnTo>
                <a:lnTo>
                  <a:pt x="406" y="117"/>
                </a:lnTo>
                <a:lnTo>
                  <a:pt x="406" y="115"/>
                </a:lnTo>
                <a:lnTo>
                  <a:pt x="407" y="113"/>
                </a:lnTo>
                <a:lnTo>
                  <a:pt x="408" y="111"/>
                </a:lnTo>
                <a:lnTo>
                  <a:pt x="409" y="110"/>
                </a:lnTo>
                <a:lnTo>
                  <a:pt x="410" y="108"/>
                </a:lnTo>
                <a:lnTo>
                  <a:pt x="411" y="107"/>
                </a:lnTo>
                <a:lnTo>
                  <a:pt x="412" y="106"/>
                </a:lnTo>
                <a:lnTo>
                  <a:pt x="414" y="104"/>
                </a:lnTo>
                <a:lnTo>
                  <a:pt x="415" y="104"/>
                </a:lnTo>
                <a:lnTo>
                  <a:pt x="417" y="103"/>
                </a:lnTo>
                <a:lnTo>
                  <a:pt x="419" y="102"/>
                </a:lnTo>
                <a:lnTo>
                  <a:pt x="421" y="101"/>
                </a:lnTo>
                <a:lnTo>
                  <a:pt x="423" y="101"/>
                </a:lnTo>
                <a:lnTo>
                  <a:pt x="425" y="101"/>
                </a:lnTo>
                <a:lnTo>
                  <a:pt x="427" y="101"/>
                </a:lnTo>
                <a:lnTo>
                  <a:pt x="429" y="101"/>
                </a:lnTo>
                <a:lnTo>
                  <a:pt x="430" y="102"/>
                </a:lnTo>
                <a:lnTo>
                  <a:pt x="432" y="103"/>
                </a:lnTo>
                <a:lnTo>
                  <a:pt x="434" y="104"/>
                </a:lnTo>
                <a:lnTo>
                  <a:pt x="435" y="104"/>
                </a:lnTo>
                <a:lnTo>
                  <a:pt x="437" y="106"/>
                </a:lnTo>
                <a:lnTo>
                  <a:pt x="438" y="107"/>
                </a:lnTo>
                <a:lnTo>
                  <a:pt x="440" y="108"/>
                </a:lnTo>
                <a:lnTo>
                  <a:pt x="441" y="110"/>
                </a:lnTo>
                <a:lnTo>
                  <a:pt x="442" y="111"/>
                </a:lnTo>
                <a:lnTo>
                  <a:pt x="442" y="113"/>
                </a:lnTo>
                <a:lnTo>
                  <a:pt x="443" y="115"/>
                </a:lnTo>
                <a:lnTo>
                  <a:pt x="443" y="117"/>
                </a:lnTo>
                <a:lnTo>
                  <a:pt x="444" y="118"/>
                </a:lnTo>
                <a:lnTo>
                  <a:pt x="444" y="120"/>
                </a:lnTo>
                <a:lnTo>
                  <a:pt x="444" y="122"/>
                </a:lnTo>
                <a:lnTo>
                  <a:pt x="443" y="124"/>
                </a:lnTo>
                <a:lnTo>
                  <a:pt x="443" y="126"/>
                </a:lnTo>
                <a:lnTo>
                  <a:pt x="442" y="128"/>
                </a:lnTo>
                <a:lnTo>
                  <a:pt x="442" y="130"/>
                </a:lnTo>
                <a:lnTo>
                  <a:pt x="441" y="131"/>
                </a:lnTo>
                <a:lnTo>
                  <a:pt x="440" y="133"/>
                </a:lnTo>
                <a:lnTo>
                  <a:pt x="438" y="134"/>
                </a:lnTo>
                <a:lnTo>
                  <a:pt x="437" y="135"/>
                </a:lnTo>
                <a:lnTo>
                  <a:pt x="435" y="136"/>
                </a:lnTo>
                <a:lnTo>
                  <a:pt x="434" y="137"/>
                </a:lnTo>
                <a:lnTo>
                  <a:pt x="432" y="138"/>
                </a:lnTo>
                <a:lnTo>
                  <a:pt x="430" y="139"/>
                </a:lnTo>
                <a:lnTo>
                  <a:pt x="429" y="139"/>
                </a:lnTo>
                <a:lnTo>
                  <a:pt x="427" y="140"/>
                </a:lnTo>
                <a:close/>
                <a:moveTo>
                  <a:pt x="476" y="140"/>
                </a:moveTo>
                <a:lnTo>
                  <a:pt x="474" y="140"/>
                </a:lnTo>
                <a:lnTo>
                  <a:pt x="472" y="140"/>
                </a:lnTo>
                <a:lnTo>
                  <a:pt x="470" y="139"/>
                </a:lnTo>
                <a:lnTo>
                  <a:pt x="469" y="139"/>
                </a:lnTo>
                <a:lnTo>
                  <a:pt x="467" y="138"/>
                </a:lnTo>
                <a:lnTo>
                  <a:pt x="465" y="137"/>
                </a:lnTo>
                <a:lnTo>
                  <a:pt x="463" y="136"/>
                </a:lnTo>
                <a:lnTo>
                  <a:pt x="462" y="135"/>
                </a:lnTo>
                <a:lnTo>
                  <a:pt x="461" y="134"/>
                </a:lnTo>
                <a:lnTo>
                  <a:pt x="459" y="133"/>
                </a:lnTo>
                <a:lnTo>
                  <a:pt x="458" y="131"/>
                </a:lnTo>
                <a:lnTo>
                  <a:pt x="457" y="130"/>
                </a:lnTo>
                <a:lnTo>
                  <a:pt x="457" y="128"/>
                </a:lnTo>
                <a:lnTo>
                  <a:pt x="456" y="126"/>
                </a:lnTo>
                <a:lnTo>
                  <a:pt x="455" y="124"/>
                </a:lnTo>
                <a:lnTo>
                  <a:pt x="455" y="122"/>
                </a:lnTo>
                <a:lnTo>
                  <a:pt x="455" y="120"/>
                </a:lnTo>
                <a:lnTo>
                  <a:pt x="455" y="118"/>
                </a:lnTo>
                <a:lnTo>
                  <a:pt x="455" y="117"/>
                </a:lnTo>
                <a:lnTo>
                  <a:pt x="456" y="115"/>
                </a:lnTo>
                <a:lnTo>
                  <a:pt x="457" y="113"/>
                </a:lnTo>
                <a:lnTo>
                  <a:pt x="457" y="111"/>
                </a:lnTo>
                <a:lnTo>
                  <a:pt x="458" y="110"/>
                </a:lnTo>
                <a:lnTo>
                  <a:pt x="459" y="108"/>
                </a:lnTo>
                <a:lnTo>
                  <a:pt x="461" y="107"/>
                </a:lnTo>
                <a:lnTo>
                  <a:pt x="462" y="106"/>
                </a:lnTo>
                <a:lnTo>
                  <a:pt x="463" y="104"/>
                </a:lnTo>
                <a:lnTo>
                  <a:pt x="465" y="104"/>
                </a:lnTo>
                <a:lnTo>
                  <a:pt x="467" y="103"/>
                </a:lnTo>
                <a:lnTo>
                  <a:pt x="469" y="102"/>
                </a:lnTo>
                <a:lnTo>
                  <a:pt x="470" y="101"/>
                </a:lnTo>
                <a:lnTo>
                  <a:pt x="472" y="101"/>
                </a:lnTo>
                <a:lnTo>
                  <a:pt x="474" y="101"/>
                </a:lnTo>
                <a:lnTo>
                  <a:pt x="476" y="101"/>
                </a:lnTo>
                <a:lnTo>
                  <a:pt x="478" y="101"/>
                </a:lnTo>
                <a:lnTo>
                  <a:pt x="480" y="102"/>
                </a:lnTo>
                <a:lnTo>
                  <a:pt x="482" y="103"/>
                </a:lnTo>
                <a:lnTo>
                  <a:pt x="483" y="104"/>
                </a:lnTo>
                <a:lnTo>
                  <a:pt x="485" y="104"/>
                </a:lnTo>
                <a:lnTo>
                  <a:pt x="486" y="106"/>
                </a:lnTo>
                <a:lnTo>
                  <a:pt x="488" y="107"/>
                </a:lnTo>
                <a:lnTo>
                  <a:pt x="489" y="108"/>
                </a:lnTo>
                <a:lnTo>
                  <a:pt x="490" y="110"/>
                </a:lnTo>
                <a:lnTo>
                  <a:pt x="491" y="111"/>
                </a:lnTo>
                <a:lnTo>
                  <a:pt x="492" y="113"/>
                </a:lnTo>
                <a:lnTo>
                  <a:pt x="493" y="115"/>
                </a:lnTo>
                <a:lnTo>
                  <a:pt x="493" y="117"/>
                </a:lnTo>
                <a:lnTo>
                  <a:pt x="493" y="118"/>
                </a:lnTo>
                <a:lnTo>
                  <a:pt x="493" y="120"/>
                </a:lnTo>
                <a:lnTo>
                  <a:pt x="493" y="122"/>
                </a:lnTo>
                <a:lnTo>
                  <a:pt x="493" y="124"/>
                </a:lnTo>
                <a:lnTo>
                  <a:pt x="493" y="126"/>
                </a:lnTo>
                <a:lnTo>
                  <a:pt x="492" y="128"/>
                </a:lnTo>
                <a:lnTo>
                  <a:pt x="491" y="130"/>
                </a:lnTo>
                <a:lnTo>
                  <a:pt x="490" y="131"/>
                </a:lnTo>
                <a:lnTo>
                  <a:pt x="489" y="133"/>
                </a:lnTo>
                <a:lnTo>
                  <a:pt x="488" y="134"/>
                </a:lnTo>
                <a:lnTo>
                  <a:pt x="486" y="135"/>
                </a:lnTo>
                <a:lnTo>
                  <a:pt x="485" y="136"/>
                </a:lnTo>
                <a:lnTo>
                  <a:pt x="483" y="137"/>
                </a:lnTo>
                <a:lnTo>
                  <a:pt x="482" y="138"/>
                </a:lnTo>
                <a:lnTo>
                  <a:pt x="480" y="139"/>
                </a:lnTo>
                <a:lnTo>
                  <a:pt x="478" y="139"/>
                </a:lnTo>
                <a:lnTo>
                  <a:pt x="476" y="140"/>
                </a:lnTo>
                <a:close/>
                <a:moveTo>
                  <a:pt x="528" y="140"/>
                </a:moveTo>
                <a:lnTo>
                  <a:pt x="526" y="140"/>
                </a:lnTo>
                <a:lnTo>
                  <a:pt x="524" y="140"/>
                </a:lnTo>
                <a:lnTo>
                  <a:pt x="522" y="139"/>
                </a:lnTo>
                <a:lnTo>
                  <a:pt x="520" y="139"/>
                </a:lnTo>
                <a:lnTo>
                  <a:pt x="519" y="138"/>
                </a:lnTo>
                <a:lnTo>
                  <a:pt x="517" y="137"/>
                </a:lnTo>
                <a:lnTo>
                  <a:pt x="515" y="136"/>
                </a:lnTo>
                <a:lnTo>
                  <a:pt x="514" y="135"/>
                </a:lnTo>
                <a:lnTo>
                  <a:pt x="512" y="134"/>
                </a:lnTo>
                <a:lnTo>
                  <a:pt x="511" y="133"/>
                </a:lnTo>
                <a:lnTo>
                  <a:pt x="510" y="131"/>
                </a:lnTo>
                <a:lnTo>
                  <a:pt x="509" y="130"/>
                </a:lnTo>
                <a:lnTo>
                  <a:pt x="508" y="128"/>
                </a:lnTo>
                <a:lnTo>
                  <a:pt x="508" y="126"/>
                </a:lnTo>
                <a:lnTo>
                  <a:pt x="507" y="124"/>
                </a:lnTo>
                <a:lnTo>
                  <a:pt x="507" y="122"/>
                </a:lnTo>
                <a:lnTo>
                  <a:pt x="507" y="120"/>
                </a:lnTo>
                <a:lnTo>
                  <a:pt x="507" y="118"/>
                </a:lnTo>
                <a:lnTo>
                  <a:pt x="507" y="117"/>
                </a:lnTo>
                <a:lnTo>
                  <a:pt x="508" y="115"/>
                </a:lnTo>
                <a:lnTo>
                  <a:pt x="508" y="113"/>
                </a:lnTo>
                <a:lnTo>
                  <a:pt x="509" y="111"/>
                </a:lnTo>
                <a:lnTo>
                  <a:pt x="510" y="110"/>
                </a:lnTo>
                <a:lnTo>
                  <a:pt x="511" y="108"/>
                </a:lnTo>
                <a:lnTo>
                  <a:pt x="512" y="107"/>
                </a:lnTo>
                <a:lnTo>
                  <a:pt x="514" y="106"/>
                </a:lnTo>
                <a:lnTo>
                  <a:pt x="515" y="104"/>
                </a:lnTo>
                <a:lnTo>
                  <a:pt x="517" y="104"/>
                </a:lnTo>
                <a:lnTo>
                  <a:pt x="519" y="103"/>
                </a:lnTo>
                <a:lnTo>
                  <a:pt x="520" y="102"/>
                </a:lnTo>
                <a:lnTo>
                  <a:pt x="522" y="101"/>
                </a:lnTo>
                <a:lnTo>
                  <a:pt x="524" y="101"/>
                </a:lnTo>
                <a:lnTo>
                  <a:pt x="526" y="101"/>
                </a:lnTo>
                <a:lnTo>
                  <a:pt x="528" y="101"/>
                </a:lnTo>
                <a:lnTo>
                  <a:pt x="530" y="101"/>
                </a:lnTo>
                <a:lnTo>
                  <a:pt x="532" y="102"/>
                </a:lnTo>
                <a:lnTo>
                  <a:pt x="533" y="103"/>
                </a:lnTo>
                <a:lnTo>
                  <a:pt x="535" y="104"/>
                </a:lnTo>
                <a:lnTo>
                  <a:pt x="537" y="104"/>
                </a:lnTo>
                <a:lnTo>
                  <a:pt x="538" y="106"/>
                </a:lnTo>
                <a:lnTo>
                  <a:pt x="540" y="107"/>
                </a:lnTo>
                <a:lnTo>
                  <a:pt x="541" y="108"/>
                </a:lnTo>
                <a:lnTo>
                  <a:pt x="542" y="110"/>
                </a:lnTo>
                <a:lnTo>
                  <a:pt x="543" y="111"/>
                </a:lnTo>
                <a:lnTo>
                  <a:pt x="544" y="113"/>
                </a:lnTo>
                <a:lnTo>
                  <a:pt x="544" y="115"/>
                </a:lnTo>
                <a:lnTo>
                  <a:pt x="545" y="117"/>
                </a:lnTo>
                <a:lnTo>
                  <a:pt x="545" y="118"/>
                </a:lnTo>
                <a:lnTo>
                  <a:pt x="545" y="120"/>
                </a:lnTo>
                <a:lnTo>
                  <a:pt x="545" y="122"/>
                </a:lnTo>
                <a:lnTo>
                  <a:pt x="545" y="124"/>
                </a:lnTo>
                <a:lnTo>
                  <a:pt x="544" y="126"/>
                </a:lnTo>
                <a:lnTo>
                  <a:pt x="544" y="128"/>
                </a:lnTo>
                <a:lnTo>
                  <a:pt x="543" y="130"/>
                </a:lnTo>
                <a:lnTo>
                  <a:pt x="542" y="131"/>
                </a:lnTo>
                <a:lnTo>
                  <a:pt x="541" y="133"/>
                </a:lnTo>
                <a:lnTo>
                  <a:pt x="540" y="134"/>
                </a:lnTo>
                <a:lnTo>
                  <a:pt x="538" y="135"/>
                </a:lnTo>
                <a:lnTo>
                  <a:pt x="537" y="136"/>
                </a:lnTo>
                <a:lnTo>
                  <a:pt x="535" y="137"/>
                </a:lnTo>
                <a:lnTo>
                  <a:pt x="533" y="138"/>
                </a:lnTo>
                <a:lnTo>
                  <a:pt x="532" y="139"/>
                </a:lnTo>
                <a:lnTo>
                  <a:pt x="530" y="139"/>
                </a:lnTo>
                <a:lnTo>
                  <a:pt x="528" y="140"/>
                </a:lnTo>
                <a:close/>
                <a:moveTo>
                  <a:pt x="19" y="190"/>
                </a:moveTo>
                <a:lnTo>
                  <a:pt x="17" y="190"/>
                </a:lnTo>
                <a:lnTo>
                  <a:pt x="15" y="190"/>
                </a:lnTo>
                <a:lnTo>
                  <a:pt x="13" y="189"/>
                </a:lnTo>
                <a:lnTo>
                  <a:pt x="11" y="189"/>
                </a:lnTo>
                <a:lnTo>
                  <a:pt x="10" y="188"/>
                </a:lnTo>
                <a:lnTo>
                  <a:pt x="8" y="187"/>
                </a:lnTo>
                <a:lnTo>
                  <a:pt x="6" y="186"/>
                </a:lnTo>
                <a:lnTo>
                  <a:pt x="5" y="185"/>
                </a:lnTo>
                <a:lnTo>
                  <a:pt x="4" y="183"/>
                </a:lnTo>
                <a:lnTo>
                  <a:pt x="3" y="182"/>
                </a:lnTo>
                <a:lnTo>
                  <a:pt x="2" y="180"/>
                </a:lnTo>
                <a:lnTo>
                  <a:pt x="1" y="178"/>
                </a:lnTo>
                <a:lnTo>
                  <a:pt x="0" y="177"/>
                </a:lnTo>
                <a:lnTo>
                  <a:pt x="0" y="175"/>
                </a:lnTo>
                <a:lnTo>
                  <a:pt x="0" y="173"/>
                </a:lnTo>
                <a:lnTo>
                  <a:pt x="0" y="171"/>
                </a:lnTo>
                <a:lnTo>
                  <a:pt x="0" y="169"/>
                </a:lnTo>
                <a:lnTo>
                  <a:pt x="0" y="167"/>
                </a:lnTo>
                <a:lnTo>
                  <a:pt x="0" y="165"/>
                </a:lnTo>
                <a:lnTo>
                  <a:pt x="1" y="163"/>
                </a:lnTo>
                <a:lnTo>
                  <a:pt x="2" y="162"/>
                </a:lnTo>
                <a:lnTo>
                  <a:pt x="3" y="160"/>
                </a:lnTo>
                <a:lnTo>
                  <a:pt x="4" y="159"/>
                </a:lnTo>
                <a:lnTo>
                  <a:pt x="5" y="157"/>
                </a:lnTo>
                <a:lnTo>
                  <a:pt x="6" y="156"/>
                </a:lnTo>
                <a:lnTo>
                  <a:pt x="8" y="155"/>
                </a:lnTo>
                <a:lnTo>
                  <a:pt x="10" y="154"/>
                </a:lnTo>
                <a:lnTo>
                  <a:pt x="11" y="153"/>
                </a:lnTo>
                <a:lnTo>
                  <a:pt x="13" y="152"/>
                </a:lnTo>
                <a:lnTo>
                  <a:pt x="15" y="152"/>
                </a:lnTo>
                <a:lnTo>
                  <a:pt x="17" y="152"/>
                </a:lnTo>
                <a:lnTo>
                  <a:pt x="19" y="152"/>
                </a:lnTo>
                <a:lnTo>
                  <a:pt x="21" y="152"/>
                </a:lnTo>
                <a:lnTo>
                  <a:pt x="23" y="152"/>
                </a:lnTo>
                <a:lnTo>
                  <a:pt x="24" y="152"/>
                </a:lnTo>
                <a:lnTo>
                  <a:pt x="26" y="153"/>
                </a:lnTo>
                <a:lnTo>
                  <a:pt x="28" y="154"/>
                </a:lnTo>
                <a:lnTo>
                  <a:pt x="29" y="155"/>
                </a:lnTo>
                <a:lnTo>
                  <a:pt x="31" y="156"/>
                </a:lnTo>
                <a:lnTo>
                  <a:pt x="32" y="157"/>
                </a:lnTo>
                <a:lnTo>
                  <a:pt x="33" y="159"/>
                </a:lnTo>
                <a:lnTo>
                  <a:pt x="35" y="160"/>
                </a:lnTo>
                <a:lnTo>
                  <a:pt x="36" y="162"/>
                </a:lnTo>
                <a:lnTo>
                  <a:pt x="36" y="163"/>
                </a:lnTo>
                <a:lnTo>
                  <a:pt x="37" y="165"/>
                </a:lnTo>
                <a:lnTo>
                  <a:pt x="37" y="167"/>
                </a:lnTo>
                <a:lnTo>
                  <a:pt x="38" y="169"/>
                </a:lnTo>
                <a:lnTo>
                  <a:pt x="38" y="171"/>
                </a:lnTo>
                <a:lnTo>
                  <a:pt x="38" y="173"/>
                </a:lnTo>
                <a:lnTo>
                  <a:pt x="37" y="175"/>
                </a:lnTo>
                <a:lnTo>
                  <a:pt x="37" y="177"/>
                </a:lnTo>
                <a:lnTo>
                  <a:pt x="36" y="178"/>
                </a:lnTo>
                <a:lnTo>
                  <a:pt x="36" y="180"/>
                </a:lnTo>
                <a:lnTo>
                  <a:pt x="35" y="182"/>
                </a:lnTo>
                <a:lnTo>
                  <a:pt x="33" y="183"/>
                </a:lnTo>
                <a:lnTo>
                  <a:pt x="32" y="185"/>
                </a:lnTo>
                <a:lnTo>
                  <a:pt x="31" y="186"/>
                </a:lnTo>
                <a:lnTo>
                  <a:pt x="29" y="187"/>
                </a:lnTo>
                <a:lnTo>
                  <a:pt x="28" y="188"/>
                </a:lnTo>
                <a:lnTo>
                  <a:pt x="26" y="189"/>
                </a:lnTo>
                <a:lnTo>
                  <a:pt x="24" y="189"/>
                </a:lnTo>
                <a:lnTo>
                  <a:pt x="23" y="190"/>
                </a:lnTo>
                <a:lnTo>
                  <a:pt x="21" y="190"/>
                </a:lnTo>
                <a:lnTo>
                  <a:pt x="19" y="190"/>
                </a:lnTo>
                <a:close/>
                <a:moveTo>
                  <a:pt x="69" y="190"/>
                </a:moveTo>
                <a:lnTo>
                  <a:pt x="67" y="190"/>
                </a:lnTo>
                <a:lnTo>
                  <a:pt x="65" y="190"/>
                </a:lnTo>
                <a:lnTo>
                  <a:pt x="64" y="189"/>
                </a:lnTo>
                <a:lnTo>
                  <a:pt x="62" y="189"/>
                </a:lnTo>
                <a:lnTo>
                  <a:pt x="60" y="188"/>
                </a:lnTo>
                <a:lnTo>
                  <a:pt x="59" y="187"/>
                </a:lnTo>
                <a:lnTo>
                  <a:pt x="57" y="186"/>
                </a:lnTo>
                <a:lnTo>
                  <a:pt x="56" y="185"/>
                </a:lnTo>
                <a:lnTo>
                  <a:pt x="55" y="183"/>
                </a:lnTo>
                <a:lnTo>
                  <a:pt x="53" y="182"/>
                </a:lnTo>
                <a:lnTo>
                  <a:pt x="52" y="180"/>
                </a:lnTo>
                <a:lnTo>
                  <a:pt x="52" y="178"/>
                </a:lnTo>
                <a:lnTo>
                  <a:pt x="51" y="177"/>
                </a:lnTo>
                <a:lnTo>
                  <a:pt x="51" y="175"/>
                </a:lnTo>
                <a:lnTo>
                  <a:pt x="50" y="173"/>
                </a:lnTo>
                <a:lnTo>
                  <a:pt x="50" y="171"/>
                </a:lnTo>
                <a:lnTo>
                  <a:pt x="50" y="169"/>
                </a:lnTo>
                <a:lnTo>
                  <a:pt x="51" y="167"/>
                </a:lnTo>
                <a:lnTo>
                  <a:pt x="51" y="165"/>
                </a:lnTo>
                <a:lnTo>
                  <a:pt x="52" y="163"/>
                </a:lnTo>
                <a:lnTo>
                  <a:pt x="52" y="162"/>
                </a:lnTo>
                <a:lnTo>
                  <a:pt x="53" y="160"/>
                </a:lnTo>
                <a:lnTo>
                  <a:pt x="55" y="159"/>
                </a:lnTo>
                <a:lnTo>
                  <a:pt x="56" y="157"/>
                </a:lnTo>
                <a:lnTo>
                  <a:pt x="57" y="156"/>
                </a:lnTo>
                <a:lnTo>
                  <a:pt x="59" y="155"/>
                </a:lnTo>
                <a:lnTo>
                  <a:pt x="60" y="154"/>
                </a:lnTo>
                <a:lnTo>
                  <a:pt x="62" y="153"/>
                </a:lnTo>
                <a:lnTo>
                  <a:pt x="64" y="152"/>
                </a:lnTo>
                <a:lnTo>
                  <a:pt x="65" y="152"/>
                </a:lnTo>
                <a:lnTo>
                  <a:pt x="67" y="152"/>
                </a:lnTo>
                <a:lnTo>
                  <a:pt x="69" y="152"/>
                </a:lnTo>
                <a:lnTo>
                  <a:pt x="71" y="152"/>
                </a:lnTo>
                <a:lnTo>
                  <a:pt x="73" y="152"/>
                </a:lnTo>
                <a:lnTo>
                  <a:pt x="75" y="152"/>
                </a:lnTo>
                <a:lnTo>
                  <a:pt x="77" y="153"/>
                </a:lnTo>
                <a:lnTo>
                  <a:pt x="78" y="154"/>
                </a:lnTo>
                <a:lnTo>
                  <a:pt x="80" y="155"/>
                </a:lnTo>
                <a:lnTo>
                  <a:pt x="82" y="156"/>
                </a:lnTo>
                <a:lnTo>
                  <a:pt x="83" y="157"/>
                </a:lnTo>
                <a:lnTo>
                  <a:pt x="84" y="159"/>
                </a:lnTo>
                <a:lnTo>
                  <a:pt x="85" y="160"/>
                </a:lnTo>
                <a:lnTo>
                  <a:pt x="86" y="162"/>
                </a:lnTo>
                <a:lnTo>
                  <a:pt x="87" y="163"/>
                </a:lnTo>
                <a:lnTo>
                  <a:pt x="88" y="165"/>
                </a:lnTo>
                <a:lnTo>
                  <a:pt x="88" y="167"/>
                </a:lnTo>
                <a:lnTo>
                  <a:pt x="89" y="169"/>
                </a:lnTo>
                <a:lnTo>
                  <a:pt x="89" y="171"/>
                </a:lnTo>
                <a:lnTo>
                  <a:pt x="89" y="173"/>
                </a:lnTo>
                <a:lnTo>
                  <a:pt x="88" y="175"/>
                </a:lnTo>
                <a:lnTo>
                  <a:pt x="88" y="177"/>
                </a:lnTo>
                <a:lnTo>
                  <a:pt x="87" y="178"/>
                </a:lnTo>
                <a:lnTo>
                  <a:pt x="86" y="180"/>
                </a:lnTo>
                <a:lnTo>
                  <a:pt x="85" y="182"/>
                </a:lnTo>
                <a:lnTo>
                  <a:pt x="84" y="183"/>
                </a:lnTo>
                <a:lnTo>
                  <a:pt x="83" y="185"/>
                </a:lnTo>
                <a:lnTo>
                  <a:pt x="82" y="186"/>
                </a:lnTo>
                <a:lnTo>
                  <a:pt x="80" y="187"/>
                </a:lnTo>
                <a:lnTo>
                  <a:pt x="78" y="188"/>
                </a:lnTo>
                <a:lnTo>
                  <a:pt x="77" y="189"/>
                </a:lnTo>
                <a:lnTo>
                  <a:pt x="75" y="189"/>
                </a:lnTo>
                <a:lnTo>
                  <a:pt x="73" y="190"/>
                </a:lnTo>
                <a:lnTo>
                  <a:pt x="71" y="190"/>
                </a:lnTo>
                <a:lnTo>
                  <a:pt x="69" y="190"/>
                </a:lnTo>
                <a:close/>
                <a:moveTo>
                  <a:pt x="120" y="190"/>
                </a:moveTo>
                <a:lnTo>
                  <a:pt x="118" y="190"/>
                </a:lnTo>
                <a:lnTo>
                  <a:pt x="116" y="190"/>
                </a:lnTo>
                <a:lnTo>
                  <a:pt x="114" y="189"/>
                </a:lnTo>
                <a:lnTo>
                  <a:pt x="113" y="189"/>
                </a:lnTo>
                <a:lnTo>
                  <a:pt x="111" y="188"/>
                </a:lnTo>
                <a:lnTo>
                  <a:pt x="109" y="187"/>
                </a:lnTo>
                <a:lnTo>
                  <a:pt x="108" y="186"/>
                </a:lnTo>
                <a:lnTo>
                  <a:pt x="107" y="185"/>
                </a:lnTo>
                <a:lnTo>
                  <a:pt x="105" y="183"/>
                </a:lnTo>
                <a:lnTo>
                  <a:pt x="104" y="182"/>
                </a:lnTo>
                <a:lnTo>
                  <a:pt x="103" y="180"/>
                </a:lnTo>
                <a:lnTo>
                  <a:pt x="102" y="178"/>
                </a:lnTo>
                <a:lnTo>
                  <a:pt x="102" y="177"/>
                </a:lnTo>
                <a:lnTo>
                  <a:pt x="101" y="175"/>
                </a:lnTo>
                <a:lnTo>
                  <a:pt x="101" y="173"/>
                </a:lnTo>
                <a:lnTo>
                  <a:pt x="101" y="171"/>
                </a:lnTo>
                <a:lnTo>
                  <a:pt x="101" y="169"/>
                </a:lnTo>
                <a:lnTo>
                  <a:pt x="101" y="167"/>
                </a:lnTo>
                <a:lnTo>
                  <a:pt x="102" y="165"/>
                </a:lnTo>
                <a:lnTo>
                  <a:pt x="102" y="163"/>
                </a:lnTo>
                <a:lnTo>
                  <a:pt x="103" y="162"/>
                </a:lnTo>
                <a:lnTo>
                  <a:pt x="104" y="160"/>
                </a:lnTo>
                <a:lnTo>
                  <a:pt x="105" y="159"/>
                </a:lnTo>
                <a:lnTo>
                  <a:pt x="107" y="157"/>
                </a:lnTo>
                <a:lnTo>
                  <a:pt x="108" y="156"/>
                </a:lnTo>
                <a:lnTo>
                  <a:pt x="109" y="155"/>
                </a:lnTo>
                <a:lnTo>
                  <a:pt x="111" y="154"/>
                </a:lnTo>
                <a:lnTo>
                  <a:pt x="113" y="153"/>
                </a:lnTo>
                <a:lnTo>
                  <a:pt x="114" y="152"/>
                </a:lnTo>
                <a:lnTo>
                  <a:pt x="116" y="152"/>
                </a:lnTo>
                <a:lnTo>
                  <a:pt x="118" y="152"/>
                </a:lnTo>
                <a:lnTo>
                  <a:pt x="120" y="152"/>
                </a:lnTo>
                <a:lnTo>
                  <a:pt x="122" y="152"/>
                </a:lnTo>
                <a:lnTo>
                  <a:pt x="124" y="152"/>
                </a:lnTo>
                <a:lnTo>
                  <a:pt x="126" y="152"/>
                </a:lnTo>
                <a:lnTo>
                  <a:pt x="128" y="153"/>
                </a:lnTo>
                <a:lnTo>
                  <a:pt x="129" y="154"/>
                </a:lnTo>
                <a:lnTo>
                  <a:pt x="131" y="155"/>
                </a:lnTo>
                <a:lnTo>
                  <a:pt x="132" y="156"/>
                </a:lnTo>
                <a:lnTo>
                  <a:pt x="134" y="157"/>
                </a:lnTo>
                <a:lnTo>
                  <a:pt x="135" y="159"/>
                </a:lnTo>
                <a:lnTo>
                  <a:pt x="136" y="160"/>
                </a:lnTo>
                <a:lnTo>
                  <a:pt x="137" y="162"/>
                </a:lnTo>
                <a:lnTo>
                  <a:pt x="138" y="163"/>
                </a:lnTo>
                <a:lnTo>
                  <a:pt x="139" y="165"/>
                </a:lnTo>
                <a:lnTo>
                  <a:pt x="139" y="167"/>
                </a:lnTo>
                <a:lnTo>
                  <a:pt x="139" y="169"/>
                </a:lnTo>
                <a:lnTo>
                  <a:pt x="139" y="171"/>
                </a:lnTo>
                <a:lnTo>
                  <a:pt x="139" y="173"/>
                </a:lnTo>
                <a:lnTo>
                  <a:pt x="139" y="175"/>
                </a:lnTo>
                <a:lnTo>
                  <a:pt x="139" y="177"/>
                </a:lnTo>
                <a:lnTo>
                  <a:pt x="138" y="178"/>
                </a:lnTo>
                <a:lnTo>
                  <a:pt x="137" y="180"/>
                </a:lnTo>
                <a:lnTo>
                  <a:pt x="136" y="182"/>
                </a:lnTo>
                <a:lnTo>
                  <a:pt x="135" y="183"/>
                </a:lnTo>
                <a:lnTo>
                  <a:pt x="134" y="185"/>
                </a:lnTo>
                <a:lnTo>
                  <a:pt x="132" y="186"/>
                </a:lnTo>
                <a:lnTo>
                  <a:pt x="131" y="187"/>
                </a:lnTo>
                <a:lnTo>
                  <a:pt x="129" y="188"/>
                </a:lnTo>
                <a:lnTo>
                  <a:pt x="128" y="189"/>
                </a:lnTo>
                <a:lnTo>
                  <a:pt x="126" y="189"/>
                </a:lnTo>
                <a:lnTo>
                  <a:pt x="124" y="190"/>
                </a:lnTo>
                <a:lnTo>
                  <a:pt x="122" y="190"/>
                </a:lnTo>
                <a:lnTo>
                  <a:pt x="120" y="190"/>
                </a:lnTo>
                <a:close/>
                <a:moveTo>
                  <a:pt x="171" y="190"/>
                </a:moveTo>
                <a:lnTo>
                  <a:pt x="169" y="190"/>
                </a:lnTo>
                <a:lnTo>
                  <a:pt x="167" y="190"/>
                </a:lnTo>
                <a:lnTo>
                  <a:pt x="165" y="189"/>
                </a:lnTo>
                <a:lnTo>
                  <a:pt x="163" y="189"/>
                </a:lnTo>
                <a:lnTo>
                  <a:pt x="162" y="188"/>
                </a:lnTo>
                <a:lnTo>
                  <a:pt x="160" y="187"/>
                </a:lnTo>
                <a:lnTo>
                  <a:pt x="159" y="186"/>
                </a:lnTo>
                <a:lnTo>
                  <a:pt x="157" y="185"/>
                </a:lnTo>
                <a:lnTo>
                  <a:pt x="156" y="183"/>
                </a:lnTo>
                <a:lnTo>
                  <a:pt x="155" y="182"/>
                </a:lnTo>
                <a:lnTo>
                  <a:pt x="154" y="180"/>
                </a:lnTo>
                <a:lnTo>
                  <a:pt x="153" y="178"/>
                </a:lnTo>
                <a:lnTo>
                  <a:pt x="152" y="177"/>
                </a:lnTo>
                <a:lnTo>
                  <a:pt x="152" y="175"/>
                </a:lnTo>
                <a:lnTo>
                  <a:pt x="152" y="173"/>
                </a:lnTo>
                <a:lnTo>
                  <a:pt x="152" y="171"/>
                </a:lnTo>
                <a:lnTo>
                  <a:pt x="152" y="169"/>
                </a:lnTo>
                <a:lnTo>
                  <a:pt x="152" y="167"/>
                </a:lnTo>
                <a:lnTo>
                  <a:pt x="152" y="165"/>
                </a:lnTo>
                <a:lnTo>
                  <a:pt x="153" y="163"/>
                </a:lnTo>
                <a:lnTo>
                  <a:pt x="154" y="162"/>
                </a:lnTo>
                <a:lnTo>
                  <a:pt x="155" y="160"/>
                </a:lnTo>
                <a:lnTo>
                  <a:pt x="156" y="159"/>
                </a:lnTo>
                <a:lnTo>
                  <a:pt x="157" y="157"/>
                </a:lnTo>
                <a:lnTo>
                  <a:pt x="159" y="156"/>
                </a:lnTo>
                <a:lnTo>
                  <a:pt x="160" y="155"/>
                </a:lnTo>
                <a:lnTo>
                  <a:pt x="162" y="154"/>
                </a:lnTo>
                <a:lnTo>
                  <a:pt x="163" y="153"/>
                </a:lnTo>
                <a:lnTo>
                  <a:pt x="165" y="152"/>
                </a:lnTo>
                <a:lnTo>
                  <a:pt x="167" y="152"/>
                </a:lnTo>
                <a:lnTo>
                  <a:pt x="169" y="152"/>
                </a:lnTo>
                <a:lnTo>
                  <a:pt x="171" y="152"/>
                </a:lnTo>
                <a:lnTo>
                  <a:pt x="173" y="152"/>
                </a:lnTo>
                <a:lnTo>
                  <a:pt x="175" y="152"/>
                </a:lnTo>
                <a:lnTo>
                  <a:pt x="176" y="152"/>
                </a:lnTo>
                <a:lnTo>
                  <a:pt x="178" y="153"/>
                </a:lnTo>
                <a:lnTo>
                  <a:pt x="180" y="154"/>
                </a:lnTo>
                <a:lnTo>
                  <a:pt x="182" y="155"/>
                </a:lnTo>
                <a:lnTo>
                  <a:pt x="183" y="156"/>
                </a:lnTo>
                <a:lnTo>
                  <a:pt x="184" y="157"/>
                </a:lnTo>
                <a:lnTo>
                  <a:pt x="186" y="159"/>
                </a:lnTo>
                <a:lnTo>
                  <a:pt x="187" y="160"/>
                </a:lnTo>
                <a:lnTo>
                  <a:pt x="188" y="162"/>
                </a:lnTo>
                <a:lnTo>
                  <a:pt x="189" y="163"/>
                </a:lnTo>
                <a:lnTo>
                  <a:pt x="189" y="165"/>
                </a:lnTo>
                <a:lnTo>
                  <a:pt x="190" y="167"/>
                </a:lnTo>
                <a:lnTo>
                  <a:pt x="190" y="169"/>
                </a:lnTo>
                <a:lnTo>
                  <a:pt x="190" y="171"/>
                </a:lnTo>
                <a:lnTo>
                  <a:pt x="190" y="173"/>
                </a:lnTo>
                <a:lnTo>
                  <a:pt x="190" y="175"/>
                </a:lnTo>
                <a:lnTo>
                  <a:pt x="189" y="177"/>
                </a:lnTo>
                <a:lnTo>
                  <a:pt x="189" y="178"/>
                </a:lnTo>
                <a:lnTo>
                  <a:pt x="188" y="180"/>
                </a:lnTo>
                <a:lnTo>
                  <a:pt x="187" y="182"/>
                </a:lnTo>
                <a:lnTo>
                  <a:pt x="186" y="183"/>
                </a:lnTo>
                <a:lnTo>
                  <a:pt x="184" y="185"/>
                </a:lnTo>
                <a:lnTo>
                  <a:pt x="183" y="186"/>
                </a:lnTo>
                <a:lnTo>
                  <a:pt x="182" y="187"/>
                </a:lnTo>
                <a:lnTo>
                  <a:pt x="180" y="188"/>
                </a:lnTo>
                <a:lnTo>
                  <a:pt x="178" y="189"/>
                </a:lnTo>
                <a:lnTo>
                  <a:pt x="176" y="189"/>
                </a:lnTo>
                <a:lnTo>
                  <a:pt x="175" y="190"/>
                </a:lnTo>
                <a:lnTo>
                  <a:pt x="173" y="190"/>
                </a:lnTo>
                <a:lnTo>
                  <a:pt x="171" y="190"/>
                </a:lnTo>
                <a:close/>
                <a:moveTo>
                  <a:pt x="323" y="190"/>
                </a:moveTo>
                <a:lnTo>
                  <a:pt x="321" y="190"/>
                </a:lnTo>
                <a:lnTo>
                  <a:pt x="319" y="190"/>
                </a:lnTo>
                <a:lnTo>
                  <a:pt x="317" y="189"/>
                </a:lnTo>
                <a:lnTo>
                  <a:pt x="315" y="189"/>
                </a:lnTo>
                <a:lnTo>
                  <a:pt x="314" y="188"/>
                </a:lnTo>
                <a:lnTo>
                  <a:pt x="312" y="187"/>
                </a:lnTo>
                <a:lnTo>
                  <a:pt x="311" y="186"/>
                </a:lnTo>
                <a:lnTo>
                  <a:pt x="309" y="185"/>
                </a:lnTo>
                <a:lnTo>
                  <a:pt x="308" y="183"/>
                </a:lnTo>
                <a:lnTo>
                  <a:pt x="307" y="182"/>
                </a:lnTo>
                <a:lnTo>
                  <a:pt x="306" y="180"/>
                </a:lnTo>
                <a:lnTo>
                  <a:pt x="305" y="178"/>
                </a:lnTo>
                <a:lnTo>
                  <a:pt x="305" y="177"/>
                </a:lnTo>
                <a:lnTo>
                  <a:pt x="304" y="175"/>
                </a:lnTo>
                <a:lnTo>
                  <a:pt x="304" y="173"/>
                </a:lnTo>
                <a:lnTo>
                  <a:pt x="304" y="171"/>
                </a:lnTo>
                <a:lnTo>
                  <a:pt x="304" y="169"/>
                </a:lnTo>
                <a:lnTo>
                  <a:pt x="304" y="167"/>
                </a:lnTo>
                <a:lnTo>
                  <a:pt x="305" y="165"/>
                </a:lnTo>
                <a:lnTo>
                  <a:pt x="305" y="163"/>
                </a:lnTo>
                <a:lnTo>
                  <a:pt x="306" y="162"/>
                </a:lnTo>
                <a:lnTo>
                  <a:pt x="307" y="160"/>
                </a:lnTo>
                <a:lnTo>
                  <a:pt x="308" y="159"/>
                </a:lnTo>
                <a:lnTo>
                  <a:pt x="309" y="157"/>
                </a:lnTo>
                <a:lnTo>
                  <a:pt x="311" y="156"/>
                </a:lnTo>
                <a:lnTo>
                  <a:pt x="312" y="155"/>
                </a:lnTo>
                <a:lnTo>
                  <a:pt x="314" y="154"/>
                </a:lnTo>
                <a:lnTo>
                  <a:pt x="315" y="153"/>
                </a:lnTo>
                <a:lnTo>
                  <a:pt x="317" y="152"/>
                </a:lnTo>
                <a:lnTo>
                  <a:pt x="319" y="152"/>
                </a:lnTo>
                <a:lnTo>
                  <a:pt x="321" y="152"/>
                </a:lnTo>
                <a:lnTo>
                  <a:pt x="323" y="152"/>
                </a:lnTo>
                <a:lnTo>
                  <a:pt x="325" y="152"/>
                </a:lnTo>
                <a:lnTo>
                  <a:pt x="327" y="152"/>
                </a:lnTo>
                <a:lnTo>
                  <a:pt x="329" y="152"/>
                </a:lnTo>
                <a:lnTo>
                  <a:pt x="330" y="153"/>
                </a:lnTo>
                <a:lnTo>
                  <a:pt x="332" y="154"/>
                </a:lnTo>
                <a:lnTo>
                  <a:pt x="334" y="155"/>
                </a:lnTo>
                <a:lnTo>
                  <a:pt x="335" y="156"/>
                </a:lnTo>
                <a:lnTo>
                  <a:pt x="337" y="157"/>
                </a:lnTo>
                <a:lnTo>
                  <a:pt x="338" y="159"/>
                </a:lnTo>
                <a:lnTo>
                  <a:pt x="339" y="160"/>
                </a:lnTo>
                <a:lnTo>
                  <a:pt x="340" y="162"/>
                </a:lnTo>
                <a:lnTo>
                  <a:pt x="341" y="163"/>
                </a:lnTo>
                <a:lnTo>
                  <a:pt x="342" y="165"/>
                </a:lnTo>
                <a:lnTo>
                  <a:pt x="342" y="167"/>
                </a:lnTo>
                <a:lnTo>
                  <a:pt x="342" y="169"/>
                </a:lnTo>
                <a:lnTo>
                  <a:pt x="342" y="171"/>
                </a:lnTo>
                <a:lnTo>
                  <a:pt x="342" y="173"/>
                </a:lnTo>
                <a:lnTo>
                  <a:pt x="342" y="175"/>
                </a:lnTo>
                <a:lnTo>
                  <a:pt x="342" y="177"/>
                </a:lnTo>
                <a:lnTo>
                  <a:pt x="341" y="178"/>
                </a:lnTo>
                <a:lnTo>
                  <a:pt x="340" y="180"/>
                </a:lnTo>
                <a:lnTo>
                  <a:pt x="339" y="182"/>
                </a:lnTo>
                <a:lnTo>
                  <a:pt x="338" y="183"/>
                </a:lnTo>
                <a:lnTo>
                  <a:pt x="337" y="185"/>
                </a:lnTo>
                <a:lnTo>
                  <a:pt x="335" y="186"/>
                </a:lnTo>
                <a:lnTo>
                  <a:pt x="334" y="187"/>
                </a:lnTo>
                <a:lnTo>
                  <a:pt x="332" y="188"/>
                </a:lnTo>
                <a:lnTo>
                  <a:pt x="330" y="189"/>
                </a:lnTo>
                <a:lnTo>
                  <a:pt x="329" y="189"/>
                </a:lnTo>
                <a:lnTo>
                  <a:pt x="327" y="190"/>
                </a:lnTo>
                <a:lnTo>
                  <a:pt x="325" y="190"/>
                </a:lnTo>
                <a:lnTo>
                  <a:pt x="323" y="190"/>
                </a:lnTo>
                <a:close/>
                <a:moveTo>
                  <a:pt x="374" y="190"/>
                </a:moveTo>
                <a:lnTo>
                  <a:pt x="372" y="190"/>
                </a:lnTo>
                <a:lnTo>
                  <a:pt x="370" y="190"/>
                </a:lnTo>
                <a:lnTo>
                  <a:pt x="368" y="189"/>
                </a:lnTo>
                <a:lnTo>
                  <a:pt x="366" y="189"/>
                </a:lnTo>
                <a:lnTo>
                  <a:pt x="365" y="188"/>
                </a:lnTo>
                <a:lnTo>
                  <a:pt x="363" y="187"/>
                </a:lnTo>
                <a:lnTo>
                  <a:pt x="362" y="186"/>
                </a:lnTo>
                <a:lnTo>
                  <a:pt x="360" y="185"/>
                </a:lnTo>
                <a:lnTo>
                  <a:pt x="359" y="183"/>
                </a:lnTo>
                <a:lnTo>
                  <a:pt x="358" y="182"/>
                </a:lnTo>
                <a:lnTo>
                  <a:pt x="357" y="180"/>
                </a:lnTo>
                <a:lnTo>
                  <a:pt x="356" y="178"/>
                </a:lnTo>
                <a:lnTo>
                  <a:pt x="356" y="177"/>
                </a:lnTo>
                <a:lnTo>
                  <a:pt x="355" y="175"/>
                </a:lnTo>
                <a:lnTo>
                  <a:pt x="355" y="173"/>
                </a:lnTo>
                <a:lnTo>
                  <a:pt x="355" y="171"/>
                </a:lnTo>
                <a:lnTo>
                  <a:pt x="355" y="169"/>
                </a:lnTo>
                <a:lnTo>
                  <a:pt x="355" y="167"/>
                </a:lnTo>
                <a:lnTo>
                  <a:pt x="356" y="165"/>
                </a:lnTo>
                <a:lnTo>
                  <a:pt x="356" y="163"/>
                </a:lnTo>
                <a:lnTo>
                  <a:pt x="357" y="162"/>
                </a:lnTo>
                <a:lnTo>
                  <a:pt x="358" y="160"/>
                </a:lnTo>
                <a:lnTo>
                  <a:pt x="359" y="159"/>
                </a:lnTo>
                <a:lnTo>
                  <a:pt x="360" y="157"/>
                </a:lnTo>
                <a:lnTo>
                  <a:pt x="362" y="156"/>
                </a:lnTo>
                <a:lnTo>
                  <a:pt x="363" y="155"/>
                </a:lnTo>
                <a:lnTo>
                  <a:pt x="365" y="154"/>
                </a:lnTo>
                <a:lnTo>
                  <a:pt x="366" y="153"/>
                </a:lnTo>
                <a:lnTo>
                  <a:pt x="368" y="152"/>
                </a:lnTo>
                <a:lnTo>
                  <a:pt x="370" y="152"/>
                </a:lnTo>
                <a:lnTo>
                  <a:pt x="372" y="152"/>
                </a:lnTo>
                <a:lnTo>
                  <a:pt x="374" y="152"/>
                </a:lnTo>
                <a:lnTo>
                  <a:pt x="376" y="152"/>
                </a:lnTo>
                <a:lnTo>
                  <a:pt x="378" y="152"/>
                </a:lnTo>
                <a:lnTo>
                  <a:pt x="380" y="152"/>
                </a:lnTo>
                <a:lnTo>
                  <a:pt x="381" y="153"/>
                </a:lnTo>
                <a:lnTo>
                  <a:pt x="383" y="154"/>
                </a:lnTo>
                <a:lnTo>
                  <a:pt x="385" y="155"/>
                </a:lnTo>
                <a:lnTo>
                  <a:pt x="386" y="156"/>
                </a:lnTo>
                <a:lnTo>
                  <a:pt x="387" y="157"/>
                </a:lnTo>
                <a:lnTo>
                  <a:pt x="389" y="159"/>
                </a:lnTo>
                <a:lnTo>
                  <a:pt x="390" y="160"/>
                </a:lnTo>
                <a:lnTo>
                  <a:pt x="391" y="162"/>
                </a:lnTo>
                <a:lnTo>
                  <a:pt x="392" y="163"/>
                </a:lnTo>
                <a:lnTo>
                  <a:pt x="392" y="165"/>
                </a:lnTo>
                <a:lnTo>
                  <a:pt x="393" y="167"/>
                </a:lnTo>
                <a:lnTo>
                  <a:pt x="393" y="169"/>
                </a:lnTo>
                <a:lnTo>
                  <a:pt x="393" y="171"/>
                </a:lnTo>
                <a:lnTo>
                  <a:pt x="393" y="173"/>
                </a:lnTo>
                <a:lnTo>
                  <a:pt x="393" y="175"/>
                </a:lnTo>
                <a:lnTo>
                  <a:pt x="392" y="177"/>
                </a:lnTo>
                <a:lnTo>
                  <a:pt x="392" y="178"/>
                </a:lnTo>
                <a:lnTo>
                  <a:pt x="391" y="180"/>
                </a:lnTo>
                <a:lnTo>
                  <a:pt x="390" y="182"/>
                </a:lnTo>
                <a:lnTo>
                  <a:pt x="389" y="183"/>
                </a:lnTo>
                <a:lnTo>
                  <a:pt x="387" y="185"/>
                </a:lnTo>
                <a:lnTo>
                  <a:pt x="386" y="186"/>
                </a:lnTo>
                <a:lnTo>
                  <a:pt x="385" y="187"/>
                </a:lnTo>
                <a:lnTo>
                  <a:pt x="383" y="188"/>
                </a:lnTo>
                <a:lnTo>
                  <a:pt x="381" y="189"/>
                </a:lnTo>
                <a:lnTo>
                  <a:pt x="380" y="189"/>
                </a:lnTo>
                <a:lnTo>
                  <a:pt x="378" y="190"/>
                </a:lnTo>
                <a:lnTo>
                  <a:pt x="376" y="190"/>
                </a:lnTo>
                <a:lnTo>
                  <a:pt x="374" y="190"/>
                </a:lnTo>
                <a:close/>
                <a:moveTo>
                  <a:pt x="425" y="190"/>
                </a:moveTo>
                <a:lnTo>
                  <a:pt x="423" y="190"/>
                </a:lnTo>
                <a:lnTo>
                  <a:pt x="421" y="190"/>
                </a:lnTo>
                <a:lnTo>
                  <a:pt x="419" y="189"/>
                </a:lnTo>
                <a:lnTo>
                  <a:pt x="417" y="189"/>
                </a:lnTo>
                <a:lnTo>
                  <a:pt x="415" y="188"/>
                </a:lnTo>
                <a:lnTo>
                  <a:pt x="414" y="187"/>
                </a:lnTo>
                <a:lnTo>
                  <a:pt x="412" y="186"/>
                </a:lnTo>
                <a:lnTo>
                  <a:pt x="411" y="185"/>
                </a:lnTo>
                <a:lnTo>
                  <a:pt x="410" y="183"/>
                </a:lnTo>
                <a:lnTo>
                  <a:pt x="409" y="182"/>
                </a:lnTo>
                <a:lnTo>
                  <a:pt x="408" y="180"/>
                </a:lnTo>
                <a:lnTo>
                  <a:pt x="407" y="178"/>
                </a:lnTo>
                <a:lnTo>
                  <a:pt x="406" y="177"/>
                </a:lnTo>
                <a:lnTo>
                  <a:pt x="406" y="175"/>
                </a:lnTo>
                <a:lnTo>
                  <a:pt x="405" y="173"/>
                </a:lnTo>
                <a:lnTo>
                  <a:pt x="405" y="171"/>
                </a:lnTo>
                <a:lnTo>
                  <a:pt x="405" y="169"/>
                </a:lnTo>
                <a:lnTo>
                  <a:pt x="406" y="167"/>
                </a:lnTo>
                <a:lnTo>
                  <a:pt x="406" y="165"/>
                </a:lnTo>
                <a:lnTo>
                  <a:pt x="407" y="163"/>
                </a:lnTo>
                <a:lnTo>
                  <a:pt x="408" y="162"/>
                </a:lnTo>
                <a:lnTo>
                  <a:pt x="409" y="160"/>
                </a:lnTo>
                <a:lnTo>
                  <a:pt x="410" y="159"/>
                </a:lnTo>
                <a:lnTo>
                  <a:pt x="411" y="157"/>
                </a:lnTo>
                <a:lnTo>
                  <a:pt x="412" y="156"/>
                </a:lnTo>
                <a:lnTo>
                  <a:pt x="414" y="155"/>
                </a:lnTo>
                <a:lnTo>
                  <a:pt x="415" y="154"/>
                </a:lnTo>
                <a:lnTo>
                  <a:pt x="417" y="153"/>
                </a:lnTo>
                <a:lnTo>
                  <a:pt x="419" y="152"/>
                </a:lnTo>
                <a:lnTo>
                  <a:pt x="421" y="152"/>
                </a:lnTo>
                <a:lnTo>
                  <a:pt x="423" y="152"/>
                </a:lnTo>
                <a:lnTo>
                  <a:pt x="425" y="152"/>
                </a:lnTo>
                <a:lnTo>
                  <a:pt x="427" y="152"/>
                </a:lnTo>
                <a:lnTo>
                  <a:pt x="429" y="152"/>
                </a:lnTo>
                <a:lnTo>
                  <a:pt x="430" y="152"/>
                </a:lnTo>
                <a:lnTo>
                  <a:pt x="432" y="153"/>
                </a:lnTo>
                <a:lnTo>
                  <a:pt x="434" y="154"/>
                </a:lnTo>
                <a:lnTo>
                  <a:pt x="435" y="155"/>
                </a:lnTo>
                <a:lnTo>
                  <a:pt x="437" y="156"/>
                </a:lnTo>
                <a:lnTo>
                  <a:pt x="438" y="157"/>
                </a:lnTo>
                <a:lnTo>
                  <a:pt x="440" y="159"/>
                </a:lnTo>
                <a:lnTo>
                  <a:pt x="441" y="160"/>
                </a:lnTo>
                <a:lnTo>
                  <a:pt x="442" y="162"/>
                </a:lnTo>
                <a:lnTo>
                  <a:pt x="442" y="163"/>
                </a:lnTo>
                <a:lnTo>
                  <a:pt x="443" y="165"/>
                </a:lnTo>
                <a:lnTo>
                  <a:pt x="443" y="167"/>
                </a:lnTo>
                <a:lnTo>
                  <a:pt x="444" y="169"/>
                </a:lnTo>
                <a:lnTo>
                  <a:pt x="444" y="171"/>
                </a:lnTo>
                <a:lnTo>
                  <a:pt x="444" y="173"/>
                </a:lnTo>
                <a:lnTo>
                  <a:pt x="443" y="175"/>
                </a:lnTo>
                <a:lnTo>
                  <a:pt x="443" y="177"/>
                </a:lnTo>
                <a:lnTo>
                  <a:pt x="442" y="178"/>
                </a:lnTo>
                <a:lnTo>
                  <a:pt x="442" y="180"/>
                </a:lnTo>
                <a:lnTo>
                  <a:pt x="441" y="182"/>
                </a:lnTo>
                <a:lnTo>
                  <a:pt x="440" y="183"/>
                </a:lnTo>
                <a:lnTo>
                  <a:pt x="438" y="185"/>
                </a:lnTo>
                <a:lnTo>
                  <a:pt x="437" y="186"/>
                </a:lnTo>
                <a:lnTo>
                  <a:pt x="435" y="187"/>
                </a:lnTo>
                <a:lnTo>
                  <a:pt x="434" y="188"/>
                </a:lnTo>
                <a:lnTo>
                  <a:pt x="432" y="189"/>
                </a:lnTo>
                <a:lnTo>
                  <a:pt x="430" y="189"/>
                </a:lnTo>
                <a:lnTo>
                  <a:pt x="429" y="190"/>
                </a:lnTo>
                <a:lnTo>
                  <a:pt x="427" y="190"/>
                </a:lnTo>
                <a:lnTo>
                  <a:pt x="425" y="190"/>
                </a:lnTo>
                <a:close/>
                <a:moveTo>
                  <a:pt x="475" y="190"/>
                </a:moveTo>
                <a:lnTo>
                  <a:pt x="473" y="190"/>
                </a:lnTo>
                <a:lnTo>
                  <a:pt x="471" y="190"/>
                </a:lnTo>
                <a:lnTo>
                  <a:pt x="469" y="189"/>
                </a:lnTo>
                <a:lnTo>
                  <a:pt x="468" y="189"/>
                </a:lnTo>
                <a:lnTo>
                  <a:pt x="466" y="188"/>
                </a:lnTo>
                <a:lnTo>
                  <a:pt x="464" y="187"/>
                </a:lnTo>
                <a:lnTo>
                  <a:pt x="463" y="186"/>
                </a:lnTo>
                <a:lnTo>
                  <a:pt x="462" y="185"/>
                </a:lnTo>
                <a:lnTo>
                  <a:pt x="460" y="183"/>
                </a:lnTo>
                <a:lnTo>
                  <a:pt x="459" y="182"/>
                </a:lnTo>
                <a:lnTo>
                  <a:pt x="458" y="180"/>
                </a:lnTo>
                <a:lnTo>
                  <a:pt x="457" y="178"/>
                </a:lnTo>
                <a:lnTo>
                  <a:pt x="457" y="177"/>
                </a:lnTo>
                <a:lnTo>
                  <a:pt x="456" y="175"/>
                </a:lnTo>
                <a:lnTo>
                  <a:pt x="456" y="173"/>
                </a:lnTo>
                <a:lnTo>
                  <a:pt x="456" y="171"/>
                </a:lnTo>
                <a:lnTo>
                  <a:pt x="456" y="169"/>
                </a:lnTo>
                <a:lnTo>
                  <a:pt x="456" y="167"/>
                </a:lnTo>
                <a:lnTo>
                  <a:pt x="457" y="165"/>
                </a:lnTo>
                <a:lnTo>
                  <a:pt x="457" y="163"/>
                </a:lnTo>
                <a:lnTo>
                  <a:pt x="458" y="162"/>
                </a:lnTo>
                <a:lnTo>
                  <a:pt x="459" y="160"/>
                </a:lnTo>
                <a:lnTo>
                  <a:pt x="460" y="159"/>
                </a:lnTo>
                <a:lnTo>
                  <a:pt x="462" y="157"/>
                </a:lnTo>
                <a:lnTo>
                  <a:pt x="463" y="156"/>
                </a:lnTo>
                <a:lnTo>
                  <a:pt x="464" y="155"/>
                </a:lnTo>
                <a:lnTo>
                  <a:pt x="466" y="154"/>
                </a:lnTo>
                <a:lnTo>
                  <a:pt x="468" y="153"/>
                </a:lnTo>
                <a:lnTo>
                  <a:pt x="469" y="152"/>
                </a:lnTo>
                <a:lnTo>
                  <a:pt x="471" y="152"/>
                </a:lnTo>
                <a:lnTo>
                  <a:pt x="473" y="152"/>
                </a:lnTo>
                <a:lnTo>
                  <a:pt x="475" y="152"/>
                </a:lnTo>
                <a:lnTo>
                  <a:pt x="477" y="152"/>
                </a:lnTo>
                <a:lnTo>
                  <a:pt x="479" y="152"/>
                </a:lnTo>
                <a:lnTo>
                  <a:pt x="481" y="152"/>
                </a:lnTo>
                <a:lnTo>
                  <a:pt x="483" y="153"/>
                </a:lnTo>
                <a:lnTo>
                  <a:pt x="484" y="154"/>
                </a:lnTo>
                <a:lnTo>
                  <a:pt x="486" y="155"/>
                </a:lnTo>
                <a:lnTo>
                  <a:pt x="487" y="156"/>
                </a:lnTo>
                <a:lnTo>
                  <a:pt x="489" y="157"/>
                </a:lnTo>
                <a:lnTo>
                  <a:pt x="490" y="159"/>
                </a:lnTo>
                <a:lnTo>
                  <a:pt x="491" y="160"/>
                </a:lnTo>
                <a:lnTo>
                  <a:pt x="492" y="162"/>
                </a:lnTo>
                <a:lnTo>
                  <a:pt x="493" y="163"/>
                </a:lnTo>
                <a:lnTo>
                  <a:pt x="494" y="165"/>
                </a:lnTo>
                <a:lnTo>
                  <a:pt x="494" y="167"/>
                </a:lnTo>
                <a:lnTo>
                  <a:pt x="494" y="169"/>
                </a:lnTo>
                <a:lnTo>
                  <a:pt x="495" y="171"/>
                </a:lnTo>
                <a:lnTo>
                  <a:pt x="494" y="173"/>
                </a:lnTo>
                <a:lnTo>
                  <a:pt x="494" y="175"/>
                </a:lnTo>
                <a:lnTo>
                  <a:pt x="494" y="177"/>
                </a:lnTo>
                <a:lnTo>
                  <a:pt x="493" y="178"/>
                </a:lnTo>
                <a:lnTo>
                  <a:pt x="492" y="180"/>
                </a:lnTo>
                <a:lnTo>
                  <a:pt x="491" y="182"/>
                </a:lnTo>
                <a:lnTo>
                  <a:pt x="490" y="183"/>
                </a:lnTo>
                <a:lnTo>
                  <a:pt x="489" y="185"/>
                </a:lnTo>
                <a:lnTo>
                  <a:pt x="487" y="186"/>
                </a:lnTo>
                <a:lnTo>
                  <a:pt x="486" y="187"/>
                </a:lnTo>
                <a:lnTo>
                  <a:pt x="484" y="188"/>
                </a:lnTo>
                <a:lnTo>
                  <a:pt x="483" y="189"/>
                </a:lnTo>
                <a:lnTo>
                  <a:pt x="481" y="189"/>
                </a:lnTo>
                <a:lnTo>
                  <a:pt x="479" y="190"/>
                </a:lnTo>
                <a:lnTo>
                  <a:pt x="477" y="190"/>
                </a:lnTo>
                <a:lnTo>
                  <a:pt x="475" y="190"/>
                </a:lnTo>
                <a:close/>
                <a:moveTo>
                  <a:pt x="69" y="241"/>
                </a:moveTo>
                <a:lnTo>
                  <a:pt x="67" y="241"/>
                </a:lnTo>
                <a:lnTo>
                  <a:pt x="65" y="240"/>
                </a:lnTo>
                <a:lnTo>
                  <a:pt x="64" y="240"/>
                </a:lnTo>
                <a:lnTo>
                  <a:pt x="62" y="239"/>
                </a:lnTo>
                <a:lnTo>
                  <a:pt x="60" y="238"/>
                </a:lnTo>
                <a:lnTo>
                  <a:pt x="59" y="238"/>
                </a:lnTo>
                <a:lnTo>
                  <a:pt x="57" y="236"/>
                </a:lnTo>
                <a:lnTo>
                  <a:pt x="56" y="235"/>
                </a:lnTo>
                <a:lnTo>
                  <a:pt x="55" y="234"/>
                </a:lnTo>
                <a:lnTo>
                  <a:pt x="53" y="232"/>
                </a:lnTo>
                <a:lnTo>
                  <a:pt x="52" y="231"/>
                </a:lnTo>
                <a:lnTo>
                  <a:pt x="52" y="229"/>
                </a:lnTo>
                <a:lnTo>
                  <a:pt x="51" y="227"/>
                </a:lnTo>
                <a:lnTo>
                  <a:pt x="51" y="225"/>
                </a:lnTo>
                <a:lnTo>
                  <a:pt x="50" y="224"/>
                </a:lnTo>
                <a:lnTo>
                  <a:pt x="50" y="222"/>
                </a:lnTo>
                <a:lnTo>
                  <a:pt x="50" y="220"/>
                </a:lnTo>
                <a:lnTo>
                  <a:pt x="51" y="218"/>
                </a:lnTo>
                <a:lnTo>
                  <a:pt x="51" y="216"/>
                </a:lnTo>
                <a:lnTo>
                  <a:pt x="52" y="214"/>
                </a:lnTo>
                <a:lnTo>
                  <a:pt x="52" y="212"/>
                </a:lnTo>
                <a:lnTo>
                  <a:pt x="53" y="211"/>
                </a:lnTo>
                <a:lnTo>
                  <a:pt x="55" y="209"/>
                </a:lnTo>
                <a:lnTo>
                  <a:pt x="56" y="208"/>
                </a:lnTo>
                <a:lnTo>
                  <a:pt x="57" y="207"/>
                </a:lnTo>
                <a:lnTo>
                  <a:pt x="59" y="206"/>
                </a:lnTo>
                <a:lnTo>
                  <a:pt x="60" y="205"/>
                </a:lnTo>
                <a:lnTo>
                  <a:pt x="62" y="204"/>
                </a:lnTo>
                <a:lnTo>
                  <a:pt x="64" y="203"/>
                </a:lnTo>
                <a:lnTo>
                  <a:pt x="65" y="203"/>
                </a:lnTo>
                <a:lnTo>
                  <a:pt x="67" y="202"/>
                </a:lnTo>
                <a:lnTo>
                  <a:pt x="69" y="202"/>
                </a:lnTo>
                <a:lnTo>
                  <a:pt x="71" y="202"/>
                </a:lnTo>
                <a:lnTo>
                  <a:pt x="73" y="203"/>
                </a:lnTo>
                <a:lnTo>
                  <a:pt x="75" y="203"/>
                </a:lnTo>
                <a:lnTo>
                  <a:pt x="77" y="204"/>
                </a:lnTo>
                <a:lnTo>
                  <a:pt x="78" y="205"/>
                </a:lnTo>
                <a:lnTo>
                  <a:pt x="80" y="206"/>
                </a:lnTo>
                <a:lnTo>
                  <a:pt x="82" y="207"/>
                </a:lnTo>
                <a:lnTo>
                  <a:pt x="83" y="208"/>
                </a:lnTo>
                <a:lnTo>
                  <a:pt x="84" y="209"/>
                </a:lnTo>
                <a:lnTo>
                  <a:pt x="85" y="211"/>
                </a:lnTo>
                <a:lnTo>
                  <a:pt x="86" y="212"/>
                </a:lnTo>
                <a:lnTo>
                  <a:pt x="87" y="214"/>
                </a:lnTo>
                <a:lnTo>
                  <a:pt x="88" y="216"/>
                </a:lnTo>
                <a:lnTo>
                  <a:pt x="88" y="218"/>
                </a:lnTo>
                <a:lnTo>
                  <a:pt x="89" y="220"/>
                </a:lnTo>
                <a:lnTo>
                  <a:pt x="89" y="222"/>
                </a:lnTo>
                <a:lnTo>
                  <a:pt x="89" y="224"/>
                </a:lnTo>
                <a:lnTo>
                  <a:pt x="88" y="225"/>
                </a:lnTo>
                <a:lnTo>
                  <a:pt x="88" y="227"/>
                </a:lnTo>
                <a:lnTo>
                  <a:pt x="87" y="229"/>
                </a:lnTo>
                <a:lnTo>
                  <a:pt x="86" y="231"/>
                </a:lnTo>
                <a:lnTo>
                  <a:pt x="85" y="232"/>
                </a:lnTo>
                <a:lnTo>
                  <a:pt x="84" y="234"/>
                </a:lnTo>
                <a:lnTo>
                  <a:pt x="83" y="235"/>
                </a:lnTo>
                <a:lnTo>
                  <a:pt x="82" y="236"/>
                </a:lnTo>
                <a:lnTo>
                  <a:pt x="80" y="238"/>
                </a:lnTo>
                <a:lnTo>
                  <a:pt x="78" y="238"/>
                </a:lnTo>
                <a:lnTo>
                  <a:pt x="77" y="239"/>
                </a:lnTo>
                <a:lnTo>
                  <a:pt x="75" y="240"/>
                </a:lnTo>
                <a:lnTo>
                  <a:pt x="73" y="240"/>
                </a:lnTo>
                <a:lnTo>
                  <a:pt x="71" y="241"/>
                </a:lnTo>
                <a:lnTo>
                  <a:pt x="69" y="241"/>
                </a:lnTo>
                <a:close/>
                <a:moveTo>
                  <a:pt x="120" y="241"/>
                </a:moveTo>
                <a:lnTo>
                  <a:pt x="118" y="241"/>
                </a:lnTo>
                <a:lnTo>
                  <a:pt x="116" y="240"/>
                </a:lnTo>
                <a:lnTo>
                  <a:pt x="114" y="240"/>
                </a:lnTo>
                <a:lnTo>
                  <a:pt x="113" y="239"/>
                </a:lnTo>
                <a:lnTo>
                  <a:pt x="111" y="238"/>
                </a:lnTo>
                <a:lnTo>
                  <a:pt x="109" y="238"/>
                </a:lnTo>
                <a:lnTo>
                  <a:pt x="108" y="236"/>
                </a:lnTo>
                <a:lnTo>
                  <a:pt x="107" y="235"/>
                </a:lnTo>
                <a:lnTo>
                  <a:pt x="105" y="234"/>
                </a:lnTo>
                <a:lnTo>
                  <a:pt x="104" y="232"/>
                </a:lnTo>
                <a:lnTo>
                  <a:pt x="103" y="231"/>
                </a:lnTo>
                <a:lnTo>
                  <a:pt x="102" y="229"/>
                </a:lnTo>
                <a:lnTo>
                  <a:pt x="102" y="227"/>
                </a:lnTo>
                <a:lnTo>
                  <a:pt x="101" y="225"/>
                </a:lnTo>
                <a:lnTo>
                  <a:pt x="101" y="224"/>
                </a:lnTo>
                <a:lnTo>
                  <a:pt x="101" y="222"/>
                </a:lnTo>
                <a:lnTo>
                  <a:pt x="101" y="220"/>
                </a:lnTo>
                <a:lnTo>
                  <a:pt x="101" y="218"/>
                </a:lnTo>
                <a:lnTo>
                  <a:pt x="102" y="216"/>
                </a:lnTo>
                <a:lnTo>
                  <a:pt x="102" y="214"/>
                </a:lnTo>
                <a:lnTo>
                  <a:pt x="103" y="212"/>
                </a:lnTo>
                <a:lnTo>
                  <a:pt x="104" y="211"/>
                </a:lnTo>
                <a:lnTo>
                  <a:pt x="105" y="209"/>
                </a:lnTo>
                <a:lnTo>
                  <a:pt x="107" y="208"/>
                </a:lnTo>
                <a:lnTo>
                  <a:pt x="108" y="207"/>
                </a:lnTo>
                <a:lnTo>
                  <a:pt x="109" y="206"/>
                </a:lnTo>
                <a:lnTo>
                  <a:pt x="111" y="205"/>
                </a:lnTo>
                <a:lnTo>
                  <a:pt x="113" y="204"/>
                </a:lnTo>
                <a:lnTo>
                  <a:pt x="114" y="203"/>
                </a:lnTo>
                <a:lnTo>
                  <a:pt x="116" y="203"/>
                </a:lnTo>
                <a:lnTo>
                  <a:pt x="118" y="202"/>
                </a:lnTo>
                <a:lnTo>
                  <a:pt x="120" y="202"/>
                </a:lnTo>
                <a:lnTo>
                  <a:pt x="122" y="202"/>
                </a:lnTo>
                <a:lnTo>
                  <a:pt x="124" y="203"/>
                </a:lnTo>
                <a:lnTo>
                  <a:pt x="126" y="203"/>
                </a:lnTo>
                <a:lnTo>
                  <a:pt x="128" y="204"/>
                </a:lnTo>
                <a:lnTo>
                  <a:pt x="129" y="205"/>
                </a:lnTo>
                <a:lnTo>
                  <a:pt x="131" y="206"/>
                </a:lnTo>
                <a:lnTo>
                  <a:pt x="132" y="207"/>
                </a:lnTo>
                <a:lnTo>
                  <a:pt x="134" y="208"/>
                </a:lnTo>
                <a:lnTo>
                  <a:pt x="135" y="209"/>
                </a:lnTo>
                <a:lnTo>
                  <a:pt x="136" y="211"/>
                </a:lnTo>
                <a:lnTo>
                  <a:pt x="137" y="212"/>
                </a:lnTo>
                <a:lnTo>
                  <a:pt x="138" y="214"/>
                </a:lnTo>
                <a:lnTo>
                  <a:pt x="139" y="216"/>
                </a:lnTo>
                <a:lnTo>
                  <a:pt x="139" y="218"/>
                </a:lnTo>
                <a:lnTo>
                  <a:pt x="139" y="220"/>
                </a:lnTo>
                <a:lnTo>
                  <a:pt x="139" y="222"/>
                </a:lnTo>
                <a:lnTo>
                  <a:pt x="139" y="224"/>
                </a:lnTo>
                <a:lnTo>
                  <a:pt x="139" y="225"/>
                </a:lnTo>
                <a:lnTo>
                  <a:pt x="139" y="227"/>
                </a:lnTo>
                <a:lnTo>
                  <a:pt x="138" y="229"/>
                </a:lnTo>
                <a:lnTo>
                  <a:pt x="137" y="231"/>
                </a:lnTo>
                <a:lnTo>
                  <a:pt x="136" y="232"/>
                </a:lnTo>
                <a:lnTo>
                  <a:pt x="135" y="234"/>
                </a:lnTo>
                <a:lnTo>
                  <a:pt x="134" y="235"/>
                </a:lnTo>
                <a:lnTo>
                  <a:pt x="132" y="236"/>
                </a:lnTo>
                <a:lnTo>
                  <a:pt x="131" y="238"/>
                </a:lnTo>
                <a:lnTo>
                  <a:pt x="129" y="238"/>
                </a:lnTo>
                <a:lnTo>
                  <a:pt x="128" y="239"/>
                </a:lnTo>
                <a:lnTo>
                  <a:pt x="126" y="240"/>
                </a:lnTo>
                <a:lnTo>
                  <a:pt x="124" y="240"/>
                </a:lnTo>
                <a:lnTo>
                  <a:pt x="122" y="241"/>
                </a:lnTo>
                <a:lnTo>
                  <a:pt x="120" y="241"/>
                </a:lnTo>
                <a:close/>
                <a:moveTo>
                  <a:pt x="171" y="241"/>
                </a:moveTo>
                <a:lnTo>
                  <a:pt x="169" y="241"/>
                </a:lnTo>
                <a:lnTo>
                  <a:pt x="167" y="240"/>
                </a:lnTo>
                <a:lnTo>
                  <a:pt x="165" y="240"/>
                </a:lnTo>
                <a:lnTo>
                  <a:pt x="163" y="239"/>
                </a:lnTo>
                <a:lnTo>
                  <a:pt x="162" y="238"/>
                </a:lnTo>
                <a:lnTo>
                  <a:pt x="160" y="238"/>
                </a:lnTo>
                <a:lnTo>
                  <a:pt x="159" y="236"/>
                </a:lnTo>
                <a:lnTo>
                  <a:pt x="157" y="235"/>
                </a:lnTo>
                <a:lnTo>
                  <a:pt x="156" y="234"/>
                </a:lnTo>
                <a:lnTo>
                  <a:pt x="155" y="232"/>
                </a:lnTo>
                <a:lnTo>
                  <a:pt x="154" y="231"/>
                </a:lnTo>
                <a:lnTo>
                  <a:pt x="153" y="229"/>
                </a:lnTo>
                <a:lnTo>
                  <a:pt x="152" y="227"/>
                </a:lnTo>
                <a:lnTo>
                  <a:pt x="152" y="225"/>
                </a:lnTo>
                <a:lnTo>
                  <a:pt x="152" y="224"/>
                </a:lnTo>
                <a:lnTo>
                  <a:pt x="152" y="222"/>
                </a:lnTo>
                <a:lnTo>
                  <a:pt x="152" y="220"/>
                </a:lnTo>
                <a:lnTo>
                  <a:pt x="152" y="218"/>
                </a:lnTo>
                <a:lnTo>
                  <a:pt x="152" y="216"/>
                </a:lnTo>
                <a:lnTo>
                  <a:pt x="153" y="214"/>
                </a:lnTo>
                <a:lnTo>
                  <a:pt x="154" y="212"/>
                </a:lnTo>
                <a:lnTo>
                  <a:pt x="155" y="211"/>
                </a:lnTo>
                <a:lnTo>
                  <a:pt x="156" y="209"/>
                </a:lnTo>
                <a:lnTo>
                  <a:pt x="157" y="208"/>
                </a:lnTo>
                <a:lnTo>
                  <a:pt x="159" y="207"/>
                </a:lnTo>
                <a:lnTo>
                  <a:pt x="160" y="206"/>
                </a:lnTo>
                <a:lnTo>
                  <a:pt x="162" y="205"/>
                </a:lnTo>
                <a:lnTo>
                  <a:pt x="163" y="204"/>
                </a:lnTo>
                <a:lnTo>
                  <a:pt x="165" y="203"/>
                </a:lnTo>
                <a:lnTo>
                  <a:pt x="167" y="203"/>
                </a:lnTo>
                <a:lnTo>
                  <a:pt x="169" y="202"/>
                </a:lnTo>
                <a:lnTo>
                  <a:pt x="171" y="202"/>
                </a:lnTo>
                <a:lnTo>
                  <a:pt x="173" y="202"/>
                </a:lnTo>
                <a:lnTo>
                  <a:pt x="175" y="203"/>
                </a:lnTo>
                <a:lnTo>
                  <a:pt x="176" y="203"/>
                </a:lnTo>
                <a:lnTo>
                  <a:pt x="178" y="204"/>
                </a:lnTo>
                <a:lnTo>
                  <a:pt x="180" y="205"/>
                </a:lnTo>
                <a:lnTo>
                  <a:pt x="182" y="206"/>
                </a:lnTo>
                <a:lnTo>
                  <a:pt x="183" y="207"/>
                </a:lnTo>
                <a:lnTo>
                  <a:pt x="184" y="208"/>
                </a:lnTo>
                <a:lnTo>
                  <a:pt x="186" y="209"/>
                </a:lnTo>
                <a:lnTo>
                  <a:pt x="187" y="211"/>
                </a:lnTo>
                <a:lnTo>
                  <a:pt x="188" y="212"/>
                </a:lnTo>
                <a:lnTo>
                  <a:pt x="189" y="214"/>
                </a:lnTo>
                <a:lnTo>
                  <a:pt x="189" y="216"/>
                </a:lnTo>
                <a:lnTo>
                  <a:pt x="190" y="218"/>
                </a:lnTo>
                <a:lnTo>
                  <a:pt x="190" y="220"/>
                </a:lnTo>
                <a:lnTo>
                  <a:pt x="190" y="222"/>
                </a:lnTo>
                <a:lnTo>
                  <a:pt x="190" y="224"/>
                </a:lnTo>
                <a:lnTo>
                  <a:pt x="190" y="225"/>
                </a:lnTo>
                <a:lnTo>
                  <a:pt x="189" y="227"/>
                </a:lnTo>
                <a:lnTo>
                  <a:pt x="189" y="229"/>
                </a:lnTo>
                <a:lnTo>
                  <a:pt x="188" y="231"/>
                </a:lnTo>
                <a:lnTo>
                  <a:pt x="187" y="232"/>
                </a:lnTo>
                <a:lnTo>
                  <a:pt x="186" y="234"/>
                </a:lnTo>
                <a:lnTo>
                  <a:pt x="184" y="235"/>
                </a:lnTo>
                <a:lnTo>
                  <a:pt x="183" y="236"/>
                </a:lnTo>
                <a:lnTo>
                  <a:pt x="182" y="238"/>
                </a:lnTo>
                <a:lnTo>
                  <a:pt x="180" y="238"/>
                </a:lnTo>
                <a:lnTo>
                  <a:pt x="178" y="239"/>
                </a:lnTo>
                <a:lnTo>
                  <a:pt x="176" y="240"/>
                </a:lnTo>
                <a:lnTo>
                  <a:pt x="175" y="240"/>
                </a:lnTo>
                <a:lnTo>
                  <a:pt x="173" y="241"/>
                </a:lnTo>
                <a:lnTo>
                  <a:pt x="171" y="241"/>
                </a:lnTo>
                <a:close/>
                <a:moveTo>
                  <a:pt x="222" y="241"/>
                </a:moveTo>
                <a:lnTo>
                  <a:pt x="220" y="241"/>
                </a:lnTo>
                <a:lnTo>
                  <a:pt x="218" y="240"/>
                </a:lnTo>
                <a:lnTo>
                  <a:pt x="216" y="240"/>
                </a:lnTo>
                <a:lnTo>
                  <a:pt x="214" y="239"/>
                </a:lnTo>
                <a:lnTo>
                  <a:pt x="212" y="238"/>
                </a:lnTo>
                <a:lnTo>
                  <a:pt x="211" y="238"/>
                </a:lnTo>
                <a:lnTo>
                  <a:pt x="209" y="236"/>
                </a:lnTo>
                <a:lnTo>
                  <a:pt x="208" y="235"/>
                </a:lnTo>
                <a:lnTo>
                  <a:pt x="207" y="234"/>
                </a:lnTo>
                <a:lnTo>
                  <a:pt x="206" y="232"/>
                </a:lnTo>
                <a:lnTo>
                  <a:pt x="205" y="231"/>
                </a:lnTo>
                <a:lnTo>
                  <a:pt x="204" y="229"/>
                </a:lnTo>
                <a:lnTo>
                  <a:pt x="203" y="227"/>
                </a:lnTo>
                <a:lnTo>
                  <a:pt x="203" y="225"/>
                </a:lnTo>
                <a:lnTo>
                  <a:pt x="202" y="224"/>
                </a:lnTo>
                <a:lnTo>
                  <a:pt x="202" y="222"/>
                </a:lnTo>
                <a:lnTo>
                  <a:pt x="202" y="220"/>
                </a:lnTo>
                <a:lnTo>
                  <a:pt x="203" y="218"/>
                </a:lnTo>
                <a:lnTo>
                  <a:pt x="203" y="216"/>
                </a:lnTo>
                <a:lnTo>
                  <a:pt x="204" y="214"/>
                </a:lnTo>
                <a:lnTo>
                  <a:pt x="205" y="212"/>
                </a:lnTo>
                <a:lnTo>
                  <a:pt x="206" y="211"/>
                </a:lnTo>
                <a:lnTo>
                  <a:pt x="207" y="209"/>
                </a:lnTo>
                <a:lnTo>
                  <a:pt x="208" y="208"/>
                </a:lnTo>
                <a:lnTo>
                  <a:pt x="209" y="207"/>
                </a:lnTo>
                <a:lnTo>
                  <a:pt x="211" y="206"/>
                </a:lnTo>
                <a:lnTo>
                  <a:pt x="212" y="205"/>
                </a:lnTo>
                <a:lnTo>
                  <a:pt x="214" y="204"/>
                </a:lnTo>
                <a:lnTo>
                  <a:pt x="216" y="203"/>
                </a:lnTo>
                <a:lnTo>
                  <a:pt x="218" y="203"/>
                </a:lnTo>
                <a:lnTo>
                  <a:pt x="220" y="202"/>
                </a:lnTo>
                <a:lnTo>
                  <a:pt x="222" y="202"/>
                </a:lnTo>
                <a:lnTo>
                  <a:pt x="224" y="202"/>
                </a:lnTo>
                <a:lnTo>
                  <a:pt x="226" y="203"/>
                </a:lnTo>
                <a:lnTo>
                  <a:pt x="227" y="203"/>
                </a:lnTo>
                <a:lnTo>
                  <a:pt x="229" y="204"/>
                </a:lnTo>
                <a:lnTo>
                  <a:pt x="231" y="205"/>
                </a:lnTo>
                <a:lnTo>
                  <a:pt x="232" y="206"/>
                </a:lnTo>
                <a:lnTo>
                  <a:pt x="234" y="207"/>
                </a:lnTo>
                <a:lnTo>
                  <a:pt x="235" y="208"/>
                </a:lnTo>
                <a:lnTo>
                  <a:pt x="236" y="209"/>
                </a:lnTo>
                <a:lnTo>
                  <a:pt x="238" y="211"/>
                </a:lnTo>
                <a:lnTo>
                  <a:pt x="239" y="212"/>
                </a:lnTo>
                <a:lnTo>
                  <a:pt x="239" y="214"/>
                </a:lnTo>
                <a:lnTo>
                  <a:pt x="240" y="216"/>
                </a:lnTo>
                <a:lnTo>
                  <a:pt x="241" y="218"/>
                </a:lnTo>
                <a:lnTo>
                  <a:pt x="241" y="220"/>
                </a:lnTo>
                <a:lnTo>
                  <a:pt x="241" y="222"/>
                </a:lnTo>
                <a:lnTo>
                  <a:pt x="241" y="224"/>
                </a:lnTo>
                <a:lnTo>
                  <a:pt x="241" y="225"/>
                </a:lnTo>
                <a:lnTo>
                  <a:pt x="240" y="227"/>
                </a:lnTo>
                <a:lnTo>
                  <a:pt x="239" y="229"/>
                </a:lnTo>
                <a:lnTo>
                  <a:pt x="239" y="231"/>
                </a:lnTo>
                <a:lnTo>
                  <a:pt x="238" y="232"/>
                </a:lnTo>
                <a:lnTo>
                  <a:pt x="236" y="234"/>
                </a:lnTo>
                <a:lnTo>
                  <a:pt x="235" y="235"/>
                </a:lnTo>
                <a:lnTo>
                  <a:pt x="234" y="236"/>
                </a:lnTo>
                <a:lnTo>
                  <a:pt x="232" y="238"/>
                </a:lnTo>
                <a:lnTo>
                  <a:pt x="231" y="238"/>
                </a:lnTo>
                <a:lnTo>
                  <a:pt x="229" y="239"/>
                </a:lnTo>
                <a:lnTo>
                  <a:pt x="227" y="240"/>
                </a:lnTo>
                <a:lnTo>
                  <a:pt x="226" y="240"/>
                </a:lnTo>
                <a:lnTo>
                  <a:pt x="224" y="241"/>
                </a:lnTo>
                <a:lnTo>
                  <a:pt x="222" y="241"/>
                </a:lnTo>
                <a:close/>
                <a:moveTo>
                  <a:pt x="374" y="241"/>
                </a:moveTo>
                <a:lnTo>
                  <a:pt x="372" y="241"/>
                </a:lnTo>
                <a:lnTo>
                  <a:pt x="370" y="240"/>
                </a:lnTo>
                <a:lnTo>
                  <a:pt x="368" y="240"/>
                </a:lnTo>
                <a:lnTo>
                  <a:pt x="366" y="239"/>
                </a:lnTo>
                <a:lnTo>
                  <a:pt x="365" y="238"/>
                </a:lnTo>
                <a:lnTo>
                  <a:pt x="363" y="238"/>
                </a:lnTo>
                <a:lnTo>
                  <a:pt x="362" y="236"/>
                </a:lnTo>
                <a:lnTo>
                  <a:pt x="360" y="235"/>
                </a:lnTo>
                <a:lnTo>
                  <a:pt x="359" y="234"/>
                </a:lnTo>
                <a:lnTo>
                  <a:pt x="358" y="232"/>
                </a:lnTo>
                <a:lnTo>
                  <a:pt x="357" y="231"/>
                </a:lnTo>
                <a:lnTo>
                  <a:pt x="356" y="229"/>
                </a:lnTo>
                <a:lnTo>
                  <a:pt x="356" y="227"/>
                </a:lnTo>
                <a:lnTo>
                  <a:pt x="355" y="225"/>
                </a:lnTo>
                <a:lnTo>
                  <a:pt x="355" y="224"/>
                </a:lnTo>
                <a:lnTo>
                  <a:pt x="355" y="222"/>
                </a:lnTo>
                <a:lnTo>
                  <a:pt x="355" y="220"/>
                </a:lnTo>
                <a:lnTo>
                  <a:pt x="355" y="218"/>
                </a:lnTo>
                <a:lnTo>
                  <a:pt x="356" y="216"/>
                </a:lnTo>
                <a:lnTo>
                  <a:pt x="356" y="214"/>
                </a:lnTo>
                <a:lnTo>
                  <a:pt x="357" y="212"/>
                </a:lnTo>
                <a:lnTo>
                  <a:pt x="358" y="211"/>
                </a:lnTo>
                <a:lnTo>
                  <a:pt x="359" y="209"/>
                </a:lnTo>
                <a:lnTo>
                  <a:pt x="360" y="208"/>
                </a:lnTo>
                <a:lnTo>
                  <a:pt x="362" y="207"/>
                </a:lnTo>
                <a:lnTo>
                  <a:pt x="363" y="206"/>
                </a:lnTo>
                <a:lnTo>
                  <a:pt x="365" y="205"/>
                </a:lnTo>
                <a:lnTo>
                  <a:pt x="366" y="204"/>
                </a:lnTo>
                <a:lnTo>
                  <a:pt x="368" y="203"/>
                </a:lnTo>
                <a:lnTo>
                  <a:pt x="370" y="203"/>
                </a:lnTo>
                <a:lnTo>
                  <a:pt x="372" y="202"/>
                </a:lnTo>
                <a:lnTo>
                  <a:pt x="374" y="202"/>
                </a:lnTo>
                <a:lnTo>
                  <a:pt x="376" y="202"/>
                </a:lnTo>
                <a:lnTo>
                  <a:pt x="378" y="203"/>
                </a:lnTo>
                <a:lnTo>
                  <a:pt x="380" y="203"/>
                </a:lnTo>
                <a:lnTo>
                  <a:pt x="381" y="204"/>
                </a:lnTo>
                <a:lnTo>
                  <a:pt x="383" y="205"/>
                </a:lnTo>
                <a:lnTo>
                  <a:pt x="385" y="206"/>
                </a:lnTo>
                <a:lnTo>
                  <a:pt x="386" y="207"/>
                </a:lnTo>
                <a:lnTo>
                  <a:pt x="387" y="208"/>
                </a:lnTo>
                <a:lnTo>
                  <a:pt x="389" y="209"/>
                </a:lnTo>
                <a:lnTo>
                  <a:pt x="390" y="211"/>
                </a:lnTo>
                <a:lnTo>
                  <a:pt x="391" y="212"/>
                </a:lnTo>
                <a:lnTo>
                  <a:pt x="392" y="214"/>
                </a:lnTo>
                <a:lnTo>
                  <a:pt x="392" y="216"/>
                </a:lnTo>
                <a:lnTo>
                  <a:pt x="393" y="218"/>
                </a:lnTo>
                <a:lnTo>
                  <a:pt x="393" y="220"/>
                </a:lnTo>
                <a:lnTo>
                  <a:pt x="393" y="222"/>
                </a:lnTo>
                <a:lnTo>
                  <a:pt x="393" y="224"/>
                </a:lnTo>
                <a:lnTo>
                  <a:pt x="393" y="225"/>
                </a:lnTo>
                <a:lnTo>
                  <a:pt x="392" y="227"/>
                </a:lnTo>
                <a:lnTo>
                  <a:pt x="392" y="229"/>
                </a:lnTo>
                <a:lnTo>
                  <a:pt x="391" y="231"/>
                </a:lnTo>
                <a:lnTo>
                  <a:pt x="390" y="232"/>
                </a:lnTo>
                <a:lnTo>
                  <a:pt x="389" y="234"/>
                </a:lnTo>
                <a:lnTo>
                  <a:pt x="387" y="235"/>
                </a:lnTo>
                <a:lnTo>
                  <a:pt x="386" y="236"/>
                </a:lnTo>
                <a:lnTo>
                  <a:pt x="385" y="238"/>
                </a:lnTo>
                <a:lnTo>
                  <a:pt x="383" y="238"/>
                </a:lnTo>
                <a:lnTo>
                  <a:pt x="381" y="239"/>
                </a:lnTo>
                <a:lnTo>
                  <a:pt x="380" y="240"/>
                </a:lnTo>
                <a:lnTo>
                  <a:pt x="378" y="240"/>
                </a:lnTo>
                <a:lnTo>
                  <a:pt x="376" y="241"/>
                </a:lnTo>
                <a:lnTo>
                  <a:pt x="374" y="241"/>
                </a:lnTo>
                <a:close/>
                <a:moveTo>
                  <a:pt x="425" y="241"/>
                </a:moveTo>
                <a:lnTo>
                  <a:pt x="423" y="241"/>
                </a:lnTo>
                <a:lnTo>
                  <a:pt x="421" y="240"/>
                </a:lnTo>
                <a:lnTo>
                  <a:pt x="419" y="240"/>
                </a:lnTo>
                <a:lnTo>
                  <a:pt x="417" y="239"/>
                </a:lnTo>
                <a:lnTo>
                  <a:pt x="415" y="238"/>
                </a:lnTo>
                <a:lnTo>
                  <a:pt x="414" y="238"/>
                </a:lnTo>
                <a:lnTo>
                  <a:pt x="412" y="236"/>
                </a:lnTo>
                <a:lnTo>
                  <a:pt x="411" y="235"/>
                </a:lnTo>
                <a:lnTo>
                  <a:pt x="410" y="234"/>
                </a:lnTo>
                <a:lnTo>
                  <a:pt x="409" y="232"/>
                </a:lnTo>
                <a:lnTo>
                  <a:pt x="408" y="231"/>
                </a:lnTo>
                <a:lnTo>
                  <a:pt x="407" y="229"/>
                </a:lnTo>
                <a:lnTo>
                  <a:pt x="406" y="227"/>
                </a:lnTo>
                <a:lnTo>
                  <a:pt x="406" y="225"/>
                </a:lnTo>
                <a:lnTo>
                  <a:pt x="405" y="224"/>
                </a:lnTo>
                <a:lnTo>
                  <a:pt x="405" y="222"/>
                </a:lnTo>
                <a:lnTo>
                  <a:pt x="405" y="220"/>
                </a:lnTo>
                <a:lnTo>
                  <a:pt x="406" y="218"/>
                </a:lnTo>
                <a:lnTo>
                  <a:pt x="406" y="216"/>
                </a:lnTo>
                <a:lnTo>
                  <a:pt x="407" y="214"/>
                </a:lnTo>
                <a:lnTo>
                  <a:pt x="408" y="212"/>
                </a:lnTo>
                <a:lnTo>
                  <a:pt x="409" y="211"/>
                </a:lnTo>
                <a:lnTo>
                  <a:pt x="410" y="209"/>
                </a:lnTo>
                <a:lnTo>
                  <a:pt x="411" y="208"/>
                </a:lnTo>
                <a:lnTo>
                  <a:pt x="412" y="207"/>
                </a:lnTo>
                <a:lnTo>
                  <a:pt x="414" y="206"/>
                </a:lnTo>
                <a:lnTo>
                  <a:pt x="415" y="205"/>
                </a:lnTo>
                <a:lnTo>
                  <a:pt x="417" y="204"/>
                </a:lnTo>
                <a:lnTo>
                  <a:pt x="419" y="203"/>
                </a:lnTo>
                <a:lnTo>
                  <a:pt x="421" y="203"/>
                </a:lnTo>
                <a:lnTo>
                  <a:pt x="423" y="202"/>
                </a:lnTo>
                <a:lnTo>
                  <a:pt x="425" y="202"/>
                </a:lnTo>
                <a:lnTo>
                  <a:pt x="427" y="202"/>
                </a:lnTo>
                <a:lnTo>
                  <a:pt x="429" y="203"/>
                </a:lnTo>
                <a:lnTo>
                  <a:pt x="430" y="203"/>
                </a:lnTo>
                <a:lnTo>
                  <a:pt x="432" y="204"/>
                </a:lnTo>
                <a:lnTo>
                  <a:pt x="434" y="205"/>
                </a:lnTo>
                <a:lnTo>
                  <a:pt x="435" y="206"/>
                </a:lnTo>
                <a:lnTo>
                  <a:pt x="437" y="207"/>
                </a:lnTo>
                <a:lnTo>
                  <a:pt x="438" y="208"/>
                </a:lnTo>
                <a:lnTo>
                  <a:pt x="440" y="209"/>
                </a:lnTo>
                <a:lnTo>
                  <a:pt x="441" y="211"/>
                </a:lnTo>
                <a:lnTo>
                  <a:pt x="442" y="212"/>
                </a:lnTo>
                <a:lnTo>
                  <a:pt x="442" y="214"/>
                </a:lnTo>
                <a:lnTo>
                  <a:pt x="443" y="216"/>
                </a:lnTo>
                <a:lnTo>
                  <a:pt x="443" y="218"/>
                </a:lnTo>
                <a:lnTo>
                  <a:pt x="444" y="220"/>
                </a:lnTo>
                <a:lnTo>
                  <a:pt x="444" y="222"/>
                </a:lnTo>
                <a:lnTo>
                  <a:pt x="444" y="224"/>
                </a:lnTo>
                <a:lnTo>
                  <a:pt x="443" y="225"/>
                </a:lnTo>
                <a:lnTo>
                  <a:pt x="443" y="227"/>
                </a:lnTo>
                <a:lnTo>
                  <a:pt x="442" y="229"/>
                </a:lnTo>
                <a:lnTo>
                  <a:pt x="442" y="231"/>
                </a:lnTo>
                <a:lnTo>
                  <a:pt x="441" y="232"/>
                </a:lnTo>
                <a:lnTo>
                  <a:pt x="440" y="234"/>
                </a:lnTo>
                <a:lnTo>
                  <a:pt x="438" y="235"/>
                </a:lnTo>
                <a:lnTo>
                  <a:pt x="437" y="236"/>
                </a:lnTo>
                <a:lnTo>
                  <a:pt x="435" y="238"/>
                </a:lnTo>
                <a:lnTo>
                  <a:pt x="434" y="238"/>
                </a:lnTo>
                <a:lnTo>
                  <a:pt x="432" y="239"/>
                </a:lnTo>
                <a:lnTo>
                  <a:pt x="430" y="240"/>
                </a:lnTo>
                <a:lnTo>
                  <a:pt x="429" y="240"/>
                </a:lnTo>
                <a:lnTo>
                  <a:pt x="427" y="241"/>
                </a:lnTo>
                <a:lnTo>
                  <a:pt x="425" y="241"/>
                </a:lnTo>
                <a:close/>
                <a:moveTo>
                  <a:pt x="475" y="241"/>
                </a:moveTo>
                <a:lnTo>
                  <a:pt x="473" y="241"/>
                </a:lnTo>
                <a:lnTo>
                  <a:pt x="471" y="240"/>
                </a:lnTo>
                <a:lnTo>
                  <a:pt x="469" y="240"/>
                </a:lnTo>
                <a:lnTo>
                  <a:pt x="468" y="239"/>
                </a:lnTo>
                <a:lnTo>
                  <a:pt x="466" y="238"/>
                </a:lnTo>
                <a:lnTo>
                  <a:pt x="464" y="238"/>
                </a:lnTo>
                <a:lnTo>
                  <a:pt x="463" y="236"/>
                </a:lnTo>
                <a:lnTo>
                  <a:pt x="462" y="235"/>
                </a:lnTo>
                <a:lnTo>
                  <a:pt x="460" y="234"/>
                </a:lnTo>
                <a:lnTo>
                  <a:pt x="459" y="232"/>
                </a:lnTo>
                <a:lnTo>
                  <a:pt x="458" y="231"/>
                </a:lnTo>
                <a:lnTo>
                  <a:pt x="457" y="229"/>
                </a:lnTo>
                <a:lnTo>
                  <a:pt x="457" y="227"/>
                </a:lnTo>
                <a:lnTo>
                  <a:pt x="456" y="225"/>
                </a:lnTo>
                <a:lnTo>
                  <a:pt x="456" y="224"/>
                </a:lnTo>
                <a:lnTo>
                  <a:pt x="456" y="222"/>
                </a:lnTo>
                <a:lnTo>
                  <a:pt x="456" y="220"/>
                </a:lnTo>
                <a:lnTo>
                  <a:pt x="456" y="218"/>
                </a:lnTo>
                <a:lnTo>
                  <a:pt x="457" y="216"/>
                </a:lnTo>
                <a:lnTo>
                  <a:pt x="457" y="214"/>
                </a:lnTo>
                <a:lnTo>
                  <a:pt x="458" y="212"/>
                </a:lnTo>
                <a:lnTo>
                  <a:pt x="459" y="211"/>
                </a:lnTo>
                <a:lnTo>
                  <a:pt x="460" y="209"/>
                </a:lnTo>
                <a:lnTo>
                  <a:pt x="462" y="208"/>
                </a:lnTo>
                <a:lnTo>
                  <a:pt x="463" y="207"/>
                </a:lnTo>
                <a:lnTo>
                  <a:pt x="464" y="206"/>
                </a:lnTo>
                <a:lnTo>
                  <a:pt x="466" y="205"/>
                </a:lnTo>
                <a:lnTo>
                  <a:pt x="468" y="204"/>
                </a:lnTo>
                <a:lnTo>
                  <a:pt x="469" y="203"/>
                </a:lnTo>
                <a:lnTo>
                  <a:pt x="471" y="203"/>
                </a:lnTo>
                <a:lnTo>
                  <a:pt x="473" y="202"/>
                </a:lnTo>
                <a:lnTo>
                  <a:pt x="475" y="202"/>
                </a:lnTo>
                <a:lnTo>
                  <a:pt x="477" y="202"/>
                </a:lnTo>
                <a:lnTo>
                  <a:pt x="479" y="203"/>
                </a:lnTo>
                <a:lnTo>
                  <a:pt x="481" y="203"/>
                </a:lnTo>
                <a:lnTo>
                  <a:pt x="483" y="204"/>
                </a:lnTo>
                <a:lnTo>
                  <a:pt x="484" y="205"/>
                </a:lnTo>
                <a:lnTo>
                  <a:pt x="486" y="206"/>
                </a:lnTo>
                <a:lnTo>
                  <a:pt x="487" y="207"/>
                </a:lnTo>
                <a:lnTo>
                  <a:pt x="489" y="208"/>
                </a:lnTo>
                <a:lnTo>
                  <a:pt x="490" y="209"/>
                </a:lnTo>
                <a:lnTo>
                  <a:pt x="491" y="211"/>
                </a:lnTo>
                <a:lnTo>
                  <a:pt x="492" y="212"/>
                </a:lnTo>
                <a:lnTo>
                  <a:pt x="493" y="214"/>
                </a:lnTo>
                <a:lnTo>
                  <a:pt x="494" y="216"/>
                </a:lnTo>
                <a:lnTo>
                  <a:pt x="494" y="218"/>
                </a:lnTo>
                <a:lnTo>
                  <a:pt x="494" y="220"/>
                </a:lnTo>
                <a:lnTo>
                  <a:pt x="495" y="222"/>
                </a:lnTo>
                <a:lnTo>
                  <a:pt x="494" y="224"/>
                </a:lnTo>
                <a:lnTo>
                  <a:pt x="494" y="225"/>
                </a:lnTo>
                <a:lnTo>
                  <a:pt x="494" y="227"/>
                </a:lnTo>
                <a:lnTo>
                  <a:pt x="493" y="229"/>
                </a:lnTo>
                <a:lnTo>
                  <a:pt x="492" y="231"/>
                </a:lnTo>
                <a:lnTo>
                  <a:pt x="491" y="232"/>
                </a:lnTo>
                <a:lnTo>
                  <a:pt x="490" y="234"/>
                </a:lnTo>
                <a:lnTo>
                  <a:pt x="489" y="235"/>
                </a:lnTo>
                <a:lnTo>
                  <a:pt x="487" y="236"/>
                </a:lnTo>
                <a:lnTo>
                  <a:pt x="486" y="238"/>
                </a:lnTo>
                <a:lnTo>
                  <a:pt x="484" y="238"/>
                </a:lnTo>
                <a:lnTo>
                  <a:pt x="483" y="239"/>
                </a:lnTo>
                <a:lnTo>
                  <a:pt x="481" y="240"/>
                </a:lnTo>
                <a:lnTo>
                  <a:pt x="479" y="240"/>
                </a:lnTo>
                <a:lnTo>
                  <a:pt x="477" y="241"/>
                </a:lnTo>
                <a:lnTo>
                  <a:pt x="475" y="241"/>
                </a:lnTo>
                <a:close/>
                <a:moveTo>
                  <a:pt x="526" y="241"/>
                </a:moveTo>
                <a:lnTo>
                  <a:pt x="524" y="241"/>
                </a:lnTo>
                <a:lnTo>
                  <a:pt x="522" y="240"/>
                </a:lnTo>
                <a:lnTo>
                  <a:pt x="520" y="240"/>
                </a:lnTo>
                <a:lnTo>
                  <a:pt x="519" y="239"/>
                </a:lnTo>
                <a:lnTo>
                  <a:pt x="517" y="238"/>
                </a:lnTo>
                <a:lnTo>
                  <a:pt x="515" y="238"/>
                </a:lnTo>
                <a:lnTo>
                  <a:pt x="514" y="236"/>
                </a:lnTo>
                <a:lnTo>
                  <a:pt x="512" y="235"/>
                </a:lnTo>
                <a:lnTo>
                  <a:pt x="511" y="234"/>
                </a:lnTo>
                <a:lnTo>
                  <a:pt x="510" y="232"/>
                </a:lnTo>
                <a:lnTo>
                  <a:pt x="509" y="231"/>
                </a:lnTo>
                <a:lnTo>
                  <a:pt x="508" y="229"/>
                </a:lnTo>
                <a:lnTo>
                  <a:pt x="508" y="227"/>
                </a:lnTo>
                <a:lnTo>
                  <a:pt x="507" y="225"/>
                </a:lnTo>
                <a:lnTo>
                  <a:pt x="507" y="224"/>
                </a:lnTo>
                <a:lnTo>
                  <a:pt x="507" y="222"/>
                </a:lnTo>
                <a:lnTo>
                  <a:pt x="507" y="220"/>
                </a:lnTo>
                <a:lnTo>
                  <a:pt x="507" y="218"/>
                </a:lnTo>
                <a:lnTo>
                  <a:pt x="508" y="216"/>
                </a:lnTo>
                <a:lnTo>
                  <a:pt x="508" y="214"/>
                </a:lnTo>
                <a:lnTo>
                  <a:pt x="509" y="212"/>
                </a:lnTo>
                <a:lnTo>
                  <a:pt x="510" y="211"/>
                </a:lnTo>
                <a:lnTo>
                  <a:pt x="511" y="209"/>
                </a:lnTo>
                <a:lnTo>
                  <a:pt x="512" y="208"/>
                </a:lnTo>
                <a:lnTo>
                  <a:pt x="514" y="207"/>
                </a:lnTo>
                <a:lnTo>
                  <a:pt x="515" y="206"/>
                </a:lnTo>
                <a:lnTo>
                  <a:pt x="517" y="205"/>
                </a:lnTo>
                <a:lnTo>
                  <a:pt x="519" y="204"/>
                </a:lnTo>
                <a:lnTo>
                  <a:pt x="520" y="203"/>
                </a:lnTo>
                <a:lnTo>
                  <a:pt x="522" y="203"/>
                </a:lnTo>
                <a:lnTo>
                  <a:pt x="524" y="202"/>
                </a:lnTo>
                <a:lnTo>
                  <a:pt x="526" y="202"/>
                </a:lnTo>
                <a:lnTo>
                  <a:pt x="528" y="202"/>
                </a:lnTo>
                <a:lnTo>
                  <a:pt x="530" y="203"/>
                </a:lnTo>
                <a:lnTo>
                  <a:pt x="532" y="203"/>
                </a:lnTo>
                <a:lnTo>
                  <a:pt x="533" y="204"/>
                </a:lnTo>
                <a:lnTo>
                  <a:pt x="535" y="205"/>
                </a:lnTo>
                <a:lnTo>
                  <a:pt x="537" y="206"/>
                </a:lnTo>
                <a:lnTo>
                  <a:pt x="538" y="207"/>
                </a:lnTo>
                <a:lnTo>
                  <a:pt x="540" y="208"/>
                </a:lnTo>
                <a:lnTo>
                  <a:pt x="541" y="209"/>
                </a:lnTo>
                <a:lnTo>
                  <a:pt x="542" y="211"/>
                </a:lnTo>
                <a:lnTo>
                  <a:pt x="543" y="212"/>
                </a:lnTo>
                <a:lnTo>
                  <a:pt x="544" y="214"/>
                </a:lnTo>
                <a:lnTo>
                  <a:pt x="544" y="216"/>
                </a:lnTo>
                <a:lnTo>
                  <a:pt x="545" y="218"/>
                </a:lnTo>
                <a:lnTo>
                  <a:pt x="545" y="220"/>
                </a:lnTo>
                <a:lnTo>
                  <a:pt x="545" y="222"/>
                </a:lnTo>
                <a:lnTo>
                  <a:pt x="545" y="224"/>
                </a:lnTo>
                <a:lnTo>
                  <a:pt x="545" y="225"/>
                </a:lnTo>
                <a:lnTo>
                  <a:pt x="544" y="227"/>
                </a:lnTo>
                <a:lnTo>
                  <a:pt x="544" y="229"/>
                </a:lnTo>
                <a:lnTo>
                  <a:pt x="543" y="231"/>
                </a:lnTo>
                <a:lnTo>
                  <a:pt x="542" y="232"/>
                </a:lnTo>
                <a:lnTo>
                  <a:pt x="541" y="234"/>
                </a:lnTo>
                <a:lnTo>
                  <a:pt x="540" y="235"/>
                </a:lnTo>
                <a:lnTo>
                  <a:pt x="538" y="236"/>
                </a:lnTo>
                <a:lnTo>
                  <a:pt x="537" y="238"/>
                </a:lnTo>
                <a:lnTo>
                  <a:pt x="535" y="238"/>
                </a:lnTo>
                <a:lnTo>
                  <a:pt x="533" y="239"/>
                </a:lnTo>
                <a:lnTo>
                  <a:pt x="532" y="240"/>
                </a:lnTo>
                <a:lnTo>
                  <a:pt x="530" y="240"/>
                </a:lnTo>
                <a:lnTo>
                  <a:pt x="528" y="241"/>
                </a:lnTo>
                <a:lnTo>
                  <a:pt x="526" y="241"/>
                </a:lnTo>
                <a:close/>
                <a:moveTo>
                  <a:pt x="120" y="291"/>
                </a:moveTo>
                <a:lnTo>
                  <a:pt x="118" y="291"/>
                </a:lnTo>
                <a:lnTo>
                  <a:pt x="116" y="291"/>
                </a:lnTo>
                <a:lnTo>
                  <a:pt x="114" y="291"/>
                </a:lnTo>
                <a:lnTo>
                  <a:pt x="113" y="290"/>
                </a:lnTo>
                <a:lnTo>
                  <a:pt x="111" y="289"/>
                </a:lnTo>
                <a:lnTo>
                  <a:pt x="109" y="288"/>
                </a:lnTo>
                <a:lnTo>
                  <a:pt x="108" y="287"/>
                </a:lnTo>
                <a:lnTo>
                  <a:pt x="107" y="286"/>
                </a:lnTo>
                <a:lnTo>
                  <a:pt x="105" y="284"/>
                </a:lnTo>
                <a:lnTo>
                  <a:pt x="104" y="283"/>
                </a:lnTo>
                <a:lnTo>
                  <a:pt x="103" y="281"/>
                </a:lnTo>
                <a:lnTo>
                  <a:pt x="102" y="280"/>
                </a:lnTo>
                <a:lnTo>
                  <a:pt x="102" y="278"/>
                </a:lnTo>
                <a:lnTo>
                  <a:pt x="101" y="276"/>
                </a:lnTo>
                <a:lnTo>
                  <a:pt x="101" y="274"/>
                </a:lnTo>
                <a:lnTo>
                  <a:pt x="101" y="272"/>
                </a:lnTo>
                <a:lnTo>
                  <a:pt x="101" y="270"/>
                </a:lnTo>
                <a:lnTo>
                  <a:pt x="101" y="268"/>
                </a:lnTo>
                <a:lnTo>
                  <a:pt x="102" y="267"/>
                </a:lnTo>
                <a:lnTo>
                  <a:pt x="102" y="265"/>
                </a:lnTo>
                <a:lnTo>
                  <a:pt x="103" y="263"/>
                </a:lnTo>
                <a:lnTo>
                  <a:pt x="104" y="261"/>
                </a:lnTo>
                <a:lnTo>
                  <a:pt x="105" y="260"/>
                </a:lnTo>
                <a:lnTo>
                  <a:pt x="107" y="259"/>
                </a:lnTo>
                <a:lnTo>
                  <a:pt x="108" y="257"/>
                </a:lnTo>
                <a:lnTo>
                  <a:pt x="109" y="256"/>
                </a:lnTo>
                <a:lnTo>
                  <a:pt x="111" y="255"/>
                </a:lnTo>
                <a:lnTo>
                  <a:pt x="113" y="255"/>
                </a:lnTo>
                <a:lnTo>
                  <a:pt x="114" y="254"/>
                </a:lnTo>
                <a:lnTo>
                  <a:pt x="116" y="253"/>
                </a:lnTo>
                <a:lnTo>
                  <a:pt x="118" y="253"/>
                </a:lnTo>
                <a:lnTo>
                  <a:pt x="120" y="253"/>
                </a:lnTo>
                <a:lnTo>
                  <a:pt x="122" y="253"/>
                </a:lnTo>
                <a:lnTo>
                  <a:pt x="124" y="253"/>
                </a:lnTo>
                <a:lnTo>
                  <a:pt x="126" y="254"/>
                </a:lnTo>
                <a:lnTo>
                  <a:pt x="128" y="255"/>
                </a:lnTo>
                <a:lnTo>
                  <a:pt x="129" y="255"/>
                </a:lnTo>
                <a:lnTo>
                  <a:pt x="131" y="256"/>
                </a:lnTo>
                <a:lnTo>
                  <a:pt x="132" y="257"/>
                </a:lnTo>
                <a:lnTo>
                  <a:pt x="134" y="259"/>
                </a:lnTo>
                <a:lnTo>
                  <a:pt x="135" y="260"/>
                </a:lnTo>
                <a:lnTo>
                  <a:pt x="136" y="261"/>
                </a:lnTo>
                <a:lnTo>
                  <a:pt x="137" y="263"/>
                </a:lnTo>
                <a:lnTo>
                  <a:pt x="138" y="265"/>
                </a:lnTo>
                <a:lnTo>
                  <a:pt x="139" y="267"/>
                </a:lnTo>
                <a:lnTo>
                  <a:pt x="139" y="268"/>
                </a:lnTo>
                <a:lnTo>
                  <a:pt x="139" y="270"/>
                </a:lnTo>
                <a:lnTo>
                  <a:pt x="139" y="272"/>
                </a:lnTo>
                <a:lnTo>
                  <a:pt x="139" y="274"/>
                </a:lnTo>
                <a:lnTo>
                  <a:pt x="139" y="276"/>
                </a:lnTo>
                <a:lnTo>
                  <a:pt x="139" y="278"/>
                </a:lnTo>
                <a:lnTo>
                  <a:pt x="138" y="280"/>
                </a:lnTo>
                <a:lnTo>
                  <a:pt x="137" y="281"/>
                </a:lnTo>
                <a:lnTo>
                  <a:pt x="136" y="283"/>
                </a:lnTo>
                <a:lnTo>
                  <a:pt x="135" y="284"/>
                </a:lnTo>
                <a:lnTo>
                  <a:pt x="134" y="286"/>
                </a:lnTo>
                <a:lnTo>
                  <a:pt x="132" y="287"/>
                </a:lnTo>
                <a:lnTo>
                  <a:pt x="131" y="288"/>
                </a:lnTo>
                <a:lnTo>
                  <a:pt x="129" y="289"/>
                </a:lnTo>
                <a:lnTo>
                  <a:pt x="128" y="290"/>
                </a:lnTo>
                <a:lnTo>
                  <a:pt x="126" y="291"/>
                </a:lnTo>
                <a:lnTo>
                  <a:pt x="124" y="291"/>
                </a:lnTo>
                <a:lnTo>
                  <a:pt x="122" y="291"/>
                </a:lnTo>
                <a:lnTo>
                  <a:pt x="120" y="291"/>
                </a:lnTo>
                <a:close/>
                <a:moveTo>
                  <a:pt x="171" y="291"/>
                </a:moveTo>
                <a:lnTo>
                  <a:pt x="169" y="291"/>
                </a:lnTo>
                <a:lnTo>
                  <a:pt x="167" y="291"/>
                </a:lnTo>
                <a:lnTo>
                  <a:pt x="165" y="291"/>
                </a:lnTo>
                <a:lnTo>
                  <a:pt x="163" y="290"/>
                </a:lnTo>
                <a:lnTo>
                  <a:pt x="162" y="289"/>
                </a:lnTo>
                <a:lnTo>
                  <a:pt x="160" y="288"/>
                </a:lnTo>
                <a:lnTo>
                  <a:pt x="159" y="287"/>
                </a:lnTo>
                <a:lnTo>
                  <a:pt x="157" y="286"/>
                </a:lnTo>
                <a:lnTo>
                  <a:pt x="156" y="284"/>
                </a:lnTo>
                <a:lnTo>
                  <a:pt x="155" y="283"/>
                </a:lnTo>
                <a:lnTo>
                  <a:pt x="154" y="281"/>
                </a:lnTo>
                <a:lnTo>
                  <a:pt x="153" y="280"/>
                </a:lnTo>
                <a:lnTo>
                  <a:pt x="152" y="278"/>
                </a:lnTo>
                <a:lnTo>
                  <a:pt x="152" y="276"/>
                </a:lnTo>
                <a:lnTo>
                  <a:pt x="152" y="274"/>
                </a:lnTo>
                <a:lnTo>
                  <a:pt x="152" y="272"/>
                </a:lnTo>
                <a:lnTo>
                  <a:pt x="152" y="270"/>
                </a:lnTo>
                <a:lnTo>
                  <a:pt x="152" y="268"/>
                </a:lnTo>
                <a:lnTo>
                  <a:pt x="152" y="267"/>
                </a:lnTo>
                <a:lnTo>
                  <a:pt x="153" y="265"/>
                </a:lnTo>
                <a:lnTo>
                  <a:pt x="154" y="263"/>
                </a:lnTo>
                <a:lnTo>
                  <a:pt x="155" y="261"/>
                </a:lnTo>
                <a:lnTo>
                  <a:pt x="156" y="260"/>
                </a:lnTo>
                <a:lnTo>
                  <a:pt x="157" y="259"/>
                </a:lnTo>
                <a:lnTo>
                  <a:pt x="159" y="257"/>
                </a:lnTo>
                <a:lnTo>
                  <a:pt x="160" y="256"/>
                </a:lnTo>
                <a:lnTo>
                  <a:pt x="162" y="255"/>
                </a:lnTo>
                <a:lnTo>
                  <a:pt x="163" y="255"/>
                </a:lnTo>
                <a:lnTo>
                  <a:pt x="165" y="254"/>
                </a:lnTo>
                <a:lnTo>
                  <a:pt x="167" y="253"/>
                </a:lnTo>
                <a:lnTo>
                  <a:pt x="169" y="253"/>
                </a:lnTo>
                <a:lnTo>
                  <a:pt x="171" y="253"/>
                </a:lnTo>
                <a:lnTo>
                  <a:pt x="173" y="253"/>
                </a:lnTo>
                <a:lnTo>
                  <a:pt x="175" y="253"/>
                </a:lnTo>
                <a:lnTo>
                  <a:pt x="176" y="254"/>
                </a:lnTo>
                <a:lnTo>
                  <a:pt x="178" y="255"/>
                </a:lnTo>
                <a:lnTo>
                  <a:pt x="180" y="255"/>
                </a:lnTo>
                <a:lnTo>
                  <a:pt x="182" y="256"/>
                </a:lnTo>
                <a:lnTo>
                  <a:pt x="183" y="257"/>
                </a:lnTo>
                <a:lnTo>
                  <a:pt x="184" y="259"/>
                </a:lnTo>
                <a:lnTo>
                  <a:pt x="186" y="260"/>
                </a:lnTo>
                <a:lnTo>
                  <a:pt x="187" y="261"/>
                </a:lnTo>
                <a:lnTo>
                  <a:pt x="188" y="263"/>
                </a:lnTo>
                <a:lnTo>
                  <a:pt x="189" y="265"/>
                </a:lnTo>
                <a:lnTo>
                  <a:pt x="189" y="267"/>
                </a:lnTo>
                <a:lnTo>
                  <a:pt x="190" y="268"/>
                </a:lnTo>
                <a:lnTo>
                  <a:pt x="190" y="270"/>
                </a:lnTo>
                <a:lnTo>
                  <a:pt x="190" y="272"/>
                </a:lnTo>
                <a:lnTo>
                  <a:pt x="190" y="274"/>
                </a:lnTo>
                <a:lnTo>
                  <a:pt x="190" y="276"/>
                </a:lnTo>
                <a:lnTo>
                  <a:pt x="189" y="278"/>
                </a:lnTo>
                <a:lnTo>
                  <a:pt x="189" y="280"/>
                </a:lnTo>
                <a:lnTo>
                  <a:pt x="188" y="281"/>
                </a:lnTo>
                <a:lnTo>
                  <a:pt x="187" y="283"/>
                </a:lnTo>
                <a:lnTo>
                  <a:pt x="186" y="284"/>
                </a:lnTo>
                <a:lnTo>
                  <a:pt x="184" y="286"/>
                </a:lnTo>
                <a:lnTo>
                  <a:pt x="183" y="287"/>
                </a:lnTo>
                <a:lnTo>
                  <a:pt x="182" y="288"/>
                </a:lnTo>
                <a:lnTo>
                  <a:pt x="180" y="289"/>
                </a:lnTo>
                <a:lnTo>
                  <a:pt x="178" y="290"/>
                </a:lnTo>
                <a:lnTo>
                  <a:pt x="176" y="291"/>
                </a:lnTo>
                <a:lnTo>
                  <a:pt x="175" y="291"/>
                </a:lnTo>
                <a:lnTo>
                  <a:pt x="173" y="291"/>
                </a:lnTo>
                <a:lnTo>
                  <a:pt x="171" y="291"/>
                </a:lnTo>
                <a:close/>
                <a:moveTo>
                  <a:pt x="222" y="291"/>
                </a:moveTo>
                <a:lnTo>
                  <a:pt x="220" y="291"/>
                </a:lnTo>
                <a:lnTo>
                  <a:pt x="218" y="291"/>
                </a:lnTo>
                <a:lnTo>
                  <a:pt x="216" y="291"/>
                </a:lnTo>
                <a:lnTo>
                  <a:pt x="214" y="290"/>
                </a:lnTo>
                <a:lnTo>
                  <a:pt x="212" y="289"/>
                </a:lnTo>
                <a:lnTo>
                  <a:pt x="211" y="288"/>
                </a:lnTo>
                <a:lnTo>
                  <a:pt x="209" y="287"/>
                </a:lnTo>
                <a:lnTo>
                  <a:pt x="208" y="286"/>
                </a:lnTo>
                <a:lnTo>
                  <a:pt x="207" y="284"/>
                </a:lnTo>
                <a:lnTo>
                  <a:pt x="206" y="283"/>
                </a:lnTo>
                <a:lnTo>
                  <a:pt x="205" y="281"/>
                </a:lnTo>
                <a:lnTo>
                  <a:pt x="204" y="280"/>
                </a:lnTo>
                <a:lnTo>
                  <a:pt x="203" y="278"/>
                </a:lnTo>
                <a:lnTo>
                  <a:pt x="203" y="276"/>
                </a:lnTo>
                <a:lnTo>
                  <a:pt x="202" y="274"/>
                </a:lnTo>
                <a:lnTo>
                  <a:pt x="202" y="272"/>
                </a:lnTo>
                <a:lnTo>
                  <a:pt x="202" y="270"/>
                </a:lnTo>
                <a:lnTo>
                  <a:pt x="203" y="268"/>
                </a:lnTo>
                <a:lnTo>
                  <a:pt x="203" y="267"/>
                </a:lnTo>
                <a:lnTo>
                  <a:pt x="204" y="265"/>
                </a:lnTo>
                <a:lnTo>
                  <a:pt x="205" y="263"/>
                </a:lnTo>
                <a:lnTo>
                  <a:pt x="206" y="261"/>
                </a:lnTo>
                <a:lnTo>
                  <a:pt x="207" y="260"/>
                </a:lnTo>
                <a:lnTo>
                  <a:pt x="208" y="259"/>
                </a:lnTo>
                <a:lnTo>
                  <a:pt x="209" y="257"/>
                </a:lnTo>
                <a:lnTo>
                  <a:pt x="211" y="256"/>
                </a:lnTo>
                <a:lnTo>
                  <a:pt x="212" y="255"/>
                </a:lnTo>
                <a:lnTo>
                  <a:pt x="214" y="255"/>
                </a:lnTo>
                <a:lnTo>
                  <a:pt x="216" y="254"/>
                </a:lnTo>
                <a:lnTo>
                  <a:pt x="218" y="253"/>
                </a:lnTo>
                <a:lnTo>
                  <a:pt x="220" y="253"/>
                </a:lnTo>
                <a:lnTo>
                  <a:pt x="222" y="253"/>
                </a:lnTo>
                <a:lnTo>
                  <a:pt x="224" y="253"/>
                </a:lnTo>
                <a:lnTo>
                  <a:pt x="226" y="253"/>
                </a:lnTo>
                <a:lnTo>
                  <a:pt x="227" y="254"/>
                </a:lnTo>
                <a:lnTo>
                  <a:pt x="229" y="255"/>
                </a:lnTo>
                <a:lnTo>
                  <a:pt x="231" y="255"/>
                </a:lnTo>
                <a:lnTo>
                  <a:pt x="232" y="256"/>
                </a:lnTo>
                <a:lnTo>
                  <a:pt x="234" y="257"/>
                </a:lnTo>
                <a:lnTo>
                  <a:pt x="235" y="259"/>
                </a:lnTo>
                <a:lnTo>
                  <a:pt x="236" y="260"/>
                </a:lnTo>
                <a:lnTo>
                  <a:pt x="238" y="261"/>
                </a:lnTo>
                <a:lnTo>
                  <a:pt x="239" y="263"/>
                </a:lnTo>
                <a:lnTo>
                  <a:pt x="239" y="265"/>
                </a:lnTo>
                <a:lnTo>
                  <a:pt x="240" y="267"/>
                </a:lnTo>
                <a:lnTo>
                  <a:pt x="241" y="268"/>
                </a:lnTo>
                <a:lnTo>
                  <a:pt x="241" y="270"/>
                </a:lnTo>
                <a:lnTo>
                  <a:pt x="241" y="272"/>
                </a:lnTo>
                <a:lnTo>
                  <a:pt x="241" y="274"/>
                </a:lnTo>
                <a:lnTo>
                  <a:pt x="241" y="276"/>
                </a:lnTo>
                <a:lnTo>
                  <a:pt x="240" y="278"/>
                </a:lnTo>
                <a:lnTo>
                  <a:pt x="239" y="280"/>
                </a:lnTo>
                <a:lnTo>
                  <a:pt x="239" y="281"/>
                </a:lnTo>
                <a:lnTo>
                  <a:pt x="238" y="283"/>
                </a:lnTo>
                <a:lnTo>
                  <a:pt x="236" y="284"/>
                </a:lnTo>
                <a:lnTo>
                  <a:pt x="235" y="286"/>
                </a:lnTo>
                <a:lnTo>
                  <a:pt x="234" y="287"/>
                </a:lnTo>
                <a:lnTo>
                  <a:pt x="232" y="288"/>
                </a:lnTo>
                <a:lnTo>
                  <a:pt x="231" y="289"/>
                </a:lnTo>
                <a:lnTo>
                  <a:pt x="229" y="290"/>
                </a:lnTo>
                <a:lnTo>
                  <a:pt x="227" y="291"/>
                </a:lnTo>
                <a:lnTo>
                  <a:pt x="226" y="291"/>
                </a:lnTo>
                <a:lnTo>
                  <a:pt x="224" y="291"/>
                </a:lnTo>
                <a:lnTo>
                  <a:pt x="222" y="291"/>
                </a:lnTo>
                <a:close/>
                <a:moveTo>
                  <a:pt x="272" y="291"/>
                </a:moveTo>
                <a:lnTo>
                  <a:pt x="270" y="291"/>
                </a:lnTo>
                <a:lnTo>
                  <a:pt x="268" y="291"/>
                </a:lnTo>
                <a:lnTo>
                  <a:pt x="267" y="291"/>
                </a:lnTo>
                <a:lnTo>
                  <a:pt x="265" y="290"/>
                </a:lnTo>
                <a:lnTo>
                  <a:pt x="263" y="289"/>
                </a:lnTo>
                <a:lnTo>
                  <a:pt x="261" y="288"/>
                </a:lnTo>
                <a:lnTo>
                  <a:pt x="260" y="287"/>
                </a:lnTo>
                <a:lnTo>
                  <a:pt x="259" y="286"/>
                </a:lnTo>
                <a:lnTo>
                  <a:pt x="257" y="284"/>
                </a:lnTo>
                <a:lnTo>
                  <a:pt x="256" y="283"/>
                </a:lnTo>
                <a:lnTo>
                  <a:pt x="255" y="281"/>
                </a:lnTo>
                <a:lnTo>
                  <a:pt x="254" y="280"/>
                </a:lnTo>
                <a:lnTo>
                  <a:pt x="254" y="278"/>
                </a:lnTo>
                <a:lnTo>
                  <a:pt x="253" y="276"/>
                </a:lnTo>
                <a:lnTo>
                  <a:pt x="253" y="274"/>
                </a:lnTo>
                <a:lnTo>
                  <a:pt x="253" y="272"/>
                </a:lnTo>
                <a:lnTo>
                  <a:pt x="253" y="270"/>
                </a:lnTo>
                <a:lnTo>
                  <a:pt x="253" y="268"/>
                </a:lnTo>
                <a:lnTo>
                  <a:pt x="254" y="267"/>
                </a:lnTo>
                <a:lnTo>
                  <a:pt x="254" y="265"/>
                </a:lnTo>
                <a:lnTo>
                  <a:pt x="255" y="263"/>
                </a:lnTo>
                <a:lnTo>
                  <a:pt x="256" y="261"/>
                </a:lnTo>
                <a:lnTo>
                  <a:pt x="257" y="260"/>
                </a:lnTo>
                <a:lnTo>
                  <a:pt x="259" y="259"/>
                </a:lnTo>
                <a:lnTo>
                  <a:pt x="260" y="257"/>
                </a:lnTo>
                <a:lnTo>
                  <a:pt x="261" y="256"/>
                </a:lnTo>
                <a:lnTo>
                  <a:pt x="263" y="255"/>
                </a:lnTo>
                <a:lnTo>
                  <a:pt x="265" y="255"/>
                </a:lnTo>
                <a:lnTo>
                  <a:pt x="267" y="254"/>
                </a:lnTo>
                <a:lnTo>
                  <a:pt x="268" y="253"/>
                </a:lnTo>
                <a:lnTo>
                  <a:pt x="270" y="253"/>
                </a:lnTo>
                <a:lnTo>
                  <a:pt x="272" y="253"/>
                </a:lnTo>
                <a:lnTo>
                  <a:pt x="274" y="253"/>
                </a:lnTo>
                <a:lnTo>
                  <a:pt x="276" y="253"/>
                </a:lnTo>
                <a:lnTo>
                  <a:pt x="278" y="254"/>
                </a:lnTo>
                <a:lnTo>
                  <a:pt x="280" y="255"/>
                </a:lnTo>
                <a:lnTo>
                  <a:pt x="281" y="255"/>
                </a:lnTo>
                <a:lnTo>
                  <a:pt x="283" y="256"/>
                </a:lnTo>
                <a:lnTo>
                  <a:pt x="285" y="257"/>
                </a:lnTo>
                <a:lnTo>
                  <a:pt x="286" y="259"/>
                </a:lnTo>
                <a:lnTo>
                  <a:pt x="287" y="260"/>
                </a:lnTo>
                <a:lnTo>
                  <a:pt x="288" y="261"/>
                </a:lnTo>
                <a:lnTo>
                  <a:pt x="289" y="263"/>
                </a:lnTo>
                <a:lnTo>
                  <a:pt x="290" y="265"/>
                </a:lnTo>
                <a:lnTo>
                  <a:pt x="291" y="267"/>
                </a:lnTo>
                <a:lnTo>
                  <a:pt x="291" y="268"/>
                </a:lnTo>
                <a:lnTo>
                  <a:pt x="292" y="270"/>
                </a:lnTo>
                <a:lnTo>
                  <a:pt x="292" y="272"/>
                </a:lnTo>
                <a:lnTo>
                  <a:pt x="292" y="274"/>
                </a:lnTo>
                <a:lnTo>
                  <a:pt x="291" y="276"/>
                </a:lnTo>
                <a:lnTo>
                  <a:pt x="291" y="278"/>
                </a:lnTo>
                <a:lnTo>
                  <a:pt x="290" y="280"/>
                </a:lnTo>
                <a:lnTo>
                  <a:pt x="289" y="281"/>
                </a:lnTo>
                <a:lnTo>
                  <a:pt x="288" y="283"/>
                </a:lnTo>
                <a:lnTo>
                  <a:pt x="287" y="284"/>
                </a:lnTo>
                <a:lnTo>
                  <a:pt x="286" y="286"/>
                </a:lnTo>
                <a:lnTo>
                  <a:pt x="285" y="287"/>
                </a:lnTo>
                <a:lnTo>
                  <a:pt x="283" y="288"/>
                </a:lnTo>
                <a:lnTo>
                  <a:pt x="281" y="289"/>
                </a:lnTo>
                <a:lnTo>
                  <a:pt x="280" y="290"/>
                </a:lnTo>
                <a:lnTo>
                  <a:pt x="278" y="291"/>
                </a:lnTo>
                <a:lnTo>
                  <a:pt x="276" y="291"/>
                </a:lnTo>
                <a:lnTo>
                  <a:pt x="274" y="291"/>
                </a:lnTo>
                <a:lnTo>
                  <a:pt x="272" y="291"/>
                </a:lnTo>
                <a:close/>
                <a:moveTo>
                  <a:pt x="425" y="291"/>
                </a:moveTo>
                <a:lnTo>
                  <a:pt x="423" y="291"/>
                </a:lnTo>
                <a:lnTo>
                  <a:pt x="421" y="291"/>
                </a:lnTo>
                <a:lnTo>
                  <a:pt x="419" y="291"/>
                </a:lnTo>
                <a:lnTo>
                  <a:pt x="417" y="290"/>
                </a:lnTo>
                <a:lnTo>
                  <a:pt x="415" y="289"/>
                </a:lnTo>
                <a:lnTo>
                  <a:pt x="414" y="288"/>
                </a:lnTo>
                <a:lnTo>
                  <a:pt x="412" y="287"/>
                </a:lnTo>
                <a:lnTo>
                  <a:pt x="411" y="286"/>
                </a:lnTo>
                <a:lnTo>
                  <a:pt x="410" y="284"/>
                </a:lnTo>
                <a:lnTo>
                  <a:pt x="409" y="283"/>
                </a:lnTo>
                <a:lnTo>
                  <a:pt x="408" y="281"/>
                </a:lnTo>
                <a:lnTo>
                  <a:pt x="407" y="280"/>
                </a:lnTo>
                <a:lnTo>
                  <a:pt x="406" y="278"/>
                </a:lnTo>
                <a:lnTo>
                  <a:pt x="406" y="276"/>
                </a:lnTo>
                <a:lnTo>
                  <a:pt x="405" y="274"/>
                </a:lnTo>
                <a:lnTo>
                  <a:pt x="405" y="272"/>
                </a:lnTo>
                <a:lnTo>
                  <a:pt x="405" y="270"/>
                </a:lnTo>
                <a:lnTo>
                  <a:pt x="406" y="268"/>
                </a:lnTo>
                <a:lnTo>
                  <a:pt x="406" y="267"/>
                </a:lnTo>
                <a:lnTo>
                  <a:pt x="407" y="265"/>
                </a:lnTo>
                <a:lnTo>
                  <a:pt x="408" y="263"/>
                </a:lnTo>
                <a:lnTo>
                  <a:pt x="409" y="261"/>
                </a:lnTo>
                <a:lnTo>
                  <a:pt x="410" y="260"/>
                </a:lnTo>
                <a:lnTo>
                  <a:pt x="411" y="259"/>
                </a:lnTo>
                <a:lnTo>
                  <a:pt x="412" y="257"/>
                </a:lnTo>
                <a:lnTo>
                  <a:pt x="414" y="256"/>
                </a:lnTo>
                <a:lnTo>
                  <a:pt x="415" y="255"/>
                </a:lnTo>
                <a:lnTo>
                  <a:pt x="417" y="255"/>
                </a:lnTo>
                <a:lnTo>
                  <a:pt x="419" y="254"/>
                </a:lnTo>
                <a:lnTo>
                  <a:pt x="421" y="253"/>
                </a:lnTo>
                <a:lnTo>
                  <a:pt x="423" y="253"/>
                </a:lnTo>
                <a:lnTo>
                  <a:pt x="425" y="253"/>
                </a:lnTo>
                <a:lnTo>
                  <a:pt x="427" y="253"/>
                </a:lnTo>
                <a:lnTo>
                  <a:pt x="429" y="253"/>
                </a:lnTo>
                <a:lnTo>
                  <a:pt x="430" y="254"/>
                </a:lnTo>
                <a:lnTo>
                  <a:pt x="432" y="255"/>
                </a:lnTo>
                <a:lnTo>
                  <a:pt x="434" y="255"/>
                </a:lnTo>
                <a:lnTo>
                  <a:pt x="435" y="256"/>
                </a:lnTo>
                <a:lnTo>
                  <a:pt x="437" y="257"/>
                </a:lnTo>
                <a:lnTo>
                  <a:pt x="438" y="259"/>
                </a:lnTo>
                <a:lnTo>
                  <a:pt x="440" y="260"/>
                </a:lnTo>
                <a:lnTo>
                  <a:pt x="441" y="261"/>
                </a:lnTo>
                <a:lnTo>
                  <a:pt x="442" y="263"/>
                </a:lnTo>
                <a:lnTo>
                  <a:pt x="442" y="265"/>
                </a:lnTo>
                <a:lnTo>
                  <a:pt x="443" y="267"/>
                </a:lnTo>
                <a:lnTo>
                  <a:pt x="443" y="268"/>
                </a:lnTo>
                <a:lnTo>
                  <a:pt x="444" y="270"/>
                </a:lnTo>
                <a:lnTo>
                  <a:pt x="444" y="272"/>
                </a:lnTo>
                <a:lnTo>
                  <a:pt x="444" y="274"/>
                </a:lnTo>
                <a:lnTo>
                  <a:pt x="443" y="276"/>
                </a:lnTo>
                <a:lnTo>
                  <a:pt x="443" y="278"/>
                </a:lnTo>
                <a:lnTo>
                  <a:pt x="442" y="280"/>
                </a:lnTo>
                <a:lnTo>
                  <a:pt x="442" y="281"/>
                </a:lnTo>
                <a:lnTo>
                  <a:pt x="441" y="283"/>
                </a:lnTo>
                <a:lnTo>
                  <a:pt x="440" y="284"/>
                </a:lnTo>
                <a:lnTo>
                  <a:pt x="438" y="286"/>
                </a:lnTo>
                <a:lnTo>
                  <a:pt x="437" y="287"/>
                </a:lnTo>
                <a:lnTo>
                  <a:pt x="435" y="288"/>
                </a:lnTo>
                <a:lnTo>
                  <a:pt x="434" y="289"/>
                </a:lnTo>
                <a:lnTo>
                  <a:pt x="432" y="290"/>
                </a:lnTo>
                <a:lnTo>
                  <a:pt x="430" y="291"/>
                </a:lnTo>
                <a:lnTo>
                  <a:pt x="429" y="291"/>
                </a:lnTo>
                <a:lnTo>
                  <a:pt x="427" y="291"/>
                </a:lnTo>
                <a:lnTo>
                  <a:pt x="425" y="291"/>
                </a:lnTo>
                <a:close/>
                <a:moveTo>
                  <a:pt x="475" y="291"/>
                </a:moveTo>
                <a:lnTo>
                  <a:pt x="473" y="291"/>
                </a:lnTo>
                <a:lnTo>
                  <a:pt x="471" y="291"/>
                </a:lnTo>
                <a:lnTo>
                  <a:pt x="469" y="291"/>
                </a:lnTo>
                <a:lnTo>
                  <a:pt x="468" y="290"/>
                </a:lnTo>
                <a:lnTo>
                  <a:pt x="466" y="289"/>
                </a:lnTo>
                <a:lnTo>
                  <a:pt x="464" y="288"/>
                </a:lnTo>
                <a:lnTo>
                  <a:pt x="463" y="287"/>
                </a:lnTo>
                <a:lnTo>
                  <a:pt x="462" y="286"/>
                </a:lnTo>
                <a:lnTo>
                  <a:pt x="460" y="284"/>
                </a:lnTo>
                <a:lnTo>
                  <a:pt x="459" y="283"/>
                </a:lnTo>
                <a:lnTo>
                  <a:pt x="458" y="281"/>
                </a:lnTo>
                <a:lnTo>
                  <a:pt x="457" y="280"/>
                </a:lnTo>
                <a:lnTo>
                  <a:pt x="457" y="278"/>
                </a:lnTo>
                <a:lnTo>
                  <a:pt x="456" y="276"/>
                </a:lnTo>
                <a:lnTo>
                  <a:pt x="456" y="274"/>
                </a:lnTo>
                <a:lnTo>
                  <a:pt x="456" y="272"/>
                </a:lnTo>
                <a:lnTo>
                  <a:pt x="456" y="270"/>
                </a:lnTo>
                <a:lnTo>
                  <a:pt x="456" y="268"/>
                </a:lnTo>
                <a:lnTo>
                  <a:pt x="457" y="267"/>
                </a:lnTo>
                <a:lnTo>
                  <a:pt x="457" y="265"/>
                </a:lnTo>
                <a:lnTo>
                  <a:pt x="458" y="263"/>
                </a:lnTo>
                <a:lnTo>
                  <a:pt x="459" y="261"/>
                </a:lnTo>
                <a:lnTo>
                  <a:pt x="460" y="260"/>
                </a:lnTo>
                <a:lnTo>
                  <a:pt x="462" y="259"/>
                </a:lnTo>
                <a:lnTo>
                  <a:pt x="463" y="257"/>
                </a:lnTo>
                <a:lnTo>
                  <a:pt x="464" y="256"/>
                </a:lnTo>
                <a:lnTo>
                  <a:pt x="466" y="255"/>
                </a:lnTo>
                <a:lnTo>
                  <a:pt x="468" y="255"/>
                </a:lnTo>
                <a:lnTo>
                  <a:pt x="469" y="254"/>
                </a:lnTo>
                <a:lnTo>
                  <a:pt x="471" y="253"/>
                </a:lnTo>
                <a:lnTo>
                  <a:pt x="473" y="253"/>
                </a:lnTo>
                <a:lnTo>
                  <a:pt x="475" y="253"/>
                </a:lnTo>
                <a:lnTo>
                  <a:pt x="477" y="253"/>
                </a:lnTo>
                <a:lnTo>
                  <a:pt x="479" y="253"/>
                </a:lnTo>
                <a:lnTo>
                  <a:pt x="481" y="254"/>
                </a:lnTo>
                <a:lnTo>
                  <a:pt x="483" y="255"/>
                </a:lnTo>
                <a:lnTo>
                  <a:pt x="484" y="255"/>
                </a:lnTo>
                <a:lnTo>
                  <a:pt x="486" y="256"/>
                </a:lnTo>
                <a:lnTo>
                  <a:pt x="487" y="257"/>
                </a:lnTo>
                <a:lnTo>
                  <a:pt x="489" y="259"/>
                </a:lnTo>
                <a:lnTo>
                  <a:pt x="490" y="260"/>
                </a:lnTo>
                <a:lnTo>
                  <a:pt x="491" y="261"/>
                </a:lnTo>
                <a:lnTo>
                  <a:pt x="492" y="263"/>
                </a:lnTo>
                <a:lnTo>
                  <a:pt x="493" y="265"/>
                </a:lnTo>
                <a:lnTo>
                  <a:pt x="494" y="267"/>
                </a:lnTo>
                <a:lnTo>
                  <a:pt x="494" y="268"/>
                </a:lnTo>
                <a:lnTo>
                  <a:pt x="494" y="270"/>
                </a:lnTo>
                <a:lnTo>
                  <a:pt x="495" y="272"/>
                </a:lnTo>
                <a:lnTo>
                  <a:pt x="494" y="274"/>
                </a:lnTo>
                <a:lnTo>
                  <a:pt x="494" y="276"/>
                </a:lnTo>
                <a:lnTo>
                  <a:pt x="494" y="278"/>
                </a:lnTo>
                <a:lnTo>
                  <a:pt x="493" y="280"/>
                </a:lnTo>
                <a:lnTo>
                  <a:pt x="492" y="281"/>
                </a:lnTo>
                <a:lnTo>
                  <a:pt x="491" y="283"/>
                </a:lnTo>
                <a:lnTo>
                  <a:pt x="490" y="284"/>
                </a:lnTo>
                <a:lnTo>
                  <a:pt x="489" y="286"/>
                </a:lnTo>
                <a:lnTo>
                  <a:pt x="487" y="287"/>
                </a:lnTo>
                <a:lnTo>
                  <a:pt x="486" y="288"/>
                </a:lnTo>
                <a:lnTo>
                  <a:pt x="484" y="289"/>
                </a:lnTo>
                <a:lnTo>
                  <a:pt x="483" y="290"/>
                </a:lnTo>
                <a:lnTo>
                  <a:pt x="481" y="291"/>
                </a:lnTo>
                <a:lnTo>
                  <a:pt x="479" y="291"/>
                </a:lnTo>
                <a:lnTo>
                  <a:pt x="477" y="291"/>
                </a:lnTo>
                <a:lnTo>
                  <a:pt x="475" y="291"/>
                </a:lnTo>
                <a:close/>
                <a:moveTo>
                  <a:pt x="526" y="291"/>
                </a:moveTo>
                <a:lnTo>
                  <a:pt x="524" y="291"/>
                </a:lnTo>
                <a:lnTo>
                  <a:pt x="522" y="291"/>
                </a:lnTo>
                <a:lnTo>
                  <a:pt x="520" y="291"/>
                </a:lnTo>
                <a:lnTo>
                  <a:pt x="519" y="290"/>
                </a:lnTo>
                <a:lnTo>
                  <a:pt x="517" y="289"/>
                </a:lnTo>
                <a:lnTo>
                  <a:pt x="515" y="288"/>
                </a:lnTo>
                <a:lnTo>
                  <a:pt x="514" y="287"/>
                </a:lnTo>
                <a:lnTo>
                  <a:pt x="512" y="286"/>
                </a:lnTo>
                <a:lnTo>
                  <a:pt x="511" y="284"/>
                </a:lnTo>
                <a:lnTo>
                  <a:pt x="510" y="283"/>
                </a:lnTo>
                <a:lnTo>
                  <a:pt x="509" y="281"/>
                </a:lnTo>
                <a:lnTo>
                  <a:pt x="508" y="280"/>
                </a:lnTo>
                <a:lnTo>
                  <a:pt x="508" y="278"/>
                </a:lnTo>
                <a:lnTo>
                  <a:pt x="507" y="276"/>
                </a:lnTo>
                <a:lnTo>
                  <a:pt x="507" y="274"/>
                </a:lnTo>
                <a:lnTo>
                  <a:pt x="507" y="272"/>
                </a:lnTo>
                <a:lnTo>
                  <a:pt x="507" y="270"/>
                </a:lnTo>
                <a:lnTo>
                  <a:pt x="507" y="268"/>
                </a:lnTo>
                <a:lnTo>
                  <a:pt x="508" y="267"/>
                </a:lnTo>
                <a:lnTo>
                  <a:pt x="508" y="265"/>
                </a:lnTo>
                <a:lnTo>
                  <a:pt x="509" y="263"/>
                </a:lnTo>
                <a:lnTo>
                  <a:pt x="510" y="261"/>
                </a:lnTo>
                <a:lnTo>
                  <a:pt x="511" y="260"/>
                </a:lnTo>
                <a:lnTo>
                  <a:pt x="512" y="259"/>
                </a:lnTo>
                <a:lnTo>
                  <a:pt x="514" y="257"/>
                </a:lnTo>
                <a:lnTo>
                  <a:pt x="515" y="256"/>
                </a:lnTo>
                <a:lnTo>
                  <a:pt x="517" y="255"/>
                </a:lnTo>
                <a:lnTo>
                  <a:pt x="519" y="255"/>
                </a:lnTo>
                <a:lnTo>
                  <a:pt x="520" y="254"/>
                </a:lnTo>
                <a:lnTo>
                  <a:pt x="522" y="253"/>
                </a:lnTo>
                <a:lnTo>
                  <a:pt x="524" y="253"/>
                </a:lnTo>
                <a:lnTo>
                  <a:pt x="526" y="253"/>
                </a:lnTo>
                <a:lnTo>
                  <a:pt x="528" y="253"/>
                </a:lnTo>
                <a:lnTo>
                  <a:pt x="530" y="253"/>
                </a:lnTo>
                <a:lnTo>
                  <a:pt x="532" y="254"/>
                </a:lnTo>
                <a:lnTo>
                  <a:pt x="533" y="255"/>
                </a:lnTo>
                <a:lnTo>
                  <a:pt x="535" y="255"/>
                </a:lnTo>
                <a:lnTo>
                  <a:pt x="537" y="256"/>
                </a:lnTo>
                <a:lnTo>
                  <a:pt x="538" y="257"/>
                </a:lnTo>
                <a:lnTo>
                  <a:pt x="540" y="259"/>
                </a:lnTo>
                <a:lnTo>
                  <a:pt x="541" y="260"/>
                </a:lnTo>
                <a:lnTo>
                  <a:pt x="542" y="261"/>
                </a:lnTo>
                <a:lnTo>
                  <a:pt x="543" y="263"/>
                </a:lnTo>
                <a:lnTo>
                  <a:pt x="544" y="265"/>
                </a:lnTo>
                <a:lnTo>
                  <a:pt x="544" y="267"/>
                </a:lnTo>
                <a:lnTo>
                  <a:pt x="545" y="268"/>
                </a:lnTo>
                <a:lnTo>
                  <a:pt x="545" y="270"/>
                </a:lnTo>
                <a:lnTo>
                  <a:pt x="545" y="272"/>
                </a:lnTo>
                <a:lnTo>
                  <a:pt x="545" y="274"/>
                </a:lnTo>
                <a:lnTo>
                  <a:pt x="545" y="276"/>
                </a:lnTo>
                <a:lnTo>
                  <a:pt x="544" y="278"/>
                </a:lnTo>
                <a:lnTo>
                  <a:pt x="544" y="280"/>
                </a:lnTo>
                <a:lnTo>
                  <a:pt x="543" y="281"/>
                </a:lnTo>
                <a:lnTo>
                  <a:pt x="542" y="283"/>
                </a:lnTo>
                <a:lnTo>
                  <a:pt x="541" y="284"/>
                </a:lnTo>
                <a:lnTo>
                  <a:pt x="540" y="286"/>
                </a:lnTo>
                <a:lnTo>
                  <a:pt x="538" y="287"/>
                </a:lnTo>
                <a:lnTo>
                  <a:pt x="537" y="288"/>
                </a:lnTo>
                <a:lnTo>
                  <a:pt x="535" y="289"/>
                </a:lnTo>
                <a:lnTo>
                  <a:pt x="533" y="290"/>
                </a:lnTo>
                <a:lnTo>
                  <a:pt x="532" y="291"/>
                </a:lnTo>
                <a:lnTo>
                  <a:pt x="530" y="291"/>
                </a:lnTo>
                <a:lnTo>
                  <a:pt x="528" y="291"/>
                </a:lnTo>
                <a:lnTo>
                  <a:pt x="526" y="291"/>
                </a:lnTo>
                <a:close/>
                <a:moveTo>
                  <a:pt x="577" y="291"/>
                </a:moveTo>
                <a:lnTo>
                  <a:pt x="575" y="291"/>
                </a:lnTo>
                <a:lnTo>
                  <a:pt x="573" y="291"/>
                </a:lnTo>
                <a:lnTo>
                  <a:pt x="571" y="291"/>
                </a:lnTo>
                <a:lnTo>
                  <a:pt x="569" y="290"/>
                </a:lnTo>
                <a:lnTo>
                  <a:pt x="567" y="289"/>
                </a:lnTo>
                <a:lnTo>
                  <a:pt x="566" y="288"/>
                </a:lnTo>
                <a:lnTo>
                  <a:pt x="565" y="287"/>
                </a:lnTo>
                <a:lnTo>
                  <a:pt x="563" y="286"/>
                </a:lnTo>
                <a:lnTo>
                  <a:pt x="562" y="284"/>
                </a:lnTo>
                <a:lnTo>
                  <a:pt x="561" y="283"/>
                </a:lnTo>
                <a:lnTo>
                  <a:pt x="560" y="281"/>
                </a:lnTo>
                <a:lnTo>
                  <a:pt x="559" y="280"/>
                </a:lnTo>
                <a:lnTo>
                  <a:pt x="558" y="278"/>
                </a:lnTo>
                <a:lnTo>
                  <a:pt x="558" y="276"/>
                </a:lnTo>
                <a:lnTo>
                  <a:pt x="558" y="274"/>
                </a:lnTo>
                <a:lnTo>
                  <a:pt x="557" y="272"/>
                </a:lnTo>
                <a:lnTo>
                  <a:pt x="558" y="270"/>
                </a:lnTo>
                <a:lnTo>
                  <a:pt x="558" y="268"/>
                </a:lnTo>
                <a:lnTo>
                  <a:pt x="558" y="267"/>
                </a:lnTo>
                <a:lnTo>
                  <a:pt x="559" y="265"/>
                </a:lnTo>
                <a:lnTo>
                  <a:pt x="560" y="263"/>
                </a:lnTo>
                <a:lnTo>
                  <a:pt x="561" y="261"/>
                </a:lnTo>
                <a:lnTo>
                  <a:pt x="562" y="260"/>
                </a:lnTo>
                <a:lnTo>
                  <a:pt x="563" y="259"/>
                </a:lnTo>
                <a:lnTo>
                  <a:pt x="565" y="257"/>
                </a:lnTo>
                <a:lnTo>
                  <a:pt x="566" y="256"/>
                </a:lnTo>
                <a:lnTo>
                  <a:pt x="567" y="255"/>
                </a:lnTo>
                <a:lnTo>
                  <a:pt x="569" y="255"/>
                </a:lnTo>
                <a:lnTo>
                  <a:pt x="571" y="254"/>
                </a:lnTo>
                <a:lnTo>
                  <a:pt x="573" y="253"/>
                </a:lnTo>
                <a:lnTo>
                  <a:pt x="575" y="253"/>
                </a:lnTo>
                <a:lnTo>
                  <a:pt x="577" y="253"/>
                </a:lnTo>
                <a:lnTo>
                  <a:pt x="579" y="253"/>
                </a:lnTo>
                <a:lnTo>
                  <a:pt x="581" y="253"/>
                </a:lnTo>
                <a:lnTo>
                  <a:pt x="582" y="254"/>
                </a:lnTo>
                <a:lnTo>
                  <a:pt x="584" y="255"/>
                </a:lnTo>
                <a:lnTo>
                  <a:pt x="586" y="255"/>
                </a:lnTo>
                <a:lnTo>
                  <a:pt x="587" y="256"/>
                </a:lnTo>
                <a:lnTo>
                  <a:pt x="589" y="257"/>
                </a:lnTo>
                <a:lnTo>
                  <a:pt x="590" y="259"/>
                </a:lnTo>
                <a:lnTo>
                  <a:pt x="591" y="260"/>
                </a:lnTo>
                <a:lnTo>
                  <a:pt x="592" y="261"/>
                </a:lnTo>
                <a:lnTo>
                  <a:pt x="593" y="263"/>
                </a:lnTo>
                <a:lnTo>
                  <a:pt x="594" y="265"/>
                </a:lnTo>
                <a:lnTo>
                  <a:pt x="595" y="267"/>
                </a:lnTo>
                <a:lnTo>
                  <a:pt x="596" y="268"/>
                </a:lnTo>
                <a:lnTo>
                  <a:pt x="596" y="270"/>
                </a:lnTo>
                <a:lnTo>
                  <a:pt x="596" y="272"/>
                </a:lnTo>
                <a:lnTo>
                  <a:pt x="596" y="274"/>
                </a:lnTo>
                <a:lnTo>
                  <a:pt x="596" y="276"/>
                </a:lnTo>
                <a:lnTo>
                  <a:pt x="595" y="278"/>
                </a:lnTo>
                <a:lnTo>
                  <a:pt x="594" y="280"/>
                </a:lnTo>
                <a:lnTo>
                  <a:pt x="593" y="281"/>
                </a:lnTo>
                <a:lnTo>
                  <a:pt x="592" y="283"/>
                </a:lnTo>
                <a:lnTo>
                  <a:pt x="591" y="284"/>
                </a:lnTo>
                <a:lnTo>
                  <a:pt x="590" y="286"/>
                </a:lnTo>
                <a:lnTo>
                  <a:pt x="589" y="287"/>
                </a:lnTo>
                <a:lnTo>
                  <a:pt x="587" y="288"/>
                </a:lnTo>
                <a:lnTo>
                  <a:pt x="586" y="289"/>
                </a:lnTo>
                <a:lnTo>
                  <a:pt x="584" y="290"/>
                </a:lnTo>
                <a:lnTo>
                  <a:pt x="582" y="291"/>
                </a:lnTo>
                <a:lnTo>
                  <a:pt x="581" y="291"/>
                </a:lnTo>
                <a:lnTo>
                  <a:pt x="579" y="291"/>
                </a:lnTo>
                <a:lnTo>
                  <a:pt x="577" y="291"/>
                </a:lnTo>
                <a:close/>
                <a:moveTo>
                  <a:pt x="171" y="342"/>
                </a:moveTo>
                <a:lnTo>
                  <a:pt x="169" y="342"/>
                </a:lnTo>
                <a:lnTo>
                  <a:pt x="167" y="342"/>
                </a:lnTo>
                <a:lnTo>
                  <a:pt x="165" y="342"/>
                </a:lnTo>
                <a:lnTo>
                  <a:pt x="163" y="341"/>
                </a:lnTo>
                <a:lnTo>
                  <a:pt x="162" y="340"/>
                </a:lnTo>
                <a:lnTo>
                  <a:pt x="160" y="339"/>
                </a:lnTo>
                <a:lnTo>
                  <a:pt x="159" y="338"/>
                </a:lnTo>
                <a:lnTo>
                  <a:pt x="157" y="337"/>
                </a:lnTo>
                <a:lnTo>
                  <a:pt x="156" y="335"/>
                </a:lnTo>
                <a:lnTo>
                  <a:pt x="155" y="334"/>
                </a:lnTo>
                <a:lnTo>
                  <a:pt x="154" y="332"/>
                </a:lnTo>
                <a:lnTo>
                  <a:pt x="153" y="331"/>
                </a:lnTo>
                <a:lnTo>
                  <a:pt x="152" y="329"/>
                </a:lnTo>
                <a:lnTo>
                  <a:pt x="152" y="327"/>
                </a:lnTo>
                <a:lnTo>
                  <a:pt x="152" y="325"/>
                </a:lnTo>
                <a:lnTo>
                  <a:pt x="152" y="323"/>
                </a:lnTo>
                <a:lnTo>
                  <a:pt x="152" y="321"/>
                </a:lnTo>
                <a:lnTo>
                  <a:pt x="152" y="319"/>
                </a:lnTo>
                <a:lnTo>
                  <a:pt x="152" y="317"/>
                </a:lnTo>
                <a:lnTo>
                  <a:pt x="153" y="316"/>
                </a:lnTo>
                <a:lnTo>
                  <a:pt x="154" y="314"/>
                </a:lnTo>
                <a:lnTo>
                  <a:pt x="155" y="312"/>
                </a:lnTo>
                <a:lnTo>
                  <a:pt x="156" y="311"/>
                </a:lnTo>
                <a:lnTo>
                  <a:pt x="157" y="309"/>
                </a:lnTo>
                <a:lnTo>
                  <a:pt x="159" y="308"/>
                </a:lnTo>
                <a:lnTo>
                  <a:pt x="160" y="307"/>
                </a:lnTo>
                <a:lnTo>
                  <a:pt x="162" y="306"/>
                </a:lnTo>
                <a:lnTo>
                  <a:pt x="163" y="305"/>
                </a:lnTo>
                <a:lnTo>
                  <a:pt x="165" y="305"/>
                </a:lnTo>
                <a:lnTo>
                  <a:pt x="167" y="304"/>
                </a:lnTo>
                <a:lnTo>
                  <a:pt x="169" y="304"/>
                </a:lnTo>
                <a:lnTo>
                  <a:pt x="171" y="304"/>
                </a:lnTo>
                <a:lnTo>
                  <a:pt x="173" y="304"/>
                </a:lnTo>
                <a:lnTo>
                  <a:pt x="175" y="304"/>
                </a:lnTo>
                <a:lnTo>
                  <a:pt x="176" y="305"/>
                </a:lnTo>
                <a:lnTo>
                  <a:pt x="178" y="305"/>
                </a:lnTo>
                <a:lnTo>
                  <a:pt x="180" y="306"/>
                </a:lnTo>
                <a:lnTo>
                  <a:pt x="182" y="307"/>
                </a:lnTo>
                <a:lnTo>
                  <a:pt x="183" y="308"/>
                </a:lnTo>
                <a:lnTo>
                  <a:pt x="184" y="309"/>
                </a:lnTo>
                <a:lnTo>
                  <a:pt x="186" y="311"/>
                </a:lnTo>
                <a:lnTo>
                  <a:pt x="187" y="312"/>
                </a:lnTo>
                <a:lnTo>
                  <a:pt x="188" y="314"/>
                </a:lnTo>
                <a:lnTo>
                  <a:pt x="189" y="316"/>
                </a:lnTo>
                <a:lnTo>
                  <a:pt x="189" y="317"/>
                </a:lnTo>
                <a:lnTo>
                  <a:pt x="190" y="319"/>
                </a:lnTo>
                <a:lnTo>
                  <a:pt x="190" y="321"/>
                </a:lnTo>
                <a:lnTo>
                  <a:pt x="190" y="323"/>
                </a:lnTo>
                <a:lnTo>
                  <a:pt x="190" y="325"/>
                </a:lnTo>
                <a:lnTo>
                  <a:pt x="190" y="327"/>
                </a:lnTo>
                <a:lnTo>
                  <a:pt x="189" y="329"/>
                </a:lnTo>
                <a:lnTo>
                  <a:pt x="189" y="331"/>
                </a:lnTo>
                <a:lnTo>
                  <a:pt x="188" y="332"/>
                </a:lnTo>
                <a:lnTo>
                  <a:pt x="187" y="334"/>
                </a:lnTo>
                <a:lnTo>
                  <a:pt x="186" y="335"/>
                </a:lnTo>
                <a:lnTo>
                  <a:pt x="184" y="337"/>
                </a:lnTo>
                <a:lnTo>
                  <a:pt x="183" y="338"/>
                </a:lnTo>
                <a:lnTo>
                  <a:pt x="182" y="339"/>
                </a:lnTo>
                <a:lnTo>
                  <a:pt x="180" y="340"/>
                </a:lnTo>
                <a:lnTo>
                  <a:pt x="178" y="341"/>
                </a:lnTo>
                <a:lnTo>
                  <a:pt x="176" y="342"/>
                </a:lnTo>
                <a:lnTo>
                  <a:pt x="175" y="342"/>
                </a:lnTo>
                <a:lnTo>
                  <a:pt x="173" y="342"/>
                </a:lnTo>
                <a:lnTo>
                  <a:pt x="171" y="342"/>
                </a:lnTo>
                <a:close/>
                <a:moveTo>
                  <a:pt x="222" y="342"/>
                </a:moveTo>
                <a:lnTo>
                  <a:pt x="220" y="342"/>
                </a:lnTo>
                <a:lnTo>
                  <a:pt x="218" y="342"/>
                </a:lnTo>
                <a:lnTo>
                  <a:pt x="216" y="342"/>
                </a:lnTo>
                <a:lnTo>
                  <a:pt x="214" y="341"/>
                </a:lnTo>
                <a:lnTo>
                  <a:pt x="212" y="340"/>
                </a:lnTo>
                <a:lnTo>
                  <a:pt x="211" y="339"/>
                </a:lnTo>
                <a:lnTo>
                  <a:pt x="209" y="338"/>
                </a:lnTo>
                <a:lnTo>
                  <a:pt x="208" y="337"/>
                </a:lnTo>
                <a:lnTo>
                  <a:pt x="207" y="335"/>
                </a:lnTo>
                <a:lnTo>
                  <a:pt x="206" y="334"/>
                </a:lnTo>
                <a:lnTo>
                  <a:pt x="205" y="332"/>
                </a:lnTo>
                <a:lnTo>
                  <a:pt x="204" y="331"/>
                </a:lnTo>
                <a:lnTo>
                  <a:pt x="203" y="329"/>
                </a:lnTo>
                <a:lnTo>
                  <a:pt x="203" y="327"/>
                </a:lnTo>
                <a:lnTo>
                  <a:pt x="202" y="325"/>
                </a:lnTo>
                <a:lnTo>
                  <a:pt x="202" y="323"/>
                </a:lnTo>
                <a:lnTo>
                  <a:pt x="202" y="321"/>
                </a:lnTo>
                <a:lnTo>
                  <a:pt x="203" y="319"/>
                </a:lnTo>
                <a:lnTo>
                  <a:pt x="203" y="317"/>
                </a:lnTo>
                <a:lnTo>
                  <a:pt x="204" y="316"/>
                </a:lnTo>
                <a:lnTo>
                  <a:pt x="205" y="314"/>
                </a:lnTo>
                <a:lnTo>
                  <a:pt x="206" y="312"/>
                </a:lnTo>
                <a:lnTo>
                  <a:pt x="207" y="311"/>
                </a:lnTo>
                <a:lnTo>
                  <a:pt x="208" y="309"/>
                </a:lnTo>
                <a:lnTo>
                  <a:pt x="209" y="308"/>
                </a:lnTo>
                <a:lnTo>
                  <a:pt x="211" y="307"/>
                </a:lnTo>
                <a:lnTo>
                  <a:pt x="212" y="306"/>
                </a:lnTo>
                <a:lnTo>
                  <a:pt x="214" y="305"/>
                </a:lnTo>
                <a:lnTo>
                  <a:pt x="216" y="305"/>
                </a:lnTo>
                <a:lnTo>
                  <a:pt x="218" y="304"/>
                </a:lnTo>
                <a:lnTo>
                  <a:pt x="220" y="304"/>
                </a:lnTo>
                <a:lnTo>
                  <a:pt x="222" y="304"/>
                </a:lnTo>
                <a:lnTo>
                  <a:pt x="224" y="304"/>
                </a:lnTo>
                <a:lnTo>
                  <a:pt x="226" y="304"/>
                </a:lnTo>
                <a:lnTo>
                  <a:pt x="227" y="305"/>
                </a:lnTo>
                <a:lnTo>
                  <a:pt x="229" y="305"/>
                </a:lnTo>
                <a:lnTo>
                  <a:pt x="231" y="306"/>
                </a:lnTo>
                <a:lnTo>
                  <a:pt x="232" y="307"/>
                </a:lnTo>
                <a:lnTo>
                  <a:pt x="234" y="308"/>
                </a:lnTo>
                <a:lnTo>
                  <a:pt x="235" y="309"/>
                </a:lnTo>
                <a:lnTo>
                  <a:pt x="236" y="311"/>
                </a:lnTo>
                <a:lnTo>
                  <a:pt x="238" y="312"/>
                </a:lnTo>
                <a:lnTo>
                  <a:pt x="239" y="314"/>
                </a:lnTo>
                <a:lnTo>
                  <a:pt x="239" y="316"/>
                </a:lnTo>
                <a:lnTo>
                  <a:pt x="240" y="317"/>
                </a:lnTo>
                <a:lnTo>
                  <a:pt x="241" y="319"/>
                </a:lnTo>
                <a:lnTo>
                  <a:pt x="241" y="321"/>
                </a:lnTo>
                <a:lnTo>
                  <a:pt x="241" y="323"/>
                </a:lnTo>
                <a:lnTo>
                  <a:pt x="241" y="325"/>
                </a:lnTo>
                <a:lnTo>
                  <a:pt x="241" y="327"/>
                </a:lnTo>
                <a:lnTo>
                  <a:pt x="240" y="329"/>
                </a:lnTo>
                <a:lnTo>
                  <a:pt x="239" y="331"/>
                </a:lnTo>
                <a:lnTo>
                  <a:pt x="239" y="332"/>
                </a:lnTo>
                <a:lnTo>
                  <a:pt x="238" y="334"/>
                </a:lnTo>
                <a:lnTo>
                  <a:pt x="236" y="335"/>
                </a:lnTo>
                <a:lnTo>
                  <a:pt x="235" y="337"/>
                </a:lnTo>
                <a:lnTo>
                  <a:pt x="234" y="338"/>
                </a:lnTo>
                <a:lnTo>
                  <a:pt x="232" y="339"/>
                </a:lnTo>
                <a:lnTo>
                  <a:pt x="231" y="340"/>
                </a:lnTo>
                <a:lnTo>
                  <a:pt x="229" y="341"/>
                </a:lnTo>
                <a:lnTo>
                  <a:pt x="227" y="342"/>
                </a:lnTo>
                <a:lnTo>
                  <a:pt x="226" y="342"/>
                </a:lnTo>
                <a:lnTo>
                  <a:pt x="224" y="342"/>
                </a:lnTo>
                <a:lnTo>
                  <a:pt x="222" y="342"/>
                </a:lnTo>
                <a:close/>
                <a:moveTo>
                  <a:pt x="272" y="342"/>
                </a:moveTo>
                <a:lnTo>
                  <a:pt x="270" y="342"/>
                </a:lnTo>
                <a:lnTo>
                  <a:pt x="268" y="342"/>
                </a:lnTo>
                <a:lnTo>
                  <a:pt x="267" y="342"/>
                </a:lnTo>
                <a:lnTo>
                  <a:pt x="265" y="341"/>
                </a:lnTo>
                <a:lnTo>
                  <a:pt x="263" y="340"/>
                </a:lnTo>
                <a:lnTo>
                  <a:pt x="261" y="339"/>
                </a:lnTo>
                <a:lnTo>
                  <a:pt x="260" y="338"/>
                </a:lnTo>
                <a:lnTo>
                  <a:pt x="259" y="337"/>
                </a:lnTo>
                <a:lnTo>
                  <a:pt x="257" y="335"/>
                </a:lnTo>
                <a:lnTo>
                  <a:pt x="256" y="334"/>
                </a:lnTo>
                <a:lnTo>
                  <a:pt x="255" y="332"/>
                </a:lnTo>
                <a:lnTo>
                  <a:pt x="254" y="331"/>
                </a:lnTo>
                <a:lnTo>
                  <a:pt x="254" y="329"/>
                </a:lnTo>
                <a:lnTo>
                  <a:pt x="253" y="327"/>
                </a:lnTo>
                <a:lnTo>
                  <a:pt x="253" y="325"/>
                </a:lnTo>
                <a:lnTo>
                  <a:pt x="253" y="323"/>
                </a:lnTo>
                <a:lnTo>
                  <a:pt x="253" y="321"/>
                </a:lnTo>
                <a:lnTo>
                  <a:pt x="253" y="319"/>
                </a:lnTo>
                <a:lnTo>
                  <a:pt x="254" y="317"/>
                </a:lnTo>
                <a:lnTo>
                  <a:pt x="254" y="316"/>
                </a:lnTo>
                <a:lnTo>
                  <a:pt x="255" y="314"/>
                </a:lnTo>
                <a:lnTo>
                  <a:pt x="256" y="312"/>
                </a:lnTo>
                <a:lnTo>
                  <a:pt x="257" y="311"/>
                </a:lnTo>
                <a:lnTo>
                  <a:pt x="259" y="309"/>
                </a:lnTo>
                <a:lnTo>
                  <a:pt x="260" y="308"/>
                </a:lnTo>
                <a:lnTo>
                  <a:pt x="261" y="307"/>
                </a:lnTo>
                <a:lnTo>
                  <a:pt x="263" y="306"/>
                </a:lnTo>
                <a:lnTo>
                  <a:pt x="265" y="305"/>
                </a:lnTo>
                <a:lnTo>
                  <a:pt x="267" y="305"/>
                </a:lnTo>
                <a:lnTo>
                  <a:pt x="268" y="304"/>
                </a:lnTo>
                <a:lnTo>
                  <a:pt x="270" y="304"/>
                </a:lnTo>
                <a:lnTo>
                  <a:pt x="272" y="304"/>
                </a:lnTo>
                <a:lnTo>
                  <a:pt x="274" y="304"/>
                </a:lnTo>
                <a:lnTo>
                  <a:pt x="276" y="304"/>
                </a:lnTo>
                <a:lnTo>
                  <a:pt x="278" y="305"/>
                </a:lnTo>
                <a:lnTo>
                  <a:pt x="280" y="305"/>
                </a:lnTo>
                <a:lnTo>
                  <a:pt x="281" y="306"/>
                </a:lnTo>
                <a:lnTo>
                  <a:pt x="283" y="307"/>
                </a:lnTo>
                <a:lnTo>
                  <a:pt x="285" y="308"/>
                </a:lnTo>
                <a:lnTo>
                  <a:pt x="286" y="309"/>
                </a:lnTo>
                <a:lnTo>
                  <a:pt x="287" y="311"/>
                </a:lnTo>
                <a:lnTo>
                  <a:pt x="288" y="312"/>
                </a:lnTo>
                <a:lnTo>
                  <a:pt x="289" y="314"/>
                </a:lnTo>
                <a:lnTo>
                  <a:pt x="290" y="316"/>
                </a:lnTo>
                <a:lnTo>
                  <a:pt x="291" y="317"/>
                </a:lnTo>
                <a:lnTo>
                  <a:pt x="291" y="319"/>
                </a:lnTo>
                <a:lnTo>
                  <a:pt x="292" y="321"/>
                </a:lnTo>
                <a:lnTo>
                  <a:pt x="292" y="323"/>
                </a:lnTo>
                <a:lnTo>
                  <a:pt x="292" y="325"/>
                </a:lnTo>
                <a:lnTo>
                  <a:pt x="291" y="327"/>
                </a:lnTo>
                <a:lnTo>
                  <a:pt x="291" y="329"/>
                </a:lnTo>
                <a:lnTo>
                  <a:pt x="290" y="331"/>
                </a:lnTo>
                <a:lnTo>
                  <a:pt x="289" y="332"/>
                </a:lnTo>
                <a:lnTo>
                  <a:pt x="288" y="334"/>
                </a:lnTo>
                <a:lnTo>
                  <a:pt x="287" y="335"/>
                </a:lnTo>
                <a:lnTo>
                  <a:pt x="286" y="337"/>
                </a:lnTo>
                <a:lnTo>
                  <a:pt x="285" y="338"/>
                </a:lnTo>
                <a:lnTo>
                  <a:pt x="283" y="339"/>
                </a:lnTo>
                <a:lnTo>
                  <a:pt x="281" y="340"/>
                </a:lnTo>
                <a:lnTo>
                  <a:pt x="280" y="341"/>
                </a:lnTo>
                <a:lnTo>
                  <a:pt x="278" y="342"/>
                </a:lnTo>
                <a:lnTo>
                  <a:pt x="276" y="342"/>
                </a:lnTo>
                <a:lnTo>
                  <a:pt x="274" y="342"/>
                </a:lnTo>
                <a:lnTo>
                  <a:pt x="272" y="342"/>
                </a:lnTo>
                <a:close/>
                <a:moveTo>
                  <a:pt x="323" y="342"/>
                </a:moveTo>
                <a:lnTo>
                  <a:pt x="321" y="342"/>
                </a:lnTo>
                <a:lnTo>
                  <a:pt x="319" y="342"/>
                </a:lnTo>
                <a:lnTo>
                  <a:pt x="317" y="342"/>
                </a:lnTo>
                <a:lnTo>
                  <a:pt x="315" y="341"/>
                </a:lnTo>
                <a:lnTo>
                  <a:pt x="314" y="340"/>
                </a:lnTo>
                <a:lnTo>
                  <a:pt x="312" y="339"/>
                </a:lnTo>
                <a:lnTo>
                  <a:pt x="311" y="338"/>
                </a:lnTo>
                <a:lnTo>
                  <a:pt x="309" y="337"/>
                </a:lnTo>
                <a:lnTo>
                  <a:pt x="308" y="335"/>
                </a:lnTo>
                <a:lnTo>
                  <a:pt x="307" y="334"/>
                </a:lnTo>
                <a:lnTo>
                  <a:pt x="306" y="332"/>
                </a:lnTo>
                <a:lnTo>
                  <a:pt x="305" y="331"/>
                </a:lnTo>
                <a:lnTo>
                  <a:pt x="305" y="329"/>
                </a:lnTo>
                <a:lnTo>
                  <a:pt x="304" y="327"/>
                </a:lnTo>
                <a:lnTo>
                  <a:pt x="304" y="325"/>
                </a:lnTo>
                <a:lnTo>
                  <a:pt x="304" y="323"/>
                </a:lnTo>
                <a:lnTo>
                  <a:pt x="304" y="321"/>
                </a:lnTo>
                <a:lnTo>
                  <a:pt x="304" y="319"/>
                </a:lnTo>
                <a:lnTo>
                  <a:pt x="305" y="317"/>
                </a:lnTo>
                <a:lnTo>
                  <a:pt x="305" y="316"/>
                </a:lnTo>
                <a:lnTo>
                  <a:pt x="306" y="314"/>
                </a:lnTo>
                <a:lnTo>
                  <a:pt x="307" y="312"/>
                </a:lnTo>
                <a:lnTo>
                  <a:pt x="308" y="311"/>
                </a:lnTo>
                <a:lnTo>
                  <a:pt x="309" y="309"/>
                </a:lnTo>
                <a:lnTo>
                  <a:pt x="311" y="308"/>
                </a:lnTo>
                <a:lnTo>
                  <a:pt x="312" y="307"/>
                </a:lnTo>
                <a:lnTo>
                  <a:pt x="314" y="306"/>
                </a:lnTo>
                <a:lnTo>
                  <a:pt x="315" y="305"/>
                </a:lnTo>
                <a:lnTo>
                  <a:pt x="317" y="305"/>
                </a:lnTo>
                <a:lnTo>
                  <a:pt x="319" y="304"/>
                </a:lnTo>
                <a:lnTo>
                  <a:pt x="321" y="304"/>
                </a:lnTo>
                <a:lnTo>
                  <a:pt x="323" y="304"/>
                </a:lnTo>
                <a:lnTo>
                  <a:pt x="325" y="304"/>
                </a:lnTo>
                <a:lnTo>
                  <a:pt x="327" y="304"/>
                </a:lnTo>
                <a:lnTo>
                  <a:pt x="329" y="305"/>
                </a:lnTo>
                <a:lnTo>
                  <a:pt x="330" y="305"/>
                </a:lnTo>
                <a:lnTo>
                  <a:pt x="332" y="306"/>
                </a:lnTo>
                <a:lnTo>
                  <a:pt x="334" y="307"/>
                </a:lnTo>
                <a:lnTo>
                  <a:pt x="335" y="308"/>
                </a:lnTo>
                <a:lnTo>
                  <a:pt x="337" y="309"/>
                </a:lnTo>
                <a:lnTo>
                  <a:pt x="338" y="311"/>
                </a:lnTo>
                <a:lnTo>
                  <a:pt x="339" y="312"/>
                </a:lnTo>
                <a:lnTo>
                  <a:pt x="340" y="314"/>
                </a:lnTo>
                <a:lnTo>
                  <a:pt x="341" y="316"/>
                </a:lnTo>
                <a:lnTo>
                  <a:pt x="342" y="317"/>
                </a:lnTo>
                <a:lnTo>
                  <a:pt x="342" y="319"/>
                </a:lnTo>
                <a:lnTo>
                  <a:pt x="342" y="321"/>
                </a:lnTo>
                <a:lnTo>
                  <a:pt x="342" y="323"/>
                </a:lnTo>
                <a:lnTo>
                  <a:pt x="342" y="325"/>
                </a:lnTo>
                <a:lnTo>
                  <a:pt x="342" y="327"/>
                </a:lnTo>
                <a:lnTo>
                  <a:pt x="342" y="329"/>
                </a:lnTo>
                <a:lnTo>
                  <a:pt x="341" y="331"/>
                </a:lnTo>
                <a:lnTo>
                  <a:pt x="340" y="332"/>
                </a:lnTo>
                <a:lnTo>
                  <a:pt x="339" y="334"/>
                </a:lnTo>
                <a:lnTo>
                  <a:pt x="338" y="335"/>
                </a:lnTo>
                <a:lnTo>
                  <a:pt x="337" y="337"/>
                </a:lnTo>
                <a:lnTo>
                  <a:pt x="335" y="338"/>
                </a:lnTo>
                <a:lnTo>
                  <a:pt x="334" y="339"/>
                </a:lnTo>
                <a:lnTo>
                  <a:pt x="332" y="340"/>
                </a:lnTo>
                <a:lnTo>
                  <a:pt x="330" y="341"/>
                </a:lnTo>
                <a:lnTo>
                  <a:pt x="329" y="342"/>
                </a:lnTo>
                <a:lnTo>
                  <a:pt x="327" y="342"/>
                </a:lnTo>
                <a:lnTo>
                  <a:pt x="325" y="342"/>
                </a:lnTo>
                <a:lnTo>
                  <a:pt x="323" y="342"/>
                </a:lnTo>
                <a:close/>
                <a:moveTo>
                  <a:pt x="475" y="342"/>
                </a:moveTo>
                <a:lnTo>
                  <a:pt x="473" y="342"/>
                </a:lnTo>
                <a:lnTo>
                  <a:pt x="471" y="342"/>
                </a:lnTo>
                <a:lnTo>
                  <a:pt x="469" y="342"/>
                </a:lnTo>
                <a:lnTo>
                  <a:pt x="468" y="341"/>
                </a:lnTo>
                <a:lnTo>
                  <a:pt x="466" y="340"/>
                </a:lnTo>
                <a:lnTo>
                  <a:pt x="464" y="339"/>
                </a:lnTo>
                <a:lnTo>
                  <a:pt x="463" y="338"/>
                </a:lnTo>
                <a:lnTo>
                  <a:pt x="462" y="337"/>
                </a:lnTo>
                <a:lnTo>
                  <a:pt x="460" y="335"/>
                </a:lnTo>
                <a:lnTo>
                  <a:pt x="459" y="334"/>
                </a:lnTo>
                <a:lnTo>
                  <a:pt x="458" y="332"/>
                </a:lnTo>
                <a:lnTo>
                  <a:pt x="457" y="331"/>
                </a:lnTo>
                <a:lnTo>
                  <a:pt x="457" y="329"/>
                </a:lnTo>
                <a:lnTo>
                  <a:pt x="456" y="327"/>
                </a:lnTo>
                <a:lnTo>
                  <a:pt x="456" y="325"/>
                </a:lnTo>
                <a:lnTo>
                  <a:pt x="456" y="323"/>
                </a:lnTo>
                <a:lnTo>
                  <a:pt x="456" y="321"/>
                </a:lnTo>
                <a:lnTo>
                  <a:pt x="456" y="319"/>
                </a:lnTo>
                <a:lnTo>
                  <a:pt x="457" y="317"/>
                </a:lnTo>
                <a:lnTo>
                  <a:pt x="457" y="316"/>
                </a:lnTo>
                <a:lnTo>
                  <a:pt x="458" y="314"/>
                </a:lnTo>
                <a:lnTo>
                  <a:pt x="459" y="312"/>
                </a:lnTo>
                <a:lnTo>
                  <a:pt x="460" y="311"/>
                </a:lnTo>
                <a:lnTo>
                  <a:pt x="462" y="309"/>
                </a:lnTo>
                <a:lnTo>
                  <a:pt x="463" y="308"/>
                </a:lnTo>
                <a:lnTo>
                  <a:pt x="464" y="307"/>
                </a:lnTo>
                <a:lnTo>
                  <a:pt x="466" y="306"/>
                </a:lnTo>
                <a:lnTo>
                  <a:pt x="468" y="305"/>
                </a:lnTo>
                <a:lnTo>
                  <a:pt x="469" y="305"/>
                </a:lnTo>
                <a:lnTo>
                  <a:pt x="471" y="304"/>
                </a:lnTo>
                <a:lnTo>
                  <a:pt x="473" y="304"/>
                </a:lnTo>
                <a:lnTo>
                  <a:pt x="475" y="304"/>
                </a:lnTo>
                <a:lnTo>
                  <a:pt x="477" y="304"/>
                </a:lnTo>
                <a:lnTo>
                  <a:pt x="479" y="304"/>
                </a:lnTo>
                <a:lnTo>
                  <a:pt x="481" y="305"/>
                </a:lnTo>
                <a:lnTo>
                  <a:pt x="483" y="305"/>
                </a:lnTo>
                <a:lnTo>
                  <a:pt x="484" y="306"/>
                </a:lnTo>
                <a:lnTo>
                  <a:pt x="486" y="307"/>
                </a:lnTo>
                <a:lnTo>
                  <a:pt x="487" y="308"/>
                </a:lnTo>
                <a:lnTo>
                  <a:pt x="489" y="309"/>
                </a:lnTo>
                <a:lnTo>
                  <a:pt x="490" y="311"/>
                </a:lnTo>
                <a:lnTo>
                  <a:pt x="491" y="312"/>
                </a:lnTo>
                <a:lnTo>
                  <a:pt x="492" y="314"/>
                </a:lnTo>
                <a:lnTo>
                  <a:pt x="493" y="316"/>
                </a:lnTo>
                <a:lnTo>
                  <a:pt x="494" y="317"/>
                </a:lnTo>
                <a:lnTo>
                  <a:pt x="494" y="319"/>
                </a:lnTo>
                <a:lnTo>
                  <a:pt x="494" y="321"/>
                </a:lnTo>
                <a:lnTo>
                  <a:pt x="495" y="323"/>
                </a:lnTo>
                <a:lnTo>
                  <a:pt x="494" y="325"/>
                </a:lnTo>
                <a:lnTo>
                  <a:pt x="494" y="327"/>
                </a:lnTo>
                <a:lnTo>
                  <a:pt x="494" y="329"/>
                </a:lnTo>
                <a:lnTo>
                  <a:pt x="493" y="331"/>
                </a:lnTo>
                <a:lnTo>
                  <a:pt x="492" y="332"/>
                </a:lnTo>
                <a:lnTo>
                  <a:pt x="491" y="334"/>
                </a:lnTo>
                <a:lnTo>
                  <a:pt x="490" y="335"/>
                </a:lnTo>
                <a:lnTo>
                  <a:pt x="489" y="337"/>
                </a:lnTo>
                <a:lnTo>
                  <a:pt x="487" y="338"/>
                </a:lnTo>
                <a:lnTo>
                  <a:pt x="486" y="339"/>
                </a:lnTo>
                <a:lnTo>
                  <a:pt x="484" y="340"/>
                </a:lnTo>
                <a:lnTo>
                  <a:pt x="483" y="341"/>
                </a:lnTo>
                <a:lnTo>
                  <a:pt x="481" y="342"/>
                </a:lnTo>
                <a:lnTo>
                  <a:pt x="479" y="342"/>
                </a:lnTo>
                <a:lnTo>
                  <a:pt x="477" y="342"/>
                </a:lnTo>
                <a:lnTo>
                  <a:pt x="475" y="342"/>
                </a:lnTo>
                <a:close/>
                <a:moveTo>
                  <a:pt x="526" y="342"/>
                </a:moveTo>
                <a:lnTo>
                  <a:pt x="524" y="342"/>
                </a:lnTo>
                <a:lnTo>
                  <a:pt x="522" y="342"/>
                </a:lnTo>
                <a:lnTo>
                  <a:pt x="520" y="342"/>
                </a:lnTo>
                <a:lnTo>
                  <a:pt x="519" y="341"/>
                </a:lnTo>
                <a:lnTo>
                  <a:pt x="517" y="340"/>
                </a:lnTo>
                <a:lnTo>
                  <a:pt x="515" y="339"/>
                </a:lnTo>
                <a:lnTo>
                  <a:pt x="514" y="338"/>
                </a:lnTo>
                <a:lnTo>
                  <a:pt x="512" y="337"/>
                </a:lnTo>
                <a:lnTo>
                  <a:pt x="511" y="335"/>
                </a:lnTo>
                <a:lnTo>
                  <a:pt x="510" y="334"/>
                </a:lnTo>
                <a:lnTo>
                  <a:pt x="509" y="332"/>
                </a:lnTo>
                <a:lnTo>
                  <a:pt x="508" y="331"/>
                </a:lnTo>
                <a:lnTo>
                  <a:pt x="508" y="329"/>
                </a:lnTo>
                <a:lnTo>
                  <a:pt x="507" y="327"/>
                </a:lnTo>
                <a:lnTo>
                  <a:pt x="507" y="325"/>
                </a:lnTo>
                <a:lnTo>
                  <a:pt x="507" y="323"/>
                </a:lnTo>
                <a:lnTo>
                  <a:pt x="507" y="321"/>
                </a:lnTo>
                <a:lnTo>
                  <a:pt x="507" y="319"/>
                </a:lnTo>
                <a:lnTo>
                  <a:pt x="508" y="317"/>
                </a:lnTo>
                <a:lnTo>
                  <a:pt x="508" y="316"/>
                </a:lnTo>
                <a:lnTo>
                  <a:pt x="509" y="314"/>
                </a:lnTo>
                <a:lnTo>
                  <a:pt x="510" y="312"/>
                </a:lnTo>
                <a:lnTo>
                  <a:pt x="511" y="311"/>
                </a:lnTo>
                <a:lnTo>
                  <a:pt x="512" y="309"/>
                </a:lnTo>
                <a:lnTo>
                  <a:pt x="514" y="308"/>
                </a:lnTo>
                <a:lnTo>
                  <a:pt x="515" y="307"/>
                </a:lnTo>
                <a:lnTo>
                  <a:pt x="517" y="306"/>
                </a:lnTo>
                <a:lnTo>
                  <a:pt x="519" y="305"/>
                </a:lnTo>
                <a:lnTo>
                  <a:pt x="520" y="305"/>
                </a:lnTo>
                <a:lnTo>
                  <a:pt x="522" y="304"/>
                </a:lnTo>
                <a:lnTo>
                  <a:pt x="524" y="304"/>
                </a:lnTo>
                <a:lnTo>
                  <a:pt x="526" y="304"/>
                </a:lnTo>
                <a:lnTo>
                  <a:pt x="528" y="304"/>
                </a:lnTo>
                <a:lnTo>
                  <a:pt x="530" y="304"/>
                </a:lnTo>
                <a:lnTo>
                  <a:pt x="532" y="305"/>
                </a:lnTo>
                <a:lnTo>
                  <a:pt x="533" y="305"/>
                </a:lnTo>
                <a:lnTo>
                  <a:pt x="535" y="306"/>
                </a:lnTo>
                <a:lnTo>
                  <a:pt x="537" y="307"/>
                </a:lnTo>
                <a:lnTo>
                  <a:pt x="538" y="308"/>
                </a:lnTo>
                <a:lnTo>
                  <a:pt x="540" y="309"/>
                </a:lnTo>
                <a:lnTo>
                  <a:pt x="541" y="311"/>
                </a:lnTo>
                <a:lnTo>
                  <a:pt x="542" y="312"/>
                </a:lnTo>
                <a:lnTo>
                  <a:pt x="543" y="314"/>
                </a:lnTo>
                <a:lnTo>
                  <a:pt x="544" y="316"/>
                </a:lnTo>
                <a:lnTo>
                  <a:pt x="544" y="317"/>
                </a:lnTo>
                <a:lnTo>
                  <a:pt x="545" y="319"/>
                </a:lnTo>
                <a:lnTo>
                  <a:pt x="545" y="321"/>
                </a:lnTo>
                <a:lnTo>
                  <a:pt x="545" y="323"/>
                </a:lnTo>
                <a:lnTo>
                  <a:pt x="545" y="325"/>
                </a:lnTo>
                <a:lnTo>
                  <a:pt x="545" y="327"/>
                </a:lnTo>
                <a:lnTo>
                  <a:pt x="544" y="329"/>
                </a:lnTo>
                <a:lnTo>
                  <a:pt x="544" y="331"/>
                </a:lnTo>
                <a:lnTo>
                  <a:pt x="543" y="332"/>
                </a:lnTo>
                <a:lnTo>
                  <a:pt x="542" y="334"/>
                </a:lnTo>
                <a:lnTo>
                  <a:pt x="541" y="335"/>
                </a:lnTo>
                <a:lnTo>
                  <a:pt x="540" y="337"/>
                </a:lnTo>
                <a:lnTo>
                  <a:pt x="538" y="338"/>
                </a:lnTo>
                <a:lnTo>
                  <a:pt x="537" y="339"/>
                </a:lnTo>
                <a:lnTo>
                  <a:pt x="535" y="340"/>
                </a:lnTo>
                <a:lnTo>
                  <a:pt x="533" y="341"/>
                </a:lnTo>
                <a:lnTo>
                  <a:pt x="532" y="342"/>
                </a:lnTo>
                <a:lnTo>
                  <a:pt x="530" y="342"/>
                </a:lnTo>
                <a:lnTo>
                  <a:pt x="528" y="342"/>
                </a:lnTo>
                <a:lnTo>
                  <a:pt x="526" y="342"/>
                </a:lnTo>
                <a:close/>
                <a:moveTo>
                  <a:pt x="577" y="342"/>
                </a:moveTo>
                <a:lnTo>
                  <a:pt x="575" y="342"/>
                </a:lnTo>
                <a:lnTo>
                  <a:pt x="573" y="342"/>
                </a:lnTo>
                <a:lnTo>
                  <a:pt x="571" y="342"/>
                </a:lnTo>
                <a:lnTo>
                  <a:pt x="569" y="341"/>
                </a:lnTo>
                <a:lnTo>
                  <a:pt x="567" y="340"/>
                </a:lnTo>
                <a:lnTo>
                  <a:pt x="566" y="339"/>
                </a:lnTo>
                <a:lnTo>
                  <a:pt x="565" y="338"/>
                </a:lnTo>
                <a:lnTo>
                  <a:pt x="563" y="337"/>
                </a:lnTo>
                <a:lnTo>
                  <a:pt x="562" y="335"/>
                </a:lnTo>
                <a:lnTo>
                  <a:pt x="561" y="334"/>
                </a:lnTo>
                <a:lnTo>
                  <a:pt x="560" y="332"/>
                </a:lnTo>
                <a:lnTo>
                  <a:pt x="559" y="331"/>
                </a:lnTo>
                <a:lnTo>
                  <a:pt x="558" y="329"/>
                </a:lnTo>
                <a:lnTo>
                  <a:pt x="558" y="327"/>
                </a:lnTo>
                <a:lnTo>
                  <a:pt x="558" y="325"/>
                </a:lnTo>
                <a:lnTo>
                  <a:pt x="557" y="323"/>
                </a:lnTo>
                <a:lnTo>
                  <a:pt x="558" y="321"/>
                </a:lnTo>
                <a:lnTo>
                  <a:pt x="558" y="319"/>
                </a:lnTo>
                <a:lnTo>
                  <a:pt x="558" y="317"/>
                </a:lnTo>
                <a:lnTo>
                  <a:pt x="559" y="316"/>
                </a:lnTo>
                <a:lnTo>
                  <a:pt x="560" y="314"/>
                </a:lnTo>
                <a:lnTo>
                  <a:pt x="561" y="312"/>
                </a:lnTo>
                <a:lnTo>
                  <a:pt x="562" y="311"/>
                </a:lnTo>
                <a:lnTo>
                  <a:pt x="563" y="309"/>
                </a:lnTo>
                <a:lnTo>
                  <a:pt x="565" y="308"/>
                </a:lnTo>
                <a:lnTo>
                  <a:pt x="566" y="307"/>
                </a:lnTo>
                <a:lnTo>
                  <a:pt x="567" y="306"/>
                </a:lnTo>
                <a:lnTo>
                  <a:pt x="569" y="305"/>
                </a:lnTo>
                <a:lnTo>
                  <a:pt x="571" y="305"/>
                </a:lnTo>
                <a:lnTo>
                  <a:pt x="573" y="304"/>
                </a:lnTo>
                <a:lnTo>
                  <a:pt x="575" y="304"/>
                </a:lnTo>
                <a:lnTo>
                  <a:pt x="577" y="304"/>
                </a:lnTo>
                <a:lnTo>
                  <a:pt x="579" y="304"/>
                </a:lnTo>
                <a:lnTo>
                  <a:pt x="581" y="304"/>
                </a:lnTo>
                <a:lnTo>
                  <a:pt x="582" y="305"/>
                </a:lnTo>
                <a:lnTo>
                  <a:pt x="584" y="305"/>
                </a:lnTo>
                <a:lnTo>
                  <a:pt x="586" y="306"/>
                </a:lnTo>
                <a:lnTo>
                  <a:pt x="587" y="307"/>
                </a:lnTo>
                <a:lnTo>
                  <a:pt x="589" y="308"/>
                </a:lnTo>
                <a:lnTo>
                  <a:pt x="590" y="309"/>
                </a:lnTo>
                <a:lnTo>
                  <a:pt x="591" y="311"/>
                </a:lnTo>
                <a:lnTo>
                  <a:pt x="592" y="312"/>
                </a:lnTo>
                <a:lnTo>
                  <a:pt x="593" y="314"/>
                </a:lnTo>
                <a:lnTo>
                  <a:pt x="594" y="316"/>
                </a:lnTo>
                <a:lnTo>
                  <a:pt x="595" y="317"/>
                </a:lnTo>
                <a:lnTo>
                  <a:pt x="596" y="319"/>
                </a:lnTo>
                <a:lnTo>
                  <a:pt x="596" y="321"/>
                </a:lnTo>
                <a:lnTo>
                  <a:pt x="596" y="323"/>
                </a:lnTo>
                <a:lnTo>
                  <a:pt x="596" y="325"/>
                </a:lnTo>
                <a:lnTo>
                  <a:pt x="596" y="327"/>
                </a:lnTo>
                <a:lnTo>
                  <a:pt x="595" y="329"/>
                </a:lnTo>
                <a:lnTo>
                  <a:pt x="594" y="331"/>
                </a:lnTo>
                <a:lnTo>
                  <a:pt x="593" y="332"/>
                </a:lnTo>
                <a:lnTo>
                  <a:pt x="592" y="334"/>
                </a:lnTo>
                <a:lnTo>
                  <a:pt x="591" y="335"/>
                </a:lnTo>
                <a:lnTo>
                  <a:pt x="590" y="337"/>
                </a:lnTo>
                <a:lnTo>
                  <a:pt x="589" y="338"/>
                </a:lnTo>
                <a:lnTo>
                  <a:pt x="587" y="339"/>
                </a:lnTo>
                <a:lnTo>
                  <a:pt x="586" y="340"/>
                </a:lnTo>
                <a:lnTo>
                  <a:pt x="584" y="341"/>
                </a:lnTo>
                <a:lnTo>
                  <a:pt x="582" y="342"/>
                </a:lnTo>
                <a:lnTo>
                  <a:pt x="581" y="342"/>
                </a:lnTo>
                <a:lnTo>
                  <a:pt x="579" y="342"/>
                </a:lnTo>
                <a:lnTo>
                  <a:pt x="577" y="342"/>
                </a:lnTo>
                <a:close/>
                <a:moveTo>
                  <a:pt x="627" y="342"/>
                </a:moveTo>
                <a:lnTo>
                  <a:pt x="625" y="342"/>
                </a:lnTo>
                <a:lnTo>
                  <a:pt x="624" y="342"/>
                </a:lnTo>
                <a:lnTo>
                  <a:pt x="622" y="342"/>
                </a:lnTo>
                <a:lnTo>
                  <a:pt x="620" y="341"/>
                </a:lnTo>
                <a:lnTo>
                  <a:pt x="618" y="340"/>
                </a:lnTo>
                <a:lnTo>
                  <a:pt x="617" y="339"/>
                </a:lnTo>
                <a:lnTo>
                  <a:pt x="615" y="338"/>
                </a:lnTo>
                <a:lnTo>
                  <a:pt x="614" y="337"/>
                </a:lnTo>
                <a:lnTo>
                  <a:pt x="613" y="335"/>
                </a:lnTo>
                <a:lnTo>
                  <a:pt x="611" y="334"/>
                </a:lnTo>
                <a:lnTo>
                  <a:pt x="611" y="332"/>
                </a:lnTo>
                <a:lnTo>
                  <a:pt x="610" y="331"/>
                </a:lnTo>
                <a:lnTo>
                  <a:pt x="609" y="329"/>
                </a:lnTo>
                <a:lnTo>
                  <a:pt x="608" y="327"/>
                </a:lnTo>
                <a:lnTo>
                  <a:pt x="608" y="325"/>
                </a:lnTo>
                <a:lnTo>
                  <a:pt x="608" y="323"/>
                </a:lnTo>
                <a:lnTo>
                  <a:pt x="608" y="321"/>
                </a:lnTo>
                <a:lnTo>
                  <a:pt x="608" y="319"/>
                </a:lnTo>
                <a:lnTo>
                  <a:pt x="609" y="317"/>
                </a:lnTo>
                <a:lnTo>
                  <a:pt x="610" y="316"/>
                </a:lnTo>
                <a:lnTo>
                  <a:pt x="611" y="314"/>
                </a:lnTo>
                <a:lnTo>
                  <a:pt x="611" y="312"/>
                </a:lnTo>
                <a:lnTo>
                  <a:pt x="613" y="311"/>
                </a:lnTo>
                <a:lnTo>
                  <a:pt x="614" y="309"/>
                </a:lnTo>
                <a:lnTo>
                  <a:pt x="615" y="308"/>
                </a:lnTo>
                <a:lnTo>
                  <a:pt x="617" y="307"/>
                </a:lnTo>
                <a:lnTo>
                  <a:pt x="618" y="306"/>
                </a:lnTo>
                <a:lnTo>
                  <a:pt x="620" y="305"/>
                </a:lnTo>
                <a:lnTo>
                  <a:pt x="622" y="305"/>
                </a:lnTo>
                <a:lnTo>
                  <a:pt x="624" y="304"/>
                </a:lnTo>
                <a:lnTo>
                  <a:pt x="625" y="304"/>
                </a:lnTo>
                <a:lnTo>
                  <a:pt x="627" y="304"/>
                </a:lnTo>
                <a:lnTo>
                  <a:pt x="629" y="304"/>
                </a:lnTo>
                <a:lnTo>
                  <a:pt x="631" y="304"/>
                </a:lnTo>
                <a:lnTo>
                  <a:pt x="633" y="305"/>
                </a:lnTo>
                <a:lnTo>
                  <a:pt x="635" y="305"/>
                </a:lnTo>
                <a:lnTo>
                  <a:pt x="637" y="306"/>
                </a:lnTo>
                <a:lnTo>
                  <a:pt x="638" y="307"/>
                </a:lnTo>
                <a:lnTo>
                  <a:pt x="640" y="308"/>
                </a:lnTo>
                <a:lnTo>
                  <a:pt x="641" y="309"/>
                </a:lnTo>
                <a:lnTo>
                  <a:pt x="642" y="311"/>
                </a:lnTo>
                <a:lnTo>
                  <a:pt x="643" y="312"/>
                </a:lnTo>
                <a:lnTo>
                  <a:pt x="644" y="314"/>
                </a:lnTo>
                <a:lnTo>
                  <a:pt x="645" y="316"/>
                </a:lnTo>
                <a:lnTo>
                  <a:pt x="646" y="317"/>
                </a:lnTo>
                <a:lnTo>
                  <a:pt x="646" y="319"/>
                </a:lnTo>
                <a:lnTo>
                  <a:pt x="647" y="321"/>
                </a:lnTo>
                <a:lnTo>
                  <a:pt x="647" y="323"/>
                </a:lnTo>
                <a:lnTo>
                  <a:pt x="647" y="325"/>
                </a:lnTo>
                <a:lnTo>
                  <a:pt x="646" y="327"/>
                </a:lnTo>
                <a:lnTo>
                  <a:pt x="646" y="329"/>
                </a:lnTo>
                <a:lnTo>
                  <a:pt x="645" y="331"/>
                </a:lnTo>
                <a:lnTo>
                  <a:pt x="644" y="332"/>
                </a:lnTo>
                <a:lnTo>
                  <a:pt x="643" y="334"/>
                </a:lnTo>
                <a:lnTo>
                  <a:pt x="642" y="335"/>
                </a:lnTo>
                <a:lnTo>
                  <a:pt x="641" y="337"/>
                </a:lnTo>
                <a:lnTo>
                  <a:pt x="640" y="338"/>
                </a:lnTo>
                <a:lnTo>
                  <a:pt x="638" y="339"/>
                </a:lnTo>
                <a:lnTo>
                  <a:pt x="637" y="340"/>
                </a:lnTo>
                <a:lnTo>
                  <a:pt x="635" y="341"/>
                </a:lnTo>
                <a:lnTo>
                  <a:pt x="633" y="342"/>
                </a:lnTo>
                <a:lnTo>
                  <a:pt x="631" y="342"/>
                </a:lnTo>
                <a:lnTo>
                  <a:pt x="629" y="342"/>
                </a:lnTo>
                <a:lnTo>
                  <a:pt x="627" y="342"/>
                </a:lnTo>
              </a:path>
            </a:pathLst>
          </a:custGeom>
          <a:solidFill>
            <a:srgbClr val="FFFFFF">
              <a:alpha val="100000"/>
            </a:srgbClr>
          </a:solidFill>
          <a:ln w="0" cap="flat">
            <a:noFill/>
            <a:prstDash val="solid"/>
            <a:miter lim="0"/>
          </a:ln>
        </p:spPr>
        <p:txBody>
          <a:bodyPr rtlCol="0"/>
          <a:lstStyle/>
          <a:p>
            <a:pPr algn="ctr"/>
            <a:endParaRPr lang="zh-CN" altLang="en-US"/>
          </a:p>
        </p:txBody>
      </p:sp>
      <p:sp>
        <p:nvSpPr>
          <p:cNvPr id="808" name="path 808"/>
          <p:cNvSpPr/>
          <p:nvPr/>
        </p:nvSpPr>
        <p:spPr>
          <a:xfrm>
            <a:off x="3420351" y="3509606"/>
            <a:ext cx="410883" cy="217766"/>
          </a:xfrm>
          <a:custGeom>
            <a:avLst/>
            <a:gdLst/>
            <a:ahLst/>
            <a:cxnLst/>
            <a:rect l="0" t="0" r="0" b="0"/>
            <a:pathLst>
              <a:path w="647" h="342">
                <a:moveTo>
                  <a:pt x="475" y="304"/>
                </a:moveTo>
                <a:lnTo>
                  <a:pt x="477" y="304"/>
                </a:lnTo>
                <a:lnTo>
                  <a:pt x="479" y="304"/>
                </a:lnTo>
                <a:lnTo>
                  <a:pt x="481" y="305"/>
                </a:lnTo>
                <a:lnTo>
                  <a:pt x="483" y="305"/>
                </a:lnTo>
                <a:lnTo>
                  <a:pt x="485" y="306"/>
                </a:lnTo>
                <a:lnTo>
                  <a:pt x="486" y="307"/>
                </a:lnTo>
                <a:lnTo>
                  <a:pt x="487" y="308"/>
                </a:lnTo>
                <a:lnTo>
                  <a:pt x="489" y="309"/>
                </a:lnTo>
                <a:lnTo>
                  <a:pt x="490" y="311"/>
                </a:lnTo>
                <a:lnTo>
                  <a:pt x="491" y="312"/>
                </a:lnTo>
                <a:lnTo>
                  <a:pt x="492" y="314"/>
                </a:lnTo>
                <a:lnTo>
                  <a:pt x="493" y="315"/>
                </a:lnTo>
                <a:lnTo>
                  <a:pt x="494" y="317"/>
                </a:lnTo>
                <a:lnTo>
                  <a:pt x="494" y="319"/>
                </a:lnTo>
                <a:lnTo>
                  <a:pt x="494" y="321"/>
                </a:lnTo>
                <a:lnTo>
                  <a:pt x="495" y="323"/>
                </a:lnTo>
                <a:lnTo>
                  <a:pt x="494" y="325"/>
                </a:lnTo>
                <a:lnTo>
                  <a:pt x="494" y="327"/>
                </a:lnTo>
                <a:lnTo>
                  <a:pt x="494" y="329"/>
                </a:lnTo>
                <a:lnTo>
                  <a:pt x="493" y="330"/>
                </a:lnTo>
                <a:lnTo>
                  <a:pt x="492" y="332"/>
                </a:lnTo>
                <a:lnTo>
                  <a:pt x="491" y="334"/>
                </a:lnTo>
                <a:lnTo>
                  <a:pt x="490" y="335"/>
                </a:lnTo>
                <a:lnTo>
                  <a:pt x="489" y="337"/>
                </a:lnTo>
                <a:lnTo>
                  <a:pt x="487" y="338"/>
                </a:lnTo>
                <a:lnTo>
                  <a:pt x="486" y="339"/>
                </a:lnTo>
                <a:lnTo>
                  <a:pt x="485" y="340"/>
                </a:lnTo>
                <a:lnTo>
                  <a:pt x="483" y="341"/>
                </a:lnTo>
                <a:lnTo>
                  <a:pt x="481" y="342"/>
                </a:lnTo>
                <a:lnTo>
                  <a:pt x="479" y="342"/>
                </a:lnTo>
                <a:lnTo>
                  <a:pt x="477" y="342"/>
                </a:lnTo>
                <a:lnTo>
                  <a:pt x="475" y="342"/>
                </a:lnTo>
                <a:lnTo>
                  <a:pt x="473" y="342"/>
                </a:lnTo>
                <a:lnTo>
                  <a:pt x="471" y="342"/>
                </a:lnTo>
                <a:lnTo>
                  <a:pt x="470" y="342"/>
                </a:lnTo>
                <a:lnTo>
                  <a:pt x="468" y="341"/>
                </a:lnTo>
                <a:lnTo>
                  <a:pt x="466" y="340"/>
                </a:lnTo>
                <a:lnTo>
                  <a:pt x="465" y="339"/>
                </a:lnTo>
                <a:lnTo>
                  <a:pt x="463" y="338"/>
                </a:lnTo>
                <a:lnTo>
                  <a:pt x="462" y="337"/>
                </a:lnTo>
                <a:lnTo>
                  <a:pt x="460" y="335"/>
                </a:lnTo>
                <a:lnTo>
                  <a:pt x="459" y="334"/>
                </a:lnTo>
                <a:lnTo>
                  <a:pt x="458" y="332"/>
                </a:lnTo>
                <a:lnTo>
                  <a:pt x="458" y="330"/>
                </a:lnTo>
                <a:lnTo>
                  <a:pt x="457" y="329"/>
                </a:lnTo>
                <a:lnTo>
                  <a:pt x="456" y="327"/>
                </a:lnTo>
                <a:lnTo>
                  <a:pt x="456" y="325"/>
                </a:lnTo>
                <a:lnTo>
                  <a:pt x="456" y="323"/>
                </a:lnTo>
                <a:lnTo>
                  <a:pt x="456" y="321"/>
                </a:lnTo>
                <a:lnTo>
                  <a:pt x="456" y="319"/>
                </a:lnTo>
                <a:lnTo>
                  <a:pt x="457" y="317"/>
                </a:lnTo>
                <a:lnTo>
                  <a:pt x="458" y="315"/>
                </a:lnTo>
                <a:lnTo>
                  <a:pt x="458" y="314"/>
                </a:lnTo>
                <a:lnTo>
                  <a:pt x="459" y="312"/>
                </a:lnTo>
                <a:lnTo>
                  <a:pt x="460" y="311"/>
                </a:lnTo>
                <a:lnTo>
                  <a:pt x="462" y="309"/>
                </a:lnTo>
                <a:lnTo>
                  <a:pt x="463" y="308"/>
                </a:lnTo>
                <a:lnTo>
                  <a:pt x="465" y="307"/>
                </a:lnTo>
                <a:lnTo>
                  <a:pt x="466" y="306"/>
                </a:lnTo>
                <a:lnTo>
                  <a:pt x="468" y="305"/>
                </a:lnTo>
                <a:lnTo>
                  <a:pt x="470" y="305"/>
                </a:lnTo>
                <a:lnTo>
                  <a:pt x="471" y="304"/>
                </a:lnTo>
                <a:lnTo>
                  <a:pt x="473" y="304"/>
                </a:lnTo>
                <a:lnTo>
                  <a:pt x="475" y="304"/>
                </a:lnTo>
                <a:close/>
                <a:moveTo>
                  <a:pt x="425" y="304"/>
                </a:moveTo>
                <a:lnTo>
                  <a:pt x="426" y="304"/>
                </a:lnTo>
                <a:lnTo>
                  <a:pt x="428" y="304"/>
                </a:lnTo>
                <a:lnTo>
                  <a:pt x="430" y="305"/>
                </a:lnTo>
                <a:lnTo>
                  <a:pt x="432" y="305"/>
                </a:lnTo>
                <a:lnTo>
                  <a:pt x="434" y="306"/>
                </a:lnTo>
                <a:lnTo>
                  <a:pt x="435" y="307"/>
                </a:lnTo>
                <a:lnTo>
                  <a:pt x="437" y="308"/>
                </a:lnTo>
                <a:lnTo>
                  <a:pt x="438" y="309"/>
                </a:lnTo>
                <a:lnTo>
                  <a:pt x="439" y="311"/>
                </a:lnTo>
                <a:lnTo>
                  <a:pt x="440" y="312"/>
                </a:lnTo>
                <a:lnTo>
                  <a:pt x="442" y="314"/>
                </a:lnTo>
                <a:lnTo>
                  <a:pt x="442" y="315"/>
                </a:lnTo>
                <a:lnTo>
                  <a:pt x="443" y="317"/>
                </a:lnTo>
                <a:lnTo>
                  <a:pt x="443" y="319"/>
                </a:lnTo>
                <a:lnTo>
                  <a:pt x="444" y="321"/>
                </a:lnTo>
                <a:lnTo>
                  <a:pt x="444" y="323"/>
                </a:lnTo>
                <a:lnTo>
                  <a:pt x="444" y="325"/>
                </a:lnTo>
                <a:lnTo>
                  <a:pt x="443" y="327"/>
                </a:lnTo>
                <a:lnTo>
                  <a:pt x="443" y="329"/>
                </a:lnTo>
                <a:lnTo>
                  <a:pt x="442" y="330"/>
                </a:lnTo>
                <a:lnTo>
                  <a:pt x="442" y="332"/>
                </a:lnTo>
                <a:lnTo>
                  <a:pt x="440" y="334"/>
                </a:lnTo>
                <a:lnTo>
                  <a:pt x="439" y="335"/>
                </a:lnTo>
                <a:lnTo>
                  <a:pt x="438" y="337"/>
                </a:lnTo>
                <a:lnTo>
                  <a:pt x="437" y="338"/>
                </a:lnTo>
                <a:lnTo>
                  <a:pt x="435" y="339"/>
                </a:lnTo>
                <a:lnTo>
                  <a:pt x="434" y="340"/>
                </a:lnTo>
                <a:lnTo>
                  <a:pt x="432" y="341"/>
                </a:lnTo>
                <a:lnTo>
                  <a:pt x="430" y="342"/>
                </a:lnTo>
                <a:lnTo>
                  <a:pt x="428" y="342"/>
                </a:lnTo>
                <a:lnTo>
                  <a:pt x="426" y="342"/>
                </a:lnTo>
                <a:lnTo>
                  <a:pt x="425" y="342"/>
                </a:lnTo>
                <a:lnTo>
                  <a:pt x="422" y="342"/>
                </a:lnTo>
                <a:lnTo>
                  <a:pt x="421" y="342"/>
                </a:lnTo>
                <a:lnTo>
                  <a:pt x="419" y="342"/>
                </a:lnTo>
                <a:lnTo>
                  <a:pt x="417" y="341"/>
                </a:lnTo>
                <a:lnTo>
                  <a:pt x="415" y="340"/>
                </a:lnTo>
                <a:lnTo>
                  <a:pt x="414" y="339"/>
                </a:lnTo>
                <a:lnTo>
                  <a:pt x="412" y="338"/>
                </a:lnTo>
                <a:lnTo>
                  <a:pt x="411" y="337"/>
                </a:lnTo>
                <a:lnTo>
                  <a:pt x="410" y="335"/>
                </a:lnTo>
                <a:lnTo>
                  <a:pt x="408" y="334"/>
                </a:lnTo>
                <a:lnTo>
                  <a:pt x="407" y="332"/>
                </a:lnTo>
                <a:lnTo>
                  <a:pt x="407" y="330"/>
                </a:lnTo>
                <a:lnTo>
                  <a:pt x="406" y="329"/>
                </a:lnTo>
                <a:lnTo>
                  <a:pt x="405" y="327"/>
                </a:lnTo>
                <a:lnTo>
                  <a:pt x="405" y="325"/>
                </a:lnTo>
                <a:lnTo>
                  <a:pt x="405" y="323"/>
                </a:lnTo>
                <a:lnTo>
                  <a:pt x="405" y="321"/>
                </a:lnTo>
                <a:lnTo>
                  <a:pt x="405" y="319"/>
                </a:lnTo>
                <a:lnTo>
                  <a:pt x="406" y="317"/>
                </a:lnTo>
                <a:lnTo>
                  <a:pt x="407" y="315"/>
                </a:lnTo>
                <a:lnTo>
                  <a:pt x="407" y="314"/>
                </a:lnTo>
                <a:lnTo>
                  <a:pt x="408" y="312"/>
                </a:lnTo>
                <a:lnTo>
                  <a:pt x="410" y="311"/>
                </a:lnTo>
                <a:lnTo>
                  <a:pt x="411" y="309"/>
                </a:lnTo>
                <a:lnTo>
                  <a:pt x="412" y="308"/>
                </a:lnTo>
                <a:lnTo>
                  <a:pt x="414" y="307"/>
                </a:lnTo>
                <a:lnTo>
                  <a:pt x="415" y="306"/>
                </a:lnTo>
                <a:lnTo>
                  <a:pt x="417" y="305"/>
                </a:lnTo>
                <a:lnTo>
                  <a:pt x="419" y="305"/>
                </a:lnTo>
                <a:lnTo>
                  <a:pt x="421" y="304"/>
                </a:lnTo>
                <a:lnTo>
                  <a:pt x="422" y="304"/>
                </a:lnTo>
                <a:lnTo>
                  <a:pt x="425" y="304"/>
                </a:lnTo>
                <a:close/>
                <a:moveTo>
                  <a:pt x="374" y="304"/>
                </a:moveTo>
                <a:lnTo>
                  <a:pt x="376" y="304"/>
                </a:lnTo>
                <a:lnTo>
                  <a:pt x="378" y="304"/>
                </a:lnTo>
                <a:lnTo>
                  <a:pt x="380" y="305"/>
                </a:lnTo>
                <a:lnTo>
                  <a:pt x="381" y="305"/>
                </a:lnTo>
                <a:lnTo>
                  <a:pt x="383" y="306"/>
                </a:lnTo>
                <a:lnTo>
                  <a:pt x="385" y="307"/>
                </a:lnTo>
                <a:lnTo>
                  <a:pt x="386" y="308"/>
                </a:lnTo>
                <a:lnTo>
                  <a:pt x="387" y="309"/>
                </a:lnTo>
                <a:lnTo>
                  <a:pt x="389" y="311"/>
                </a:lnTo>
                <a:lnTo>
                  <a:pt x="390" y="312"/>
                </a:lnTo>
                <a:lnTo>
                  <a:pt x="391" y="314"/>
                </a:lnTo>
                <a:lnTo>
                  <a:pt x="392" y="315"/>
                </a:lnTo>
                <a:lnTo>
                  <a:pt x="392" y="317"/>
                </a:lnTo>
                <a:lnTo>
                  <a:pt x="393" y="319"/>
                </a:lnTo>
                <a:lnTo>
                  <a:pt x="393" y="321"/>
                </a:lnTo>
                <a:lnTo>
                  <a:pt x="393" y="323"/>
                </a:lnTo>
                <a:lnTo>
                  <a:pt x="393" y="325"/>
                </a:lnTo>
                <a:lnTo>
                  <a:pt x="393" y="327"/>
                </a:lnTo>
                <a:lnTo>
                  <a:pt x="392" y="329"/>
                </a:lnTo>
                <a:lnTo>
                  <a:pt x="392" y="330"/>
                </a:lnTo>
                <a:lnTo>
                  <a:pt x="391" y="332"/>
                </a:lnTo>
                <a:lnTo>
                  <a:pt x="390" y="334"/>
                </a:lnTo>
                <a:lnTo>
                  <a:pt x="389" y="335"/>
                </a:lnTo>
                <a:lnTo>
                  <a:pt x="387" y="337"/>
                </a:lnTo>
                <a:lnTo>
                  <a:pt x="386" y="338"/>
                </a:lnTo>
                <a:lnTo>
                  <a:pt x="385" y="339"/>
                </a:lnTo>
                <a:lnTo>
                  <a:pt x="383" y="340"/>
                </a:lnTo>
                <a:lnTo>
                  <a:pt x="381" y="341"/>
                </a:lnTo>
                <a:lnTo>
                  <a:pt x="380" y="342"/>
                </a:lnTo>
                <a:lnTo>
                  <a:pt x="378" y="342"/>
                </a:lnTo>
                <a:lnTo>
                  <a:pt x="376" y="342"/>
                </a:lnTo>
                <a:lnTo>
                  <a:pt x="374" y="342"/>
                </a:lnTo>
                <a:lnTo>
                  <a:pt x="372" y="342"/>
                </a:lnTo>
                <a:lnTo>
                  <a:pt x="370" y="342"/>
                </a:lnTo>
                <a:lnTo>
                  <a:pt x="368" y="342"/>
                </a:lnTo>
                <a:lnTo>
                  <a:pt x="366" y="341"/>
                </a:lnTo>
                <a:lnTo>
                  <a:pt x="365" y="340"/>
                </a:lnTo>
                <a:lnTo>
                  <a:pt x="363" y="339"/>
                </a:lnTo>
                <a:lnTo>
                  <a:pt x="361" y="338"/>
                </a:lnTo>
                <a:lnTo>
                  <a:pt x="360" y="337"/>
                </a:lnTo>
                <a:lnTo>
                  <a:pt x="359" y="335"/>
                </a:lnTo>
                <a:lnTo>
                  <a:pt x="358" y="334"/>
                </a:lnTo>
                <a:lnTo>
                  <a:pt x="357" y="332"/>
                </a:lnTo>
                <a:lnTo>
                  <a:pt x="356" y="330"/>
                </a:lnTo>
                <a:lnTo>
                  <a:pt x="355" y="329"/>
                </a:lnTo>
                <a:lnTo>
                  <a:pt x="355" y="327"/>
                </a:lnTo>
                <a:lnTo>
                  <a:pt x="354" y="325"/>
                </a:lnTo>
                <a:lnTo>
                  <a:pt x="354" y="323"/>
                </a:lnTo>
                <a:lnTo>
                  <a:pt x="354" y="321"/>
                </a:lnTo>
                <a:lnTo>
                  <a:pt x="355" y="319"/>
                </a:lnTo>
                <a:lnTo>
                  <a:pt x="355" y="317"/>
                </a:lnTo>
                <a:lnTo>
                  <a:pt x="356" y="315"/>
                </a:lnTo>
                <a:lnTo>
                  <a:pt x="357" y="314"/>
                </a:lnTo>
                <a:lnTo>
                  <a:pt x="358" y="312"/>
                </a:lnTo>
                <a:lnTo>
                  <a:pt x="359" y="311"/>
                </a:lnTo>
                <a:lnTo>
                  <a:pt x="360" y="309"/>
                </a:lnTo>
                <a:lnTo>
                  <a:pt x="361" y="308"/>
                </a:lnTo>
                <a:lnTo>
                  <a:pt x="363" y="307"/>
                </a:lnTo>
                <a:lnTo>
                  <a:pt x="365" y="306"/>
                </a:lnTo>
                <a:lnTo>
                  <a:pt x="366" y="305"/>
                </a:lnTo>
                <a:lnTo>
                  <a:pt x="368" y="305"/>
                </a:lnTo>
                <a:lnTo>
                  <a:pt x="370" y="304"/>
                </a:lnTo>
                <a:lnTo>
                  <a:pt x="372" y="304"/>
                </a:lnTo>
                <a:lnTo>
                  <a:pt x="374" y="304"/>
                </a:lnTo>
                <a:close/>
                <a:moveTo>
                  <a:pt x="323" y="304"/>
                </a:moveTo>
                <a:lnTo>
                  <a:pt x="325" y="304"/>
                </a:lnTo>
                <a:lnTo>
                  <a:pt x="327" y="304"/>
                </a:lnTo>
                <a:lnTo>
                  <a:pt x="329" y="305"/>
                </a:lnTo>
                <a:lnTo>
                  <a:pt x="331" y="305"/>
                </a:lnTo>
                <a:lnTo>
                  <a:pt x="332" y="306"/>
                </a:lnTo>
                <a:lnTo>
                  <a:pt x="334" y="307"/>
                </a:lnTo>
                <a:lnTo>
                  <a:pt x="335" y="308"/>
                </a:lnTo>
                <a:lnTo>
                  <a:pt x="337" y="309"/>
                </a:lnTo>
                <a:lnTo>
                  <a:pt x="338" y="311"/>
                </a:lnTo>
                <a:lnTo>
                  <a:pt x="339" y="312"/>
                </a:lnTo>
                <a:lnTo>
                  <a:pt x="340" y="314"/>
                </a:lnTo>
                <a:lnTo>
                  <a:pt x="341" y="315"/>
                </a:lnTo>
                <a:lnTo>
                  <a:pt x="342" y="317"/>
                </a:lnTo>
                <a:lnTo>
                  <a:pt x="342" y="319"/>
                </a:lnTo>
                <a:lnTo>
                  <a:pt x="342" y="321"/>
                </a:lnTo>
                <a:lnTo>
                  <a:pt x="342" y="323"/>
                </a:lnTo>
                <a:lnTo>
                  <a:pt x="342" y="325"/>
                </a:lnTo>
                <a:lnTo>
                  <a:pt x="342" y="327"/>
                </a:lnTo>
                <a:lnTo>
                  <a:pt x="342" y="329"/>
                </a:lnTo>
                <a:lnTo>
                  <a:pt x="341" y="330"/>
                </a:lnTo>
                <a:lnTo>
                  <a:pt x="340" y="332"/>
                </a:lnTo>
                <a:lnTo>
                  <a:pt x="339" y="334"/>
                </a:lnTo>
                <a:lnTo>
                  <a:pt x="338" y="335"/>
                </a:lnTo>
                <a:lnTo>
                  <a:pt x="337" y="337"/>
                </a:lnTo>
                <a:lnTo>
                  <a:pt x="335" y="338"/>
                </a:lnTo>
                <a:lnTo>
                  <a:pt x="334" y="339"/>
                </a:lnTo>
                <a:lnTo>
                  <a:pt x="332" y="340"/>
                </a:lnTo>
                <a:lnTo>
                  <a:pt x="331" y="341"/>
                </a:lnTo>
                <a:lnTo>
                  <a:pt x="329" y="342"/>
                </a:lnTo>
                <a:lnTo>
                  <a:pt x="327" y="342"/>
                </a:lnTo>
                <a:lnTo>
                  <a:pt x="325" y="342"/>
                </a:lnTo>
                <a:lnTo>
                  <a:pt x="323" y="342"/>
                </a:lnTo>
                <a:lnTo>
                  <a:pt x="321" y="342"/>
                </a:lnTo>
                <a:lnTo>
                  <a:pt x="319" y="342"/>
                </a:lnTo>
                <a:lnTo>
                  <a:pt x="317" y="342"/>
                </a:lnTo>
                <a:lnTo>
                  <a:pt x="316" y="341"/>
                </a:lnTo>
                <a:lnTo>
                  <a:pt x="314" y="340"/>
                </a:lnTo>
                <a:lnTo>
                  <a:pt x="312" y="339"/>
                </a:lnTo>
                <a:lnTo>
                  <a:pt x="311" y="338"/>
                </a:lnTo>
                <a:lnTo>
                  <a:pt x="309" y="337"/>
                </a:lnTo>
                <a:lnTo>
                  <a:pt x="308" y="335"/>
                </a:lnTo>
                <a:lnTo>
                  <a:pt x="307" y="334"/>
                </a:lnTo>
                <a:lnTo>
                  <a:pt x="306" y="332"/>
                </a:lnTo>
                <a:lnTo>
                  <a:pt x="305" y="330"/>
                </a:lnTo>
                <a:lnTo>
                  <a:pt x="305" y="329"/>
                </a:lnTo>
                <a:lnTo>
                  <a:pt x="304" y="327"/>
                </a:lnTo>
                <a:lnTo>
                  <a:pt x="304" y="325"/>
                </a:lnTo>
                <a:lnTo>
                  <a:pt x="304" y="323"/>
                </a:lnTo>
                <a:lnTo>
                  <a:pt x="304" y="321"/>
                </a:lnTo>
                <a:lnTo>
                  <a:pt x="304" y="319"/>
                </a:lnTo>
                <a:lnTo>
                  <a:pt x="305" y="317"/>
                </a:lnTo>
                <a:lnTo>
                  <a:pt x="305" y="315"/>
                </a:lnTo>
                <a:lnTo>
                  <a:pt x="306" y="314"/>
                </a:lnTo>
                <a:lnTo>
                  <a:pt x="307" y="312"/>
                </a:lnTo>
                <a:lnTo>
                  <a:pt x="308" y="311"/>
                </a:lnTo>
                <a:lnTo>
                  <a:pt x="309" y="309"/>
                </a:lnTo>
                <a:lnTo>
                  <a:pt x="311" y="308"/>
                </a:lnTo>
                <a:lnTo>
                  <a:pt x="312" y="307"/>
                </a:lnTo>
                <a:lnTo>
                  <a:pt x="314" y="306"/>
                </a:lnTo>
                <a:lnTo>
                  <a:pt x="316" y="305"/>
                </a:lnTo>
                <a:lnTo>
                  <a:pt x="317" y="305"/>
                </a:lnTo>
                <a:lnTo>
                  <a:pt x="319" y="304"/>
                </a:lnTo>
                <a:lnTo>
                  <a:pt x="321" y="304"/>
                </a:lnTo>
                <a:lnTo>
                  <a:pt x="323" y="304"/>
                </a:lnTo>
                <a:close/>
                <a:moveTo>
                  <a:pt x="171" y="304"/>
                </a:moveTo>
                <a:lnTo>
                  <a:pt x="173" y="304"/>
                </a:lnTo>
                <a:lnTo>
                  <a:pt x="175" y="304"/>
                </a:lnTo>
                <a:lnTo>
                  <a:pt x="177" y="305"/>
                </a:lnTo>
                <a:lnTo>
                  <a:pt x="178" y="305"/>
                </a:lnTo>
                <a:lnTo>
                  <a:pt x="180" y="306"/>
                </a:lnTo>
                <a:lnTo>
                  <a:pt x="182" y="307"/>
                </a:lnTo>
                <a:lnTo>
                  <a:pt x="183" y="308"/>
                </a:lnTo>
                <a:lnTo>
                  <a:pt x="184" y="309"/>
                </a:lnTo>
                <a:lnTo>
                  <a:pt x="186" y="311"/>
                </a:lnTo>
                <a:lnTo>
                  <a:pt x="187" y="312"/>
                </a:lnTo>
                <a:lnTo>
                  <a:pt x="188" y="314"/>
                </a:lnTo>
                <a:lnTo>
                  <a:pt x="189" y="315"/>
                </a:lnTo>
                <a:lnTo>
                  <a:pt x="189" y="317"/>
                </a:lnTo>
                <a:lnTo>
                  <a:pt x="190" y="319"/>
                </a:lnTo>
                <a:lnTo>
                  <a:pt x="190" y="321"/>
                </a:lnTo>
                <a:lnTo>
                  <a:pt x="190" y="323"/>
                </a:lnTo>
                <a:lnTo>
                  <a:pt x="190" y="325"/>
                </a:lnTo>
                <a:lnTo>
                  <a:pt x="190" y="327"/>
                </a:lnTo>
                <a:lnTo>
                  <a:pt x="189" y="329"/>
                </a:lnTo>
                <a:lnTo>
                  <a:pt x="189" y="330"/>
                </a:lnTo>
                <a:lnTo>
                  <a:pt x="188" y="332"/>
                </a:lnTo>
                <a:lnTo>
                  <a:pt x="187" y="334"/>
                </a:lnTo>
                <a:lnTo>
                  <a:pt x="186" y="335"/>
                </a:lnTo>
                <a:lnTo>
                  <a:pt x="184" y="337"/>
                </a:lnTo>
                <a:lnTo>
                  <a:pt x="183" y="338"/>
                </a:lnTo>
                <a:lnTo>
                  <a:pt x="182" y="339"/>
                </a:lnTo>
                <a:lnTo>
                  <a:pt x="180" y="340"/>
                </a:lnTo>
                <a:lnTo>
                  <a:pt x="178" y="341"/>
                </a:lnTo>
                <a:lnTo>
                  <a:pt x="177" y="342"/>
                </a:lnTo>
                <a:lnTo>
                  <a:pt x="175" y="342"/>
                </a:lnTo>
                <a:lnTo>
                  <a:pt x="173" y="342"/>
                </a:lnTo>
                <a:lnTo>
                  <a:pt x="171" y="342"/>
                </a:lnTo>
                <a:lnTo>
                  <a:pt x="169" y="342"/>
                </a:lnTo>
                <a:lnTo>
                  <a:pt x="167" y="342"/>
                </a:lnTo>
                <a:lnTo>
                  <a:pt x="165" y="342"/>
                </a:lnTo>
                <a:lnTo>
                  <a:pt x="163" y="341"/>
                </a:lnTo>
                <a:lnTo>
                  <a:pt x="162" y="340"/>
                </a:lnTo>
                <a:lnTo>
                  <a:pt x="160" y="339"/>
                </a:lnTo>
                <a:lnTo>
                  <a:pt x="159" y="338"/>
                </a:lnTo>
                <a:lnTo>
                  <a:pt x="157" y="337"/>
                </a:lnTo>
                <a:lnTo>
                  <a:pt x="156" y="335"/>
                </a:lnTo>
                <a:lnTo>
                  <a:pt x="155" y="334"/>
                </a:lnTo>
                <a:lnTo>
                  <a:pt x="154" y="332"/>
                </a:lnTo>
                <a:lnTo>
                  <a:pt x="153" y="330"/>
                </a:lnTo>
                <a:lnTo>
                  <a:pt x="152" y="329"/>
                </a:lnTo>
                <a:lnTo>
                  <a:pt x="152" y="327"/>
                </a:lnTo>
                <a:lnTo>
                  <a:pt x="152" y="325"/>
                </a:lnTo>
                <a:lnTo>
                  <a:pt x="152" y="323"/>
                </a:lnTo>
                <a:lnTo>
                  <a:pt x="152" y="321"/>
                </a:lnTo>
                <a:lnTo>
                  <a:pt x="152" y="319"/>
                </a:lnTo>
                <a:lnTo>
                  <a:pt x="152" y="317"/>
                </a:lnTo>
                <a:lnTo>
                  <a:pt x="153" y="315"/>
                </a:lnTo>
                <a:lnTo>
                  <a:pt x="154" y="314"/>
                </a:lnTo>
                <a:lnTo>
                  <a:pt x="155" y="312"/>
                </a:lnTo>
                <a:lnTo>
                  <a:pt x="156" y="311"/>
                </a:lnTo>
                <a:lnTo>
                  <a:pt x="157" y="309"/>
                </a:lnTo>
                <a:lnTo>
                  <a:pt x="159" y="308"/>
                </a:lnTo>
                <a:lnTo>
                  <a:pt x="160" y="307"/>
                </a:lnTo>
                <a:lnTo>
                  <a:pt x="162" y="306"/>
                </a:lnTo>
                <a:lnTo>
                  <a:pt x="163" y="305"/>
                </a:lnTo>
                <a:lnTo>
                  <a:pt x="165" y="305"/>
                </a:lnTo>
                <a:lnTo>
                  <a:pt x="167" y="304"/>
                </a:lnTo>
                <a:lnTo>
                  <a:pt x="169" y="304"/>
                </a:lnTo>
                <a:lnTo>
                  <a:pt x="171" y="304"/>
                </a:lnTo>
                <a:close/>
                <a:moveTo>
                  <a:pt x="120" y="304"/>
                </a:moveTo>
                <a:lnTo>
                  <a:pt x="122" y="304"/>
                </a:lnTo>
                <a:lnTo>
                  <a:pt x="124" y="304"/>
                </a:lnTo>
                <a:lnTo>
                  <a:pt x="126" y="305"/>
                </a:lnTo>
                <a:lnTo>
                  <a:pt x="127" y="305"/>
                </a:lnTo>
                <a:lnTo>
                  <a:pt x="129" y="306"/>
                </a:lnTo>
                <a:lnTo>
                  <a:pt x="131" y="307"/>
                </a:lnTo>
                <a:lnTo>
                  <a:pt x="132" y="308"/>
                </a:lnTo>
                <a:lnTo>
                  <a:pt x="134" y="309"/>
                </a:lnTo>
                <a:lnTo>
                  <a:pt x="135" y="311"/>
                </a:lnTo>
                <a:lnTo>
                  <a:pt x="136" y="312"/>
                </a:lnTo>
                <a:lnTo>
                  <a:pt x="137" y="314"/>
                </a:lnTo>
                <a:lnTo>
                  <a:pt x="138" y="315"/>
                </a:lnTo>
                <a:lnTo>
                  <a:pt x="138" y="317"/>
                </a:lnTo>
                <a:lnTo>
                  <a:pt x="139" y="319"/>
                </a:lnTo>
                <a:lnTo>
                  <a:pt x="139" y="321"/>
                </a:lnTo>
                <a:lnTo>
                  <a:pt x="139" y="323"/>
                </a:lnTo>
                <a:lnTo>
                  <a:pt x="139" y="325"/>
                </a:lnTo>
                <a:lnTo>
                  <a:pt x="139" y="327"/>
                </a:lnTo>
                <a:lnTo>
                  <a:pt x="138" y="329"/>
                </a:lnTo>
                <a:lnTo>
                  <a:pt x="138" y="330"/>
                </a:lnTo>
                <a:lnTo>
                  <a:pt x="137" y="332"/>
                </a:lnTo>
                <a:lnTo>
                  <a:pt x="136" y="334"/>
                </a:lnTo>
                <a:lnTo>
                  <a:pt x="135" y="335"/>
                </a:lnTo>
                <a:lnTo>
                  <a:pt x="134" y="337"/>
                </a:lnTo>
                <a:lnTo>
                  <a:pt x="132" y="338"/>
                </a:lnTo>
                <a:lnTo>
                  <a:pt x="131" y="339"/>
                </a:lnTo>
                <a:lnTo>
                  <a:pt x="129" y="340"/>
                </a:lnTo>
                <a:lnTo>
                  <a:pt x="127" y="341"/>
                </a:lnTo>
                <a:lnTo>
                  <a:pt x="126" y="342"/>
                </a:lnTo>
                <a:lnTo>
                  <a:pt x="124" y="342"/>
                </a:lnTo>
                <a:lnTo>
                  <a:pt x="122" y="342"/>
                </a:lnTo>
                <a:lnTo>
                  <a:pt x="120" y="342"/>
                </a:lnTo>
                <a:lnTo>
                  <a:pt x="118" y="342"/>
                </a:lnTo>
                <a:lnTo>
                  <a:pt x="116" y="342"/>
                </a:lnTo>
                <a:lnTo>
                  <a:pt x="114" y="342"/>
                </a:lnTo>
                <a:lnTo>
                  <a:pt x="113" y="341"/>
                </a:lnTo>
                <a:lnTo>
                  <a:pt x="111" y="340"/>
                </a:lnTo>
                <a:lnTo>
                  <a:pt x="109" y="339"/>
                </a:lnTo>
                <a:lnTo>
                  <a:pt x="108" y="338"/>
                </a:lnTo>
                <a:lnTo>
                  <a:pt x="107" y="337"/>
                </a:lnTo>
                <a:lnTo>
                  <a:pt x="105" y="335"/>
                </a:lnTo>
                <a:lnTo>
                  <a:pt x="104" y="334"/>
                </a:lnTo>
                <a:lnTo>
                  <a:pt x="103" y="332"/>
                </a:lnTo>
                <a:lnTo>
                  <a:pt x="102" y="330"/>
                </a:lnTo>
                <a:lnTo>
                  <a:pt x="102" y="329"/>
                </a:lnTo>
                <a:lnTo>
                  <a:pt x="101" y="327"/>
                </a:lnTo>
                <a:lnTo>
                  <a:pt x="101" y="325"/>
                </a:lnTo>
                <a:lnTo>
                  <a:pt x="101" y="323"/>
                </a:lnTo>
                <a:lnTo>
                  <a:pt x="101" y="321"/>
                </a:lnTo>
                <a:lnTo>
                  <a:pt x="101" y="319"/>
                </a:lnTo>
                <a:lnTo>
                  <a:pt x="102" y="317"/>
                </a:lnTo>
                <a:lnTo>
                  <a:pt x="102" y="315"/>
                </a:lnTo>
                <a:lnTo>
                  <a:pt x="103" y="314"/>
                </a:lnTo>
                <a:lnTo>
                  <a:pt x="104" y="312"/>
                </a:lnTo>
                <a:lnTo>
                  <a:pt x="105" y="311"/>
                </a:lnTo>
                <a:lnTo>
                  <a:pt x="107" y="309"/>
                </a:lnTo>
                <a:lnTo>
                  <a:pt x="108" y="308"/>
                </a:lnTo>
                <a:lnTo>
                  <a:pt x="109" y="307"/>
                </a:lnTo>
                <a:lnTo>
                  <a:pt x="111" y="306"/>
                </a:lnTo>
                <a:lnTo>
                  <a:pt x="113" y="305"/>
                </a:lnTo>
                <a:lnTo>
                  <a:pt x="114" y="305"/>
                </a:lnTo>
                <a:lnTo>
                  <a:pt x="116" y="304"/>
                </a:lnTo>
                <a:lnTo>
                  <a:pt x="118" y="304"/>
                </a:lnTo>
                <a:lnTo>
                  <a:pt x="120" y="304"/>
                </a:lnTo>
                <a:close/>
                <a:moveTo>
                  <a:pt x="69" y="304"/>
                </a:moveTo>
                <a:lnTo>
                  <a:pt x="71" y="304"/>
                </a:lnTo>
                <a:lnTo>
                  <a:pt x="73" y="304"/>
                </a:lnTo>
                <a:lnTo>
                  <a:pt x="75" y="305"/>
                </a:lnTo>
                <a:lnTo>
                  <a:pt x="77" y="305"/>
                </a:lnTo>
                <a:lnTo>
                  <a:pt x="79" y="306"/>
                </a:lnTo>
                <a:lnTo>
                  <a:pt x="80" y="307"/>
                </a:lnTo>
                <a:lnTo>
                  <a:pt x="82" y="308"/>
                </a:lnTo>
                <a:lnTo>
                  <a:pt x="83" y="309"/>
                </a:lnTo>
                <a:lnTo>
                  <a:pt x="84" y="311"/>
                </a:lnTo>
                <a:lnTo>
                  <a:pt x="85" y="312"/>
                </a:lnTo>
                <a:lnTo>
                  <a:pt x="86" y="314"/>
                </a:lnTo>
                <a:lnTo>
                  <a:pt x="87" y="315"/>
                </a:lnTo>
                <a:lnTo>
                  <a:pt x="88" y="317"/>
                </a:lnTo>
                <a:lnTo>
                  <a:pt x="88" y="319"/>
                </a:lnTo>
                <a:lnTo>
                  <a:pt x="88" y="321"/>
                </a:lnTo>
                <a:lnTo>
                  <a:pt x="89" y="323"/>
                </a:lnTo>
                <a:lnTo>
                  <a:pt x="88" y="325"/>
                </a:lnTo>
                <a:lnTo>
                  <a:pt x="88" y="327"/>
                </a:lnTo>
                <a:lnTo>
                  <a:pt x="88" y="329"/>
                </a:lnTo>
                <a:lnTo>
                  <a:pt x="87" y="330"/>
                </a:lnTo>
                <a:lnTo>
                  <a:pt x="86" y="332"/>
                </a:lnTo>
                <a:lnTo>
                  <a:pt x="85" y="334"/>
                </a:lnTo>
                <a:lnTo>
                  <a:pt x="84" y="335"/>
                </a:lnTo>
                <a:lnTo>
                  <a:pt x="83" y="337"/>
                </a:lnTo>
                <a:lnTo>
                  <a:pt x="82" y="338"/>
                </a:lnTo>
                <a:lnTo>
                  <a:pt x="80" y="339"/>
                </a:lnTo>
                <a:lnTo>
                  <a:pt x="79" y="340"/>
                </a:lnTo>
                <a:lnTo>
                  <a:pt x="77" y="341"/>
                </a:lnTo>
                <a:lnTo>
                  <a:pt x="75" y="342"/>
                </a:lnTo>
                <a:lnTo>
                  <a:pt x="73" y="342"/>
                </a:lnTo>
                <a:lnTo>
                  <a:pt x="71" y="342"/>
                </a:lnTo>
                <a:lnTo>
                  <a:pt x="69" y="342"/>
                </a:lnTo>
                <a:lnTo>
                  <a:pt x="67" y="342"/>
                </a:lnTo>
                <a:lnTo>
                  <a:pt x="66" y="342"/>
                </a:lnTo>
                <a:lnTo>
                  <a:pt x="64" y="342"/>
                </a:lnTo>
                <a:lnTo>
                  <a:pt x="62" y="341"/>
                </a:lnTo>
                <a:lnTo>
                  <a:pt x="60" y="340"/>
                </a:lnTo>
                <a:lnTo>
                  <a:pt x="59" y="339"/>
                </a:lnTo>
                <a:lnTo>
                  <a:pt x="57" y="338"/>
                </a:lnTo>
                <a:lnTo>
                  <a:pt x="56" y="337"/>
                </a:lnTo>
                <a:lnTo>
                  <a:pt x="55" y="335"/>
                </a:lnTo>
                <a:lnTo>
                  <a:pt x="54" y="334"/>
                </a:lnTo>
                <a:lnTo>
                  <a:pt x="53" y="332"/>
                </a:lnTo>
                <a:lnTo>
                  <a:pt x="52" y="330"/>
                </a:lnTo>
                <a:lnTo>
                  <a:pt x="51" y="329"/>
                </a:lnTo>
                <a:lnTo>
                  <a:pt x="51" y="327"/>
                </a:lnTo>
                <a:lnTo>
                  <a:pt x="50" y="325"/>
                </a:lnTo>
                <a:lnTo>
                  <a:pt x="50" y="323"/>
                </a:lnTo>
                <a:lnTo>
                  <a:pt x="50" y="321"/>
                </a:lnTo>
                <a:lnTo>
                  <a:pt x="51" y="319"/>
                </a:lnTo>
                <a:lnTo>
                  <a:pt x="51" y="317"/>
                </a:lnTo>
                <a:lnTo>
                  <a:pt x="52" y="315"/>
                </a:lnTo>
                <a:lnTo>
                  <a:pt x="53" y="314"/>
                </a:lnTo>
                <a:lnTo>
                  <a:pt x="54" y="312"/>
                </a:lnTo>
                <a:lnTo>
                  <a:pt x="55" y="311"/>
                </a:lnTo>
                <a:lnTo>
                  <a:pt x="56" y="309"/>
                </a:lnTo>
                <a:lnTo>
                  <a:pt x="57" y="308"/>
                </a:lnTo>
                <a:lnTo>
                  <a:pt x="59" y="307"/>
                </a:lnTo>
                <a:lnTo>
                  <a:pt x="60" y="306"/>
                </a:lnTo>
                <a:lnTo>
                  <a:pt x="62" y="305"/>
                </a:lnTo>
                <a:lnTo>
                  <a:pt x="64" y="305"/>
                </a:lnTo>
                <a:lnTo>
                  <a:pt x="66" y="304"/>
                </a:lnTo>
                <a:lnTo>
                  <a:pt x="67" y="304"/>
                </a:lnTo>
                <a:lnTo>
                  <a:pt x="69" y="304"/>
                </a:lnTo>
                <a:close/>
                <a:moveTo>
                  <a:pt x="19" y="304"/>
                </a:moveTo>
                <a:lnTo>
                  <a:pt x="21" y="304"/>
                </a:lnTo>
                <a:lnTo>
                  <a:pt x="23" y="304"/>
                </a:lnTo>
                <a:lnTo>
                  <a:pt x="24" y="305"/>
                </a:lnTo>
                <a:lnTo>
                  <a:pt x="26" y="305"/>
                </a:lnTo>
                <a:lnTo>
                  <a:pt x="28" y="306"/>
                </a:lnTo>
                <a:lnTo>
                  <a:pt x="29" y="307"/>
                </a:lnTo>
                <a:lnTo>
                  <a:pt x="31" y="308"/>
                </a:lnTo>
                <a:lnTo>
                  <a:pt x="32" y="309"/>
                </a:lnTo>
                <a:lnTo>
                  <a:pt x="34" y="311"/>
                </a:lnTo>
                <a:lnTo>
                  <a:pt x="35" y="312"/>
                </a:lnTo>
                <a:lnTo>
                  <a:pt x="36" y="314"/>
                </a:lnTo>
                <a:lnTo>
                  <a:pt x="36" y="315"/>
                </a:lnTo>
                <a:lnTo>
                  <a:pt x="37" y="317"/>
                </a:lnTo>
                <a:lnTo>
                  <a:pt x="38" y="319"/>
                </a:lnTo>
                <a:lnTo>
                  <a:pt x="38" y="321"/>
                </a:lnTo>
                <a:lnTo>
                  <a:pt x="38" y="323"/>
                </a:lnTo>
                <a:lnTo>
                  <a:pt x="38" y="325"/>
                </a:lnTo>
                <a:lnTo>
                  <a:pt x="38" y="327"/>
                </a:lnTo>
                <a:lnTo>
                  <a:pt x="37" y="329"/>
                </a:lnTo>
                <a:lnTo>
                  <a:pt x="36" y="330"/>
                </a:lnTo>
                <a:lnTo>
                  <a:pt x="36" y="332"/>
                </a:lnTo>
                <a:lnTo>
                  <a:pt x="35" y="334"/>
                </a:lnTo>
                <a:lnTo>
                  <a:pt x="34" y="335"/>
                </a:lnTo>
                <a:lnTo>
                  <a:pt x="32" y="337"/>
                </a:lnTo>
                <a:lnTo>
                  <a:pt x="31" y="338"/>
                </a:lnTo>
                <a:lnTo>
                  <a:pt x="29" y="339"/>
                </a:lnTo>
                <a:lnTo>
                  <a:pt x="28" y="340"/>
                </a:lnTo>
                <a:lnTo>
                  <a:pt x="26" y="341"/>
                </a:lnTo>
                <a:lnTo>
                  <a:pt x="24" y="342"/>
                </a:lnTo>
                <a:lnTo>
                  <a:pt x="23" y="342"/>
                </a:lnTo>
                <a:lnTo>
                  <a:pt x="21" y="342"/>
                </a:lnTo>
                <a:lnTo>
                  <a:pt x="19" y="342"/>
                </a:lnTo>
                <a:lnTo>
                  <a:pt x="17" y="342"/>
                </a:lnTo>
                <a:lnTo>
                  <a:pt x="15" y="342"/>
                </a:lnTo>
                <a:lnTo>
                  <a:pt x="13" y="342"/>
                </a:lnTo>
                <a:lnTo>
                  <a:pt x="11" y="341"/>
                </a:lnTo>
                <a:lnTo>
                  <a:pt x="9" y="340"/>
                </a:lnTo>
                <a:lnTo>
                  <a:pt x="8" y="339"/>
                </a:lnTo>
                <a:lnTo>
                  <a:pt x="6" y="338"/>
                </a:lnTo>
                <a:lnTo>
                  <a:pt x="5" y="337"/>
                </a:lnTo>
                <a:lnTo>
                  <a:pt x="4" y="335"/>
                </a:lnTo>
                <a:lnTo>
                  <a:pt x="3" y="334"/>
                </a:lnTo>
                <a:lnTo>
                  <a:pt x="2" y="332"/>
                </a:lnTo>
                <a:lnTo>
                  <a:pt x="1" y="330"/>
                </a:lnTo>
                <a:lnTo>
                  <a:pt x="0" y="329"/>
                </a:lnTo>
                <a:lnTo>
                  <a:pt x="0" y="327"/>
                </a:lnTo>
                <a:lnTo>
                  <a:pt x="0" y="325"/>
                </a:lnTo>
                <a:lnTo>
                  <a:pt x="0" y="323"/>
                </a:lnTo>
                <a:lnTo>
                  <a:pt x="0" y="321"/>
                </a:lnTo>
                <a:lnTo>
                  <a:pt x="0" y="319"/>
                </a:lnTo>
                <a:lnTo>
                  <a:pt x="0" y="317"/>
                </a:lnTo>
                <a:lnTo>
                  <a:pt x="1" y="315"/>
                </a:lnTo>
                <a:lnTo>
                  <a:pt x="2" y="314"/>
                </a:lnTo>
                <a:lnTo>
                  <a:pt x="3" y="312"/>
                </a:lnTo>
                <a:lnTo>
                  <a:pt x="4" y="311"/>
                </a:lnTo>
                <a:lnTo>
                  <a:pt x="5" y="309"/>
                </a:lnTo>
                <a:lnTo>
                  <a:pt x="6" y="308"/>
                </a:lnTo>
                <a:lnTo>
                  <a:pt x="8" y="307"/>
                </a:lnTo>
                <a:lnTo>
                  <a:pt x="9" y="306"/>
                </a:lnTo>
                <a:lnTo>
                  <a:pt x="11" y="305"/>
                </a:lnTo>
                <a:lnTo>
                  <a:pt x="13" y="305"/>
                </a:lnTo>
                <a:lnTo>
                  <a:pt x="15" y="304"/>
                </a:lnTo>
                <a:lnTo>
                  <a:pt x="17" y="304"/>
                </a:lnTo>
                <a:lnTo>
                  <a:pt x="19" y="304"/>
                </a:lnTo>
                <a:close/>
                <a:moveTo>
                  <a:pt x="526" y="253"/>
                </a:moveTo>
                <a:lnTo>
                  <a:pt x="528" y="253"/>
                </a:lnTo>
                <a:lnTo>
                  <a:pt x="530" y="253"/>
                </a:lnTo>
                <a:lnTo>
                  <a:pt x="532" y="254"/>
                </a:lnTo>
                <a:lnTo>
                  <a:pt x="533" y="255"/>
                </a:lnTo>
                <a:lnTo>
                  <a:pt x="535" y="255"/>
                </a:lnTo>
                <a:lnTo>
                  <a:pt x="537" y="256"/>
                </a:lnTo>
                <a:lnTo>
                  <a:pt x="538" y="257"/>
                </a:lnTo>
                <a:lnTo>
                  <a:pt x="540" y="259"/>
                </a:lnTo>
                <a:lnTo>
                  <a:pt x="541" y="260"/>
                </a:lnTo>
                <a:lnTo>
                  <a:pt x="542" y="262"/>
                </a:lnTo>
                <a:lnTo>
                  <a:pt x="543" y="263"/>
                </a:lnTo>
                <a:lnTo>
                  <a:pt x="544" y="265"/>
                </a:lnTo>
                <a:lnTo>
                  <a:pt x="544" y="267"/>
                </a:lnTo>
                <a:lnTo>
                  <a:pt x="545" y="269"/>
                </a:lnTo>
                <a:lnTo>
                  <a:pt x="545" y="270"/>
                </a:lnTo>
                <a:lnTo>
                  <a:pt x="545" y="272"/>
                </a:lnTo>
                <a:lnTo>
                  <a:pt x="545" y="274"/>
                </a:lnTo>
                <a:lnTo>
                  <a:pt x="545" y="276"/>
                </a:lnTo>
                <a:lnTo>
                  <a:pt x="544" y="278"/>
                </a:lnTo>
                <a:lnTo>
                  <a:pt x="544" y="280"/>
                </a:lnTo>
                <a:lnTo>
                  <a:pt x="543" y="282"/>
                </a:lnTo>
                <a:lnTo>
                  <a:pt x="542" y="283"/>
                </a:lnTo>
                <a:lnTo>
                  <a:pt x="541" y="285"/>
                </a:lnTo>
                <a:lnTo>
                  <a:pt x="540" y="286"/>
                </a:lnTo>
                <a:lnTo>
                  <a:pt x="538" y="287"/>
                </a:lnTo>
                <a:lnTo>
                  <a:pt x="537" y="289"/>
                </a:lnTo>
                <a:lnTo>
                  <a:pt x="535" y="289"/>
                </a:lnTo>
                <a:lnTo>
                  <a:pt x="533" y="290"/>
                </a:lnTo>
                <a:lnTo>
                  <a:pt x="532" y="291"/>
                </a:lnTo>
                <a:lnTo>
                  <a:pt x="530" y="291"/>
                </a:lnTo>
                <a:lnTo>
                  <a:pt x="528" y="292"/>
                </a:lnTo>
                <a:lnTo>
                  <a:pt x="526" y="292"/>
                </a:lnTo>
                <a:lnTo>
                  <a:pt x="524" y="292"/>
                </a:lnTo>
                <a:lnTo>
                  <a:pt x="522" y="291"/>
                </a:lnTo>
                <a:lnTo>
                  <a:pt x="520" y="291"/>
                </a:lnTo>
                <a:lnTo>
                  <a:pt x="518" y="290"/>
                </a:lnTo>
                <a:lnTo>
                  <a:pt x="517" y="289"/>
                </a:lnTo>
                <a:lnTo>
                  <a:pt x="515" y="289"/>
                </a:lnTo>
                <a:lnTo>
                  <a:pt x="514" y="287"/>
                </a:lnTo>
                <a:lnTo>
                  <a:pt x="512" y="286"/>
                </a:lnTo>
                <a:lnTo>
                  <a:pt x="511" y="285"/>
                </a:lnTo>
                <a:lnTo>
                  <a:pt x="510" y="283"/>
                </a:lnTo>
                <a:lnTo>
                  <a:pt x="509" y="282"/>
                </a:lnTo>
                <a:lnTo>
                  <a:pt x="508" y="280"/>
                </a:lnTo>
                <a:lnTo>
                  <a:pt x="507" y="278"/>
                </a:lnTo>
                <a:lnTo>
                  <a:pt x="507" y="276"/>
                </a:lnTo>
                <a:lnTo>
                  <a:pt x="507" y="274"/>
                </a:lnTo>
                <a:lnTo>
                  <a:pt x="507" y="272"/>
                </a:lnTo>
                <a:lnTo>
                  <a:pt x="507" y="270"/>
                </a:lnTo>
                <a:lnTo>
                  <a:pt x="507" y="269"/>
                </a:lnTo>
                <a:lnTo>
                  <a:pt x="507" y="267"/>
                </a:lnTo>
                <a:lnTo>
                  <a:pt x="508" y="265"/>
                </a:lnTo>
                <a:lnTo>
                  <a:pt x="509" y="263"/>
                </a:lnTo>
                <a:lnTo>
                  <a:pt x="510" y="262"/>
                </a:lnTo>
                <a:lnTo>
                  <a:pt x="511" y="260"/>
                </a:lnTo>
                <a:lnTo>
                  <a:pt x="512" y="259"/>
                </a:lnTo>
                <a:lnTo>
                  <a:pt x="514" y="257"/>
                </a:lnTo>
                <a:lnTo>
                  <a:pt x="515" y="256"/>
                </a:lnTo>
                <a:lnTo>
                  <a:pt x="517" y="255"/>
                </a:lnTo>
                <a:lnTo>
                  <a:pt x="518" y="255"/>
                </a:lnTo>
                <a:lnTo>
                  <a:pt x="520" y="254"/>
                </a:lnTo>
                <a:lnTo>
                  <a:pt x="522" y="253"/>
                </a:lnTo>
                <a:lnTo>
                  <a:pt x="524" y="253"/>
                </a:lnTo>
                <a:lnTo>
                  <a:pt x="526" y="253"/>
                </a:lnTo>
                <a:close/>
                <a:moveTo>
                  <a:pt x="476" y="253"/>
                </a:moveTo>
                <a:lnTo>
                  <a:pt x="478" y="253"/>
                </a:lnTo>
                <a:lnTo>
                  <a:pt x="480" y="253"/>
                </a:lnTo>
                <a:lnTo>
                  <a:pt x="482" y="254"/>
                </a:lnTo>
                <a:lnTo>
                  <a:pt x="484" y="255"/>
                </a:lnTo>
                <a:lnTo>
                  <a:pt x="485" y="255"/>
                </a:lnTo>
                <a:lnTo>
                  <a:pt x="487" y="256"/>
                </a:lnTo>
                <a:lnTo>
                  <a:pt x="488" y="257"/>
                </a:lnTo>
                <a:lnTo>
                  <a:pt x="490" y="259"/>
                </a:lnTo>
                <a:lnTo>
                  <a:pt x="491" y="260"/>
                </a:lnTo>
                <a:lnTo>
                  <a:pt x="492" y="262"/>
                </a:lnTo>
                <a:lnTo>
                  <a:pt x="493" y="263"/>
                </a:lnTo>
                <a:lnTo>
                  <a:pt x="494" y="265"/>
                </a:lnTo>
                <a:lnTo>
                  <a:pt x="495" y="267"/>
                </a:lnTo>
                <a:lnTo>
                  <a:pt x="495" y="269"/>
                </a:lnTo>
                <a:lnTo>
                  <a:pt x="495" y="270"/>
                </a:lnTo>
                <a:lnTo>
                  <a:pt x="496" y="272"/>
                </a:lnTo>
                <a:lnTo>
                  <a:pt x="495" y="274"/>
                </a:lnTo>
                <a:lnTo>
                  <a:pt x="495" y="276"/>
                </a:lnTo>
                <a:lnTo>
                  <a:pt x="495" y="278"/>
                </a:lnTo>
                <a:lnTo>
                  <a:pt x="494" y="280"/>
                </a:lnTo>
                <a:lnTo>
                  <a:pt x="493" y="282"/>
                </a:lnTo>
                <a:lnTo>
                  <a:pt x="492" y="283"/>
                </a:lnTo>
                <a:lnTo>
                  <a:pt x="491" y="285"/>
                </a:lnTo>
                <a:lnTo>
                  <a:pt x="490" y="286"/>
                </a:lnTo>
                <a:lnTo>
                  <a:pt x="488" y="287"/>
                </a:lnTo>
                <a:lnTo>
                  <a:pt x="487" y="289"/>
                </a:lnTo>
                <a:lnTo>
                  <a:pt x="485" y="289"/>
                </a:lnTo>
                <a:lnTo>
                  <a:pt x="484" y="290"/>
                </a:lnTo>
                <a:lnTo>
                  <a:pt x="482" y="291"/>
                </a:lnTo>
                <a:lnTo>
                  <a:pt x="480" y="291"/>
                </a:lnTo>
                <a:lnTo>
                  <a:pt x="478" y="292"/>
                </a:lnTo>
                <a:lnTo>
                  <a:pt x="476" y="292"/>
                </a:lnTo>
                <a:lnTo>
                  <a:pt x="474" y="292"/>
                </a:lnTo>
                <a:lnTo>
                  <a:pt x="472" y="291"/>
                </a:lnTo>
                <a:lnTo>
                  <a:pt x="471" y="291"/>
                </a:lnTo>
                <a:lnTo>
                  <a:pt x="469" y="290"/>
                </a:lnTo>
                <a:lnTo>
                  <a:pt x="467" y="289"/>
                </a:lnTo>
                <a:lnTo>
                  <a:pt x="466" y="289"/>
                </a:lnTo>
                <a:lnTo>
                  <a:pt x="464" y="287"/>
                </a:lnTo>
                <a:lnTo>
                  <a:pt x="463" y="286"/>
                </a:lnTo>
                <a:lnTo>
                  <a:pt x="461" y="285"/>
                </a:lnTo>
                <a:lnTo>
                  <a:pt x="460" y="283"/>
                </a:lnTo>
                <a:lnTo>
                  <a:pt x="459" y="282"/>
                </a:lnTo>
                <a:lnTo>
                  <a:pt x="459" y="280"/>
                </a:lnTo>
                <a:lnTo>
                  <a:pt x="458" y="278"/>
                </a:lnTo>
                <a:lnTo>
                  <a:pt x="458" y="276"/>
                </a:lnTo>
                <a:lnTo>
                  <a:pt x="457" y="274"/>
                </a:lnTo>
                <a:lnTo>
                  <a:pt x="457" y="272"/>
                </a:lnTo>
                <a:lnTo>
                  <a:pt x="457" y="270"/>
                </a:lnTo>
                <a:lnTo>
                  <a:pt x="458" y="269"/>
                </a:lnTo>
                <a:lnTo>
                  <a:pt x="458" y="267"/>
                </a:lnTo>
                <a:lnTo>
                  <a:pt x="459" y="265"/>
                </a:lnTo>
                <a:lnTo>
                  <a:pt x="459" y="263"/>
                </a:lnTo>
                <a:lnTo>
                  <a:pt x="460" y="262"/>
                </a:lnTo>
                <a:lnTo>
                  <a:pt x="461" y="260"/>
                </a:lnTo>
                <a:lnTo>
                  <a:pt x="463" y="259"/>
                </a:lnTo>
                <a:lnTo>
                  <a:pt x="464" y="257"/>
                </a:lnTo>
                <a:lnTo>
                  <a:pt x="466" y="256"/>
                </a:lnTo>
                <a:lnTo>
                  <a:pt x="467" y="255"/>
                </a:lnTo>
                <a:lnTo>
                  <a:pt x="469" y="255"/>
                </a:lnTo>
                <a:lnTo>
                  <a:pt x="471" y="254"/>
                </a:lnTo>
                <a:lnTo>
                  <a:pt x="472" y="253"/>
                </a:lnTo>
                <a:lnTo>
                  <a:pt x="474" y="253"/>
                </a:lnTo>
                <a:lnTo>
                  <a:pt x="476" y="253"/>
                </a:lnTo>
                <a:close/>
                <a:moveTo>
                  <a:pt x="425" y="253"/>
                </a:moveTo>
                <a:lnTo>
                  <a:pt x="426" y="253"/>
                </a:lnTo>
                <a:lnTo>
                  <a:pt x="428" y="253"/>
                </a:lnTo>
                <a:lnTo>
                  <a:pt x="430" y="254"/>
                </a:lnTo>
                <a:lnTo>
                  <a:pt x="432" y="255"/>
                </a:lnTo>
                <a:lnTo>
                  <a:pt x="434" y="255"/>
                </a:lnTo>
                <a:lnTo>
                  <a:pt x="435" y="256"/>
                </a:lnTo>
                <a:lnTo>
                  <a:pt x="437" y="257"/>
                </a:lnTo>
                <a:lnTo>
                  <a:pt x="438" y="259"/>
                </a:lnTo>
                <a:lnTo>
                  <a:pt x="439" y="260"/>
                </a:lnTo>
                <a:lnTo>
                  <a:pt x="440" y="262"/>
                </a:lnTo>
                <a:lnTo>
                  <a:pt x="442" y="263"/>
                </a:lnTo>
                <a:lnTo>
                  <a:pt x="442" y="265"/>
                </a:lnTo>
                <a:lnTo>
                  <a:pt x="443" y="267"/>
                </a:lnTo>
                <a:lnTo>
                  <a:pt x="443" y="269"/>
                </a:lnTo>
                <a:lnTo>
                  <a:pt x="444" y="270"/>
                </a:lnTo>
                <a:lnTo>
                  <a:pt x="444" y="272"/>
                </a:lnTo>
                <a:lnTo>
                  <a:pt x="444" y="274"/>
                </a:lnTo>
                <a:lnTo>
                  <a:pt x="443" y="276"/>
                </a:lnTo>
                <a:lnTo>
                  <a:pt x="443" y="278"/>
                </a:lnTo>
                <a:lnTo>
                  <a:pt x="442" y="280"/>
                </a:lnTo>
                <a:lnTo>
                  <a:pt x="442" y="282"/>
                </a:lnTo>
                <a:lnTo>
                  <a:pt x="440" y="283"/>
                </a:lnTo>
                <a:lnTo>
                  <a:pt x="439" y="285"/>
                </a:lnTo>
                <a:lnTo>
                  <a:pt x="438" y="286"/>
                </a:lnTo>
                <a:lnTo>
                  <a:pt x="437" y="287"/>
                </a:lnTo>
                <a:lnTo>
                  <a:pt x="435" y="289"/>
                </a:lnTo>
                <a:lnTo>
                  <a:pt x="434" y="289"/>
                </a:lnTo>
                <a:lnTo>
                  <a:pt x="432" y="290"/>
                </a:lnTo>
                <a:lnTo>
                  <a:pt x="430" y="291"/>
                </a:lnTo>
                <a:lnTo>
                  <a:pt x="428" y="291"/>
                </a:lnTo>
                <a:lnTo>
                  <a:pt x="426" y="292"/>
                </a:lnTo>
                <a:lnTo>
                  <a:pt x="425" y="292"/>
                </a:lnTo>
                <a:lnTo>
                  <a:pt x="422" y="292"/>
                </a:lnTo>
                <a:lnTo>
                  <a:pt x="421" y="291"/>
                </a:lnTo>
                <a:lnTo>
                  <a:pt x="419" y="291"/>
                </a:lnTo>
                <a:lnTo>
                  <a:pt x="417" y="290"/>
                </a:lnTo>
                <a:lnTo>
                  <a:pt x="415" y="289"/>
                </a:lnTo>
                <a:lnTo>
                  <a:pt x="414" y="289"/>
                </a:lnTo>
                <a:lnTo>
                  <a:pt x="412" y="287"/>
                </a:lnTo>
                <a:lnTo>
                  <a:pt x="411" y="286"/>
                </a:lnTo>
                <a:lnTo>
                  <a:pt x="410" y="285"/>
                </a:lnTo>
                <a:lnTo>
                  <a:pt x="408" y="283"/>
                </a:lnTo>
                <a:lnTo>
                  <a:pt x="407" y="282"/>
                </a:lnTo>
                <a:lnTo>
                  <a:pt x="407" y="280"/>
                </a:lnTo>
                <a:lnTo>
                  <a:pt x="406" y="278"/>
                </a:lnTo>
                <a:lnTo>
                  <a:pt x="405" y="276"/>
                </a:lnTo>
                <a:lnTo>
                  <a:pt x="405" y="274"/>
                </a:lnTo>
                <a:lnTo>
                  <a:pt x="405" y="272"/>
                </a:lnTo>
                <a:lnTo>
                  <a:pt x="405" y="270"/>
                </a:lnTo>
                <a:lnTo>
                  <a:pt x="405" y="269"/>
                </a:lnTo>
                <a:lnTo>
                  <a:pt x="406" y="267"/>
                </a:lnTo>
                <a:lnTo>
                  <a:pt x="407" y="265"/>
                </a:lnTo>
                <a:lnTo>
                  <a:pt x="407" y="263"/>
                </a:lnTo>
                <a:lnTo>
                  <a:pt x="408" y="262"/>
                </a:lnTo>
                <a:lnTo>
                  <a:pt x="410" y="260"/>
                </a:lnTo>
                <a:lnTo>
                  <a:pt x="411" y="259"/>
                </a:lnTo>
                <a:lnTo>
                  <a:pt x="412" y="257"/>
                </a:lnTo>
                <a:lnTo>
                  <a:pt x="414" y="256"/>
                </a:lnTo>
                <a:lnTo>
                  <a:pt x="415" y="255"/>
                </a:lnTo>
                <a:lnTo>
                  <a:pt x="417" y="255"/>
                </a:lnTo>
                <a:lnTo>
                  <a:pt x="419" y="254"/>
                </a:lnTo>
                <a:lnTo>
                  <a:pt x="421" y="253"/>
                </a:lnTo>
                <a:lnTo>
                  <a:pt x="422" y="253"/>
                </a:lnTo>
                <a:lnTo>
                  <a:pt x="425" y="253"/>
                </a:lnTo>
                <a:close/>
                <a:moveTo>
                  <a:pt x="374" y="253"/>
                </a:moveTo>
                <a:lnTo>
                  <a:pt x="376" y="253"/>
                </a:lnTo>
                <a:lnTo>
                  <a:pt x="378" y="253"/>
                </a:lnTo>
                <a:lnTo>
                  <a:pt x="380" y="254"/>
                </a:lnTo>
                <a:lnTo>
                  <a:pt x="381" y="255"/>
                </a:lnTo>
                <a:lnTo>
                  <a:pt x="383" y="255"/>
                </a:lnTo>
                <a:lnTo>
                  <a:pt x="385" y="256"/>
                </a:lnTo>
                <a:lnTo>
                  <a:pt x="386" y="257"/>
                </a:lnTo>
                <a:lnTo>
                  <a:pt x="387" y="259"/>
                </a:lnTo>
                <a:lnTo>
                  <a:pt x="389" y="260"/>
                </a:lnTo>
                <a:lnTo>
                  <a:pt x="390" y="262"/>
                </a:lnTo>
                <a:lnTo>
                  <a:pt x="391" y="263"/>
                </a:lnTo>
                <a:lnTo>
                  <a:pt x="392" y="265"/>
                </a:lnTo>
                <a:lnTo>
                  <a:pt x="392" y="267"/>
                </a:lnTo>
                <a:lnTo>
                  <a:pt x="393" y="269"/>
                </a:lnTo>
                <a:lnTo>
                  <a:pt x="393" y="270"/>
                </a:lnTo>
                <a:lnTo>
                  <a:pt x="393" y="272"/>
                </a:lnTo>
                <a:lnTo>
                  <a:pt x="393" y="274"/>
                </a:lnTo>
                <a:lnTo>
                  <a:pt x="393" y="276"/>
                </a:lnTo>
                <a:lnTo>
                  <a:pt x="392" y="278"/>
                </a:lnTo>
                <a:lnTo>
                  <a:pt x="392" y="280"/>
                </a:lnTo>
                <a:lnTo>
                  <a:pt x="391" y="282"/>
                </a:lnTo>
                <a:lnTo>
                  <a:pt x="390" y="283"/>
                </a:lnTo>
                <a:lnTo>
                  <a:pt x="389" y="285"/>
                </a:lnTo>
                <a:lnTo>
                  <a:pt x="387" y="286"/>
                </a:lnTo>
                <a:lnTo>
                  <a:pt x="386" y="287"/>
                </a:lnTo>
                <a:lnTo>
                  <a:pt x="385" y="289"/>
                </a:lnTo>
                <a:lnTo>
                  <a:pt x="383" y="289"/>
                </a:lnTo>
                <a:lnTo>
                  <a:pt x="381" y="290"/>
                </a:lnTo>
                <a:lnTo>
                  <a:pt x="380" y="291"/>
                </a:lnTo>
                <a:lnTo>
                  <a:pt x="378" y="291"/>
                </a:lnTo>
                <a:lnTo>
                  <a:pt x="376" y="292"/>
                </a:lnTo>
                <a:lnTo>
                  <a:pt x="374" y="292"/>
                </a:lnTo>
                <a:lnTo>
                  <a:pt x="372" y="292"/>
                </a:lnTo>
                <a:lnTo>
                  <a:pt x="370" y="291"/>
                </a:lnTo>
                <a:lnTo>
                  <a:pt x="368" y="291"/>
                </a:lnTo>
                <a:lnTo>
                  <a:pt x="366" y="290"/>
                </a:lnTo>
                <a:lnTo>
                  <a:pt x="365" y="289"/>
                </a:lnTo>
                <a:lnTo>
                  <a:pt x="363" y="289"/>
                </a:lnTo>
                <a:lnTo>
                  <a:pt x="361" y="287"/>
                </a:lnTo>
                <a:lnTo>
                  <a:pt x="360" y="286"/>
                </a:lnTo>
                <a:lnTo>
                  <a:pt x="359" y="285"/>
                </a:lnTo>
                <a:lnTo>
                  <a:pt x="358" y="283"/>
                </a:lnTo>
                <a:lnTo>
                  <a:pt x="357" y="282"/>
                </a:lnTo>
                <a:lnTo>
                  <a:pt x="356" y="280"/>
                </a:lnTo>
                <a:lnTo>
                  <a:pt x="355" y="278"/>
                </a:lnTo>
                <a:lnTo>
                  <a:pt x="355" y="276"/>
                </a:lnTo>
                <a:lnTo>
                  <a:pt x="354" y="274"/>
                </a:lnTo>
                <a:lnTo>
                  <a:pt x="354" y="272"/>
                </a:lnTo>
                <a:lnTo>
                  <a:pt x="354" y="270"/>
                </a:lnTo>
                <a:lnTo>
                  <a:pt x="355" y="269"/>
                </a:lnTo>
                <a:lnTo>
                  <a:pt x="355" y="267"/>
                </a:lnTo>
                <a:lnTo>
                  <a:pt x="356" y="265"/>
                </a:lnTo>
                <a:lnTo>
                  <a:pt x="357" y="263"/>
                </a:lnTo>
                <a:lnTo>
                  <a:pt x="358" y="262"/>
                </a:lnTo>
                <a:lnTo>
                  <a:pt x="359" y="260"/>
                </a:lnTo>
                <a:lnTo>
                  <a:pt x="360" y="259"/>
                </a:lnTo>
                <a:lnTo>
                  <a:pt x="361" y="257"/>
                </a:lnTo>
                <a:lnTo>
                  <a:pt x="363" y="256"/>
                </a:lnTo>
                <a:lnTo>
                  <a:pt x="365" y="255"/>
                </a:lnTo>
                <a:lnTo>
                  <a:pt x="366" y="255"/>
                </a:lnTo>
                <a:lnTo>
                  <a:pt x="368" y="254"/>
                </a:lnTo>
                <a:lnTo>
                  <a:pt x="370" y="253"/>
                </a:lnTo>
                <a:lnTo>
                  <a:pt x="372" y="253"/>
                </a:lnTo>
                <a:lnTo>
                  <a:pt x="374" y="253"/>
                </a:lnTo>
                <a:close/>
                <a:moveTo>
                  <a:pt x="222" y="253"/>
                </a:moveTo>
                <a:lnTo>
                  <a:pt x="223" y="253"/>
                </a:lnTo>
                <a:lnTo>
                  <a:pt x="225" y="253"/>
                </a:lnTo>
                <a:lnTo>
                  <a:pt x="227" y="254"/>
                </a:lnTo>
                <a:lnTo>
                  <a:pt x="229" y="255"/>
                </a:lnTo>
                <a:lnTo>
                  <a:pt x="231" y="255"/>
                </a:lnTo>
                <a:lnTo>
                  <a:pt x="232" y="256"/>
                </a:lnTo>
                <a:lnTo>
                  <a:pt x="234" y="257"/>
                </a:lnTo>
                <a:lnTo>
                  <a:pt x="235" y="259"/>
                </a:lnTo>
                <a:lnTo>
                  <a:pt x="236" y="260"/>
                </a:lnTo>
                <a:lnTo>
                  <a:pt x="237" y="262"/>
                </a:lnTo>
                <a:lnTo>
                  <a:pt x="238" y="263"/>
                </a:lnTo>
                <a:lnTo>
                  <a:pt x="239" y="265"/>
                </a:lnTo>
                <a:lnTo>
                  <a:pt x="240" y="267"/>
                </a:lnTo>
                <a:lnTo>
                  <a:pt x="240" y="269"/>
                </a:lnTo>
                <a:lnTo>
                  <a:pt x="241" y="270"/>
                </a:lnTo>
                <a:lnTo>
                  <a:pt x="241" y="272"/>
                </a:lnTo>
                <a:lnTo>
                  <a:pt x="241" y="274"/>
                </a:lnTo>
                <a:lnTo>
                  <a:pt x="240" y="276"/>
                </a:lnTo>
                <a:lnTo>
                  <a:pt x="240" y="278"/>
                </a:lnTo>
                <a:lnTo>
                  <a:pt x="239" y="280"/>
                </a:lnTo>
                <a:lnTo>
                  <a:pt x="238" y="282"/>
                </a:lnTo>
                <a:lnTo>
                  <a:pt x="237" y="283"/>
                </a:lnTo>
                <a:lnTo>
                  <a:pt x="236" y="285"/>
                </a:lnTo>
                <a:lnTo>
                  <a:pt x="235" y="286"/>
                </a:lnTo>
                <a:lnTo>
                  <a:pt x="234" y="287"/>
                </a:lnTo>
                <a:lnTo>
                  <a:pt x="232" y="289"/>
                </a:lnTo>
                <a:lnTo>
                  <a:pt x="231" y="289"/>
                </a:lnTo>
                <a:lnTo>
                  <a:pt x="229" y="290"/>
                </a:lnTo>
                <a:lnTo>
                  <a:pt x="227" y="291"/>
                </a:lnTo>
                <a:lnTo>
                  <a:pt x="225" y="291"/>
                </a:lnTo>
                <a:lnTo>
                  <a:pt x="223" y="292"/>
                </a:lnTo>
                <a:lnTo>
                  <a:pt x="222" y="292"/>
                </a:lnTo>
                <a:lnTo>
                  <a:pt x="219" y="292"/>
                </a:lnTo>
                <a:lnTo>
                  <a:pt x="218" y="291"/>
                </a:lnTo>
                <a:lnTo>
                  <a:pt x="216" y="291"/>
                </a:lnTo>
                <a:lnTo>
                  <a:pt x="214" y="290"/>
                </a:lnTo>
                <a:lnTo>
                  <a:pt x="212" y="289"/>
                </a:lnTo>
                <a:lnTo>
                  <a:pt x="211" y="289"/>
                </a:lnTo>
                <a:lnTo>
                  <a:pt x="209" y="287"/>
                </a:lnTo>
                <a:lnTo>
                  <a:pt x="208" y="286"/>
                </a:lnTo>
                <a:lnTo>
                  <a:pt x="207" y="285"/>
                </a:lnTo>
                <a:lnTo>
                  <a:pt x="205" y="283"/>
                </a:lnTo>
                <a:lnTo>
                  <a:pt x="205" y="282"/>
                </a:lnTo>
                <a:lnTo>
                  <a:pt x="204" y="280"/>
                </a:lnTo>
                <a:lnTo>
                  <a:pt x="203" y="278"/>
                </a:lnTo>
                <a:lnTo>
                  <a:pt x="203" y="276"/>
                </a:lnTo>
                <a:lnTo>
                  <a:pt x="202" y="274"/>
                </a:lnTo>
                <a:lnTo>
                  <a:pt x="202" y="272"/>
                </a:lnTo>
                <a:lnTo>
                  <a:pt x="202" y="270"/>
                </a:lnTo>
                <a:lnTo>
                  <a:pt x="203" y="269"/>
                </a:lnTo>
                <a:lnTo>
                  <a:pt x="203" y="267"/>
                </a:lnTo>
                <a:lnTo>
                  <a:pt x="204" y="265"/>
                </a:lnTo>
                <a:lnTo>
                  <a:pt x="205" y="263"/>
                </a:lnTo>
                <a:lnTo>
                  <a:pt x="205" y="262"/>
                </a:lnTo>
                <a:lnTo>
                  <a:pt x="207" y="260"/>
                </a:lnTo>
                <a:lnTo>
                  <a:pt x="208" y="259"/>
                </a:lnTo>
                <a:lnTo>
                  <a:pt x="209" y="257"/>
                </a:lnTo>
                <a:lnTo>
                  <a:pt x="211" y="256"/>
                </a:lnTo>
                <a:lnTo>
                  <a:pt x="212" y="255"/>
                </a:lnTo>
                <a:lnTo>
                  <a:pt x="214" y="255"/>
                </a:lnTo>
                <a:lnTo>
                  <a:pt x="216" y="254"/>
                </a:lnTo>
                <a:lnTo>
                  <a:pt x="218" y="253"/>
                </a:lnTo>
                <a:lnTo>
                  <a:pt x="219" y="253"/>
                </a:lnTo>
                <a:lnTo>
                  <a:pt x="222" y="253"/>
                </a:lnTo>
                <a:close/>
                <a:moveTo>
                  <a:pt x="172" y="253"/>
                </a:moveTo>
                <a:lnTo>
                  <a:pt x="174" y="253"/>
                </a:lnTo>
                <a:lnTo>
                  <a:pt x="176" y="253"/>
                </a:lnTo>
                <a:lnTo>
                  <a:pt x="177" y="254"/>
                </a:lnTo>
                <a:lnTo>
                  <a:pt x="179" y="255"/>
                </a:lnTo>
                <a:lnTo>
                  <a:pt x="181" y="255"/>
                </a:lnTo>
                <a:lnTo>
                  <a:pt x="183" y="256"/>
                </a:lnTo>
                <a:lnTo>
                  <a:pt x="184" y="257"/>
                </a:lnTo>
                <a:lnTo>
                  <a:pt x="185" y="259"/>
                </a:lnTo>
                <a:lnTo>
                  <a:pt x="187" y="260"/>
                </a:lnTo>
                <a:lnTo>
                  <a:pt x="188" y="262"/>
                </a:lnTo>
                <a:lnTo>
                  <a:pt x="189" y="263"/>
                </a:lnTo>
                <a:lnTo>
                  <a:pt x="190" y="265"/>
                </a:lnTo>
                <a:lnTo>
                  <a:pt x="190" y="267"/>
                </a:lnTo>
                <a:lnTo>
                  <a:pt x="191" y="269"/>
                </a:lnTo>
                <a:lnTo>
                  <a:pt x="191" y="270"/>
                </a:lnTo>
                <a:lnTo>
                  <a:pt x="191" y="272"/>
                </a:lnTo>
                <a:lnTo>
                  <a:pt x="191" y="274"/>
                </a:lnTo>
                <a:lnTo>
                  <a:pt x="191" y="276"/>
                </a:lnTo>
                <a:lnTo>
                  <a:pt x="190" y="278"/>
                </a:lnTo>
                <a:lnTo>
                  <a:pt x="190" y="280"/>
                </a:lnTo>
                <a:lnTo>
                  <a:pt x="189" y="282"/>
                </a:lnTo>
                <a:lnTo>
                  <a:pt x="188" y="283"/>
                </a:lnTo>
                <a:lnTo>
                  <a:pt x="187" y="285"/>
                </a:lnTo>
                <a:lnTo>
                  <a:pt x="185" y="286"/>
                </a:lnTo>
                <a:lnTo>
                  <a:pt x="184" y="287"/>
                </a:lnTo>
                <a:lnTo>
                  <a:pt x="183" y="289"/>
                </a:lnTo>
                <a:lnTo>
                  <a:pt x="181" y="289"/>
                </a:lnTo>
                <a:lnTo>
                  <a:pt x="179" y="290"/>
                </a:lnTo>
                <a:lnTo>
                  <a:pt x="177" y="291"/>
                </a:lnTo>
                <a:lnTo>
                  <a:pt x="176" y="291"/>
                </a:lnTo>
                <a:lnTo>
                  <a:pt x="174" y="292"/>
                </a:lnTo>
                <a:lnTo>
                  <a:pt x="172" y="292"/>
                </a:lnTo>
                <a:lnTo>
                  <a:pt x="170" y="292"/>
                </a:lnTo>
                <a:lnTo>
                  <a:pt x="168" y="291"/>
                </a:lnTo>
                <a:lnTo>
                  <a:pt x="166" y="291"/>
                </a:lnTo>
                <a:lnTo>
                  <a:pt x="164" y="290"/>
                </a:lnTo>
                <a:lnTo>
                  <a:pt x="163" y="289"/>
                </a:lnTo>
                <a:lnTo>
                  <a:pt x="161" y="289"/>
                </a:lnTo>
                <a:lnTo>
                  <a:pt x="160" y="287"/>
                </a:lnTo>
                <a:lnTo>
                  <a:pt x="158" y="286"/>
                </a:lnTo>
                <a:lnTo>
                  <a:pt x="157" y="285"/>
                </a:lnTo>
                <a:lnTo>
                  <a:pt x="156" y="283"/>
                </a:lnTo>
                <a:lnTo>
                  <a:pt x="155" y="282"/>
                </a:lnTo>
                <a:lnTo>
                  <a:pt x="154" y="280"/>
                </a:lnTo>
                <a:lnTo>
                  <a:pt x="153" y="278"/>
                </a:lnTo>
                <a:lnTo>
                  <a:pt x="153" y="276"/>
                </a:lnTo>
                <a:lnTo>
                  <a:pt x="153" y="274"/>
                </a:lnTo>
                <a:lnTo>
                  <a:pt x="153" y="272"/>
                </a:lnTo>
                <a:lnTo>
                  <a:pt x="153" y="270"/>
                </a:lnTo>
                <a:lnTo>
                  <a:pt x="153" y="269"/>
                </a:lnTo>
                <a:lnTo>
                  <a:pt x="153" y="267"/>
                </a:lnTo>
                <a:lnTo>
                  <a:pt x="154" y="265"/>
                </a:lnTo>
                <a:lnTo>
                  <a:pt x="155" y="263"/>
                </a:lnTo>
                <a:lnTo>
                  <a:pt x="156" y="262"/>
                </a:lnTo>
                <a:lnTo>
                  <a:pt x="157" y="260"/>
                </a:lnTo>
                <a:lnTo>
                  <a:pt x="158" y="259"/>
                </a:lnTo>
                <a:lnTo>
                  <a:pt x="160" y="257"/>
                </a:lnTo>
                <a:lnTo>
                  <a:pt x="161" y="256"/>
                </a:lnTo>
                <a:lnTo>
                  <a:pt x="163" y="255"/>
                </a:lnTo>
                <a:lnTo>
                  <a:pt x="164" y="255"/>
                </a:lnTo>
                <a:lnTo>
                  <a:pt x="166" y="254"/>
                </a:lnTo>
                <a:lnTo>
                  <a:pt x="168" y="253"/>
                </a:lnTo>
                <a:lnTo>
                  <a:pt x="170" y="253"/>
                </a:lnTo>
                <a:lnTo>
                  <a:pt x="172" y="253"/>
                </a:lnTo>
                <a:close/>
                <a:moveTo>
                  <a:pt x="120" y="253"/>
                </a:moveTo>
                <a:lnTo>
                  <a:pt x="122" y="253"/>
                </a:lnTo>
                <a:lnTo>
                  <a:pt x="124" y="253"/>
                </a:lnTo>
                <a:lnTo>
                  <a:pt x="126" y="254"/>
                </a:lnTo>
                <a:lnTo>
                  <a:pt x="127" y="255"/>
                </a:lnTo>
                <a:lnTo>
                  <a:pt x="129" y="255"/>
                </a:lnTo>
                <a:lnTo>
                  <a:pt x="131" y="256"/>
                </a:lnTo>
                <a:lnTo>
                  <a:pt x="132" y="257"/>
                </a:lnTo>
                <a:lnTo>
                  <a:pt x="134" y="259"/>
                </a:lnTo>
                <a:lnTo>
                  <a:pt x="135" y="260"/>
                </a:lnTo>
                <a:lnTo>
                  <a:pt x="136" y="262"/>
                </a:lnTo>
                <a:lnTo>
                  <a:pt x="137" y="263"/>
                </a:lnTo>
                <a:lnTo>
                  <a:pt x="138" y="265"/>
                </a:lnTo>
                <a:lnTo>
                  <a:pt x="138" y="267"/>
                </a:lnTo>
                <a:lnTo>
                  <a:pt x="139" y="269"/>
                </a:lnTo>
                <a:lnTo>
                  <a:pt x="139" y="270"/>
                </a:lnTo>
                <a:lnTo>
                  <a:pt x="139" y="272"/>
                </a:lnTo>
                <a:lnTo>
                  <a:pt x="139" y="274"/>
                </a:lnTo>
                <a:lnTo>
                  <a:pt x="139" y="276"/>
                </a:lnTo>
                <a:lnTo>
                  <a:pt x="138" y="278"/>
                </a:lnTo>
                <a:lnTo>
                  <a:pt x="138" y="280"/>
                </a:lnTo>
                <a:lnTo>
                  <a:pt x="137" y="282"/>
                </a:lnTo>
                <a:lnTo>
                  <a:pt x="136" y="283"/>
                </a:lnTo>
                <a:lnTo>
                  <a:pt x="135" y="285"/>
                </a:lnTo>
                <a:lnTo>
                  <a:pt x="134" y="286"/>
                </a:lnTo>
                <a:lnTo>
                  <a:pt x="132" y="287"/>
                </a:lnTo>
                <a:lnTo>
                  <a:pt x="131" y="289"/>
                </a:lnTo>
                <a:lnTo>
                  <a:pt x="129" y="289"/>
                </a:lnTo>
                <a:lnTo>
                  <a:pt x="127" y="290"/>
                </a:lnTo>
                <a:lnTo>
                  <a:pt x="126" y="291"/>
                </a:lnTo>
                <a:lnTo>
                  <a:pt x="124" y="291"/>
                </a:lnTo>
                <a:lnTo>
                  <a:pt x="122" y="292"/>
                </a:lnTo>
                <a:lnTo>
                  <a:pt x="120" y="292"/>
                </a:lnTo>
                <a:lnTo>
                  <a:pt x="118" y="292"/>
                </a:lnTo>
                <a:lnTo>
                  <a:pt x="116" y="291"/>
                </a:lnTo>
                <a:lnTo>
                  <a:pt x="114" y="291"/>
                </a:lnTo>
                <a:lnTo>
                  <a:pt x="113" y="290"/>
                </a:lnTo>
                <a:lnTo>
                  <a:pt x="111" y="289"/>
                </a:lnTo>
                <a:lnTo>
                  <a:pt x="109" y="289"/>
                </a:lnTo>
                <a:lnTo>
                  <a:pt x="108" y="287"/>
                </a:lnTo>
                <a:lnTo>
                  <a:pt x="107" y="286"/>
                </a:lnTo>
                <a:lnTo>
                  <a:pt x="105" y="285"/>
                </a:lnTo>
                <a:lnTo>
                  <a:pt x="104" y="283"/>
                </a:lnTo>
                <a:lnTo>
                  <a:pt x="103" y="282"/>
                </a:lnTo>
                <a:lnTo>
                  <a:pt x="102" y="280"/>
                </a:lnTo>
                <a:lnTo>
                  <a:pt x="102" y="278"/>
                </a:lnTo>
                <a:lnTo>
                  <a:pt x="101" y="276"/>
                </a:lnTo>
                <a:lnTo>
                  <a:pt x="101" y="274"/>
                </a:lnTo>
                <a:lnTo>
                  <a:pt x="101" y="272"/>
                </a:lnTo>
                <a:lnTo>
                  <a:pt x="101" y="270"/>
                </a:lnTo>
                <a:lnTo>
                  <a:pt x="101" y="269"/>
                </a:lnTo>
                <a:lnTo>
                  <a:pt x="102" y="267"/>
                </a:lnTo>
                <a:lnTo>
                  <a:pt x="102" y="265"/>
                </a:lnTo>
                <a:lnTo>
                  <a:pt x="103" y="263"/>
                </a:lnTo>
                <a:lnTo>
                  <a:pt x="104" y="262"/>
                </a:lnTo>
                <a:lnTo>
                  <a:pt x="105" y="260"/>
                </a:lnTo>
                <a:lnTo>
                  <a:pt x="107" y="259"/>
                </a:lnTo>
                <a:lnTo>
                  <a:pt x="108" y="257"/>
                </a:lnTo>
                <a:lnTo>
                  <a:pt x="109" y="256"/>
                </a:lnTo>
                <a:lnTo>
                  <a:pt x="111" y="255"/>
                </a:lnTo>
                <a:lnTo>
                  <a:pt x="113" y="255"/>
                </a:lnTo>
                <a:lnTo>
                  <a:pt x="114" y="254"/>
                </a:lnTo>
                <a:lnTo>
                  <a:pt x="116" y="253"/>
                </a:lnTo>
                <a:lnTo>
                  <a:pt x="118" y="253"/>
                </a:lnTo>
                <a:lnTo>
                  <a:pt x="120" y="253"/>
                </a:lnTo>
                <a:close/>
                <a:moveTo>
                  <a:pt x="69" y="253"/>
                </a:moveTo>
                <a:lnTo>
                  <a:pt x="71" y="253"/>
                </a:lnTo>
                <a:lnTo>
                  <a:pt x="73" y="253"/>
                </a:lnTo>
                <a:lnTo>
                  <a:pt x="75" y="254"/>
                </a:lnTo>
                <a:lnTo>
                  <a:pt x="77" y="255"/>
                </a:lnTo>
                <a:lnTo>
                  <a:pt x="79" y="255"/>
                </a:lnTo>
                <a:lnTo>
                  <a:pt x="80" y="256"/>
                </a:lnTo>
                <a:lnTo>
                  <a:pt x="82" y="257"/>
                </a:lnTo>
                <a:lnTo>
                  <a:pt x="83" y="259"/>
                </a:lnTo>
                <a:lnTo>
                  <a:pt x="84" y="260"/>
                </a:lnTo>
                <a:lnTo>
                  <a:pt x="85" y="262"/>
                </a:lnTo>
                <a:lnTo>
                  <a:pt x="86" y="263"/>
                </a:lnTo>
                <a:lnTo>
                  <a:pt x="87" y="265"/>
                </a:lnTo>
                <a:lnTo>
                  <a:pt x="88" y="267"/>
                </a:lnTo>
                <a:lnTo>
                  <a:pt x="88" y="269"/>
                </a:lnTo>
                <a:lnTo>
                  <a:pt x="88" y="270"/>
                </a:lnTo>
                <a:lnTo>
                  <a:pt x="89" y="272"/>
                </a:lnTo>
                <a:lnTo>
                  <a:pt x="88" y="274"/>
                </a:lnTo>
                <a:lnTo>
                  <a:pt x="88" y="276"/>
                </a:lnTo>
                <a:lnTo>
                  <a:pt x="88" y="278"/>
                </a:lnTo>
                <a:lnTo>
                  <a:pt x="87" y="280"/>
                </a:lnTo>
                <a:lnTo>
                  <a:pt x="86" y="282"/>
                </a:lnTo>
                <a:lnTo>
                  <a:pt x="85" y="283"/>
                </a:lnTo>
                <a:lnTo>
                  <a:pt x="84" y="285"/>
                </a:lnTo>
                <a:lnTo>
                  <a:pt x="83" y="286"/>
                </a:lnTo>
                <a:lnTo>
                  <a:pt x="82" y="287"/>
                </a:lnTo>
                <a:lnTo>
                  <a:pt x="80" y="289"/>
                </a:lnTo>
                <a:lnTo>
                  <a:pt x="79" y="289"/>
                </a:lnTo>
                <a:lnTo>
                  <a:pt x="77" y="290"/>
                </a:lnTo>
                <a:lnTo>
                  <a:pt x="75" y="291"/>
                </a:lnTo>
                <a:lnTo>
                  <a:pt x="73" y="291"/>
                </a:lnTo>
                <a:lnTo>
                  <a:pt x="71" y="292"/>
                </a:lnTo>
                <a:lnTo>
                  <a:pt x="69" y="292"/>
                </a:lnTo>
                <a:lnTo>
                  <a:pt x="67" y="292"/>
                </a:lnTo>
                <a:lnTo>
                  <a:pt x="66" y="291"/>
                </a:lnTo>
                <a:lnTo>
                  <a:pt x="64" y="291"/>
                </a:lnTo>
                <a:lnTo>
                  <a:pt x="62" y="290"/>
                </a:lnTo>
                <a:lnTo>
                  <a:pt x="60" y="289"/>
                </a:lnTo>
                <a:lnTo>
                  <a:pt x="59" y="289"/>
                </a:lnTo>
                <a:lnTo>
                  <a:pt x="57" y="287"/>
                </a:lnTo>
                <a:lnTo>
                  <a:pt x="56" y="286"/>
                </a:lnTo>
                <a:lnTo>
                  <a:pt x="55" y="285"/>
                </a:lnTo>
                <a:lnTo>
                  <a:pt x="54" y="283"/>
                </a:lnTo>
                <a:lnTo>
                  <a:pt x="53" y="282"/>
                </a:lnTo>
                <a:lnTo>
                  <a:pt x="52" y="280"/>
                </a:lnTo>
                <a:lnTo>
                  <a:pt x="51" y="278"/>
                </a:lnTo>
                <a:lnTo>
                  <a:pt x="51" y="276"/>
                </a:lnTo>
                <a:lnTo>
                  <a:pt x="50" y="274"/>
                </a:lnTo>
                <a:lnTo>
                  <a:pt x="50" y="272"/>
                </a:lnTo>
                <a:lnTo>
                  <a:pt x="50" y="270"/>
                </a:lnTo>
                <a:lnTo>
                  <a:pt x="51" y="269"/>
                </a:lnTo>
                <a:lnTo>
                  <a:pt x="51" y="267"/>
                </a:lnTo>
                <a:lnTo>
                  <a:pt x="52" y="265"/>
                </a:lnTo>
                <a:lnTo>
                  <a:pt x="53" y="263"/>
                </a:lnTo>
                <a:lnTo>
                  <a:pt x="54" y="262"/>
                </a:lnTo>
                <a:lnTo>
                  <a:pt x="55" y="260"/>
                </a:lnTo>
                <a:lnTo>
                  <a:pt x="56" y="259"/>
                </a:lnTo>
                <a:lnTo>
                  <a:pt x="57" y="257"/>
                </a:lnTo>
                <a:lnTo>
                  <a:pt x="59" y="256"/>
                </a:lnTo>
                <a:lnTo>
                  <a:pt x="60" y="255"/>
                </a:lnTo>
                <a:lnTo>
                  <a:pt x="62" y="255"/>
                </a:lnTo>
                <a:lnTo>
                  <a:pt x="64" y="254"/>
                </a:lnTo>
                <a:lnTo>
                  <a:pt x="66" y="253"/>
                </a:lnTo>
                <a:lnTo>
                  <a:pt x="67" y="253"/>
                </a:lnTo>
                <a:lnTo>
                  <a:pt x="69" y="253"/>
                </a:lnTo>
                <a:close/>
                <a:moveTo>
                  <a:pt x="575" y="202"/>
                </a:moveTo>
                <a:lnTo>
                  <a:pt x="577" y="202"/>
                </a:lnTo>
                <a:lnTo>
                  <a:pt x="579" y="202"/>
                </a:lnTo>
                <a:lnTo>
                  <a:pt x="581" y="203"/>
                </a:lnTo>
                <a:lnTo>
                  <a:pt x="582" y="203"/>
                </a:lnTo>
                <a:lnTo>
                  <a:pt x="584" y="204"/>
                </a:lnTo>
                <a:lnTo>
                  <a:pt x="586" y="205"/>
                </a:lnTo>
                <a:lnTo>
                  <a:pt x="588" y="206"/>
                </a:lnTo>
                <a:lnTo>
                  <a:pt x="589" y="207"/>
                </a:lnTo>
                <a:lnTo>
                  <a:pt x="590" y="208"/>
                </a:lnTo>
                <a:lnTo>
                  <a:pt x="591" y="209"/>
                </a:lnTo>
                <a:lnTo>
                  <a:pt x="593" y="211"/>
                </a:lnTo>
                <a:lnTo>
                  <a:pt x="594" y="212"/>
                </a:lnTo>
                <a:lnTo>
                  <a:pt x="594" y="214"/>
                </a:lnTo>
                <a:lnTo>
                  <a:pt x="595" y="216"/>
                </a:lnTo>
                <a:lnTo>
                  <a:pt x="596" y="218"/>
                </a:lnTo>
                <a:lnTo>
                  <a:pt x="596" y="220"/>
                </a:lnTo>
                <a:lnTo>
                  <a:pt x="596" y="222"/>
                </a:lnTo>
                <a:lnTo>
                  <a:pt x="596" y="223"/>
                </a:lnTo>
                <a:lnTo>
                  <a:pt x="596" y="225"/>
                </a:lnTo>
                <a:lnTo>
                  <a:pt x="595" y="227"/>
                </a:lnTo>
                <a:lnTo>
                  <a:pt x="594" y="229"/>
                </a:lnTo>
                <a:lnTo>
                  <a:pt x="594" y="231"/>
                </a:lnTo>
                <a:lnTo>
                  <a:pt x="593" y="232"/>
                </a:lnTo>
                <a:lnTo>
                  <a:pt x="591" y="234"/>
                </a:lnTo>
                <a:lnTo>
                  <a:pt x="590" y="235"/>
                </a:lnTo>
                <a:lnTo>
                  <a:pt x="589" y="236"/>
                </a:lnTo>
                <a:lnTo>
                  <a:pt x="588" y="238"/>
                </a:lnTo>
                <a:lnTo>
                  <a:pt x="586" y="238"/>
                </a:lnTo>
                <a:lnTo>
                  <a:pt x="584" y="239"/>
                </a:lnTo>
                <a:lnTo>
                  <a:pt x="582" y="240"/>
                </a:lnTo>
                <a:lnTo>
                  <a:pt x="581" y="240"/>
                </a:lnTo>
                <a:lnTo>
                  <a:pt x="579" y="241"/>
                </a:lnTo>
                <a:lnTo>
                  <a:pt x="577" y="241"/>
                </a:lnTo>
                <a:lnTo>
                  <a:pt x="575" y="241"/>
                </a:lnTo>
                <a:lnTo>
                  <a:pt x="573" y="240"/>
                </a:lnTo>
                <a:lnTo>
                  <a:pt x="571" y="240"/>
                </a:lnTo>
                <a:lnTo>
                  <a:pt x="569" y="239"/>
                </a:lnTo>
                <a:lnTo>
                  <a:pt x="568" y="238"/>
                </a:lnTo>
                <a:lnTo>
                  <a:pt x="566" y="238"/>
                </a:lnTo>
                <a:lnTo>
                  <a:pt x="564" y="236"/>
                </a:lnTo>
                <a:lnTo>
                  <a:pt x="563" y="235"/>
                </a:lnTo>
                <a:lnTo>
                  <a:pt x="562" y="234"/>
                </a:lnTo>
                <a:lnTo>
                  <a:pt x="561" y="232"/>
                </a:lnTo>
                <a:lnTo>
                  <a:pt x="560" y="231"/>
                </a:lnTo>
                <a:lnTo>
                  <a:pt x="559" y="229"/>
                </a:lnTo>
                <a:lnTo>
                  <a:pt x="558" y="227"/>
                </a:lnTo>
                <a:lnTo>
                  <a:pt x="558" y="225"/>
                </a:lnTo>
                <a:lnTo>
                  <a:pt x="558" y="223"/>
                </a:lnTo>
                <a:lnTo>
                  <a:pt x="557" y="222"/>
                </a:lnTo>
                <a:lnTo>
                  <a:pt x="558" y="220"/>
                </a:lnTo>
                <a:lnTo>
                  <a:pt x="558" y="218"/>
                </a:lnTo>
                <a:lnTo>
                  <a:pt x="558" y="216"/>
                </a:lnTo>
                <a:lnTo>
                  <a:pt x="559" y="214"/>
                </a:lnTo>
                <a:lnTo>
                  <a:pt x="560" y="212"/>
                </a:lnTo>
                <a:lnTo>
                  <a:pt x="561" y="211"/>
                </a:lnTo>
                <a:lnTo>
                  <a:pt x="562" y="209"/>
                </a:lnTo>
                <a:lnTo>
                  <a:pt x="563" y="208"/>
                </a:lnTo>
                <a:lnTo>
                  <a:pt x="564" y="207"/>
                </a:lnTo>
                <a:lnTo>
                  <a:pt x="566" y="206"/>
                </a:lnTo>
                <a:lnTo>
                  <a:pt x="568" y="205"/>
                </a:lnTo>
                <a:lnTo>
                  <a:pt x="569" y="204"/>
                </a:lnTo>
                <a:lnTo>
                  <a:pt x="571" y="203"/>
                </a:lnTo>
                <a:lnTo>
                  <a:pt x="573" y="203"/>
                </a:lnTo>
                <a:lnTo>
                  <a:pt x="575" y="202"/>
                </a:lnTo>
                <a:close/>
                <a:moveTo>
                  <a:pt x="524" y="202"/>
                </a:moveTo>
                <a:lnTo>
                  <a:pt x="526" y="202"/>
                </a:lnTo>
                <a:lnTo>
                  <a:pt x="528" y="202"/>
                </a:lnTo>
                <a:lnTo>
                  <a:pt x="530" y="203"/>
                </a:lnTo>
                <a:lnTo>
                  <a:pt x="532" y="203"/>
                </a:lnTo>
                <a:lnTo>
                  <a:pt x="533" y="204"/>
                </a:lnTo>
                <a:lnTo>
                  <a:pt x="535" y="205"/>
                </a:lnTo>
                <a:lnTo>
                  <a:pt x="537" y="206"/>
                </a:lnTo>
                <a:lnTo>
                  <a:pt x="538" y="207"/>
                </a:lnTo>
                <a:lnTo>
                  <a:pt x="540" y="208"/>
                </a:lnTo>
                <a:lnTo>
                  <a:pt x="541" y="209"/>
                </a:lnTo>
                <a:lnTo>
                  <a:pt x="542" y="211"/>
                </a:lnTo>
                <a:lnTo>
                  <a:pt x="543" y="212"/>
                </a:lnTo>
                <a:lnTo>
                  <a:pt x="544" y="214"/>
                </a:lnTo>
                <a:lnTo>
                  <a:pt x="544" y="216"/>
                </a:lnTo>
                <a:lnTo>
                  <a:pt x="545" y="218"/>
                </a:lnTo>
                <a:lnTo>
                  <a:pt x="545" y="220"/>
                </a:lnTo>
                <a:lnTo>
                  <a:pt x="545" y="222"/>
                </a:lnTo>
                <a:lnTo>
                  <a:pt x="545" y="223"/>
                </a:lnTo>
                <a:lnTo>
                  <a:pt x="545" y="225"/>
                </a:lnTo>
                <a:lnTo>
                  <a:pt x="544" y="227"/>
                </a:lnTo>
                <a:lnTo>
                  <a:pt x="544" y="229"/>
                </a:lnTo>
                <a:lnTo>
                  <a:pt x="543" y="231"/>
                </a:lnTo>
                <a:lnTo>
                  <a:pt x="542" y="232"/>
                </a:lnTo>
                <a:lnTo>
                  <a:pt x="541" y="234"/>
                </a:lnTo>
                <a:lnTo>
                  <a:pt x="540" y="235"/>
                </a:lnTo>
                <a:lnTo>
                  <a:pt x="538" y="236"/>
                </a:lnTo>
                <a:lnTo>
                  <a:pt x="537" y="238"/>
                </a:lnTo>
                <a:lnTo>
                  <a:pt x="535" y="238"/>
                </a:lnTo>
                <a:lnTo>
                  <a:pt x="533" y="239"/>
                </a:lnTo>
                <a:lnTo>
                  <a:pt x="532" y="240"/>
                </a:lnTo>
                <a:lnTo>
                  <a:pt x="530" y="240"/>
                </a:lnTo>
                <a:lnTo>
                  <a:pt x="528" y="241"/>
                </a:lnTo>
                <a:lnTo>
                  <a:pt x="526" y="241"/>
                </a:lnTo>
                <a:lnTo>
                  <a:pt x="524" y="241"/>
                </a:lnTo>
                <a:lnTo>
                  <a:pt x="522" y="240"/>
                </a:lnTo>
                <a:lnTo>
                  <a:pt x="520" y="240"/>
                </a:lnTo>
                <a:lnTo>
                  <a:pt x="518" y="239"/>
                </a:lnTo>
                <a:lnTo>
                  <a:pt x="517" y="238"/>
                </a:lnTo>
                <a:lnTo>
                  <a:pt x="515" y="238"/>
                </a:lnTo>
                <a:lnTo>
                  <a:pt x="514" y="236"/>
                </a:lnTo>
                <a:lnTo>
                  <a:pt x="512" y="235"/>
                </a:lnTo>
                <a:lnTo>
                  <a:pt x="511" y="234"/>
                </a:lnTo>
                <a:lnTo>
                  <a:pt x="510" y="232"/>
                </a:lnTo>
                <a:lnTo>
                  <a:pt x="509" y="231"/>
                </a:lnTo>
                <a:lnTo>
                  <a:pt x="508" y="229"/>
                </a:lnTo>
                <a:lnTo>
                  <a:pt x="507" y="227"/>
                </a:lnTo>
                <a:lnTo>
                  <a:pt x="507" y="225"/>
                </a:lnTo>
                <a:lnTo>
                  <a:pt x="507" y="223"/>
                </a:lnTo>
                <a:lnTo>
                  <a:pt x="507" y="222"/>
                </a:lnTo>
                <a:lnTo>
                  <a:pt x="507" y="220"/>
                </a:lnTo>
                <a:lnTo>
                  <a:pt x="507" y="218"/>
                </a:lnTo>
                <a:lnTo>
                  <a:pt x="507" y="216"/>
                </a:lnTo>
                <a:lnTo>
                  <a:pt x="508" y="214"/>
                </a:lnTo>
                <a:lnTo>
                  <a:pt x="509" y="212"/>
                </a:lnTo>
                <a:lnTo>
                  <a:pt x="510" y="211"/>
                </a:lnTo>
                <a:lnTo>
                  <a:pt x="511" y="209"/>
                </a:lnTo>
                <a:lnTo>
                  <a:pt x="512" y="208"/>
                </a:lnTo>
                <a:lnTo>
                  <a:pt x="514" y="207"/>
                </a:lnTo>
                <a:lnTo>
                  <a:pt x="515" y="206"/>
                </a:lnTo>
                <a:lnTo>
                  <a:pt x="517" y="205"/>
                </a:lnTo>
                <a:lnTo>
                  <a:pt x="518" y="204"/>
                </a:lnTo>
                <a:lnTo>
                  <a:pt x="520" y="203"/>
                </a:lnTo>
                <a:lnTo>
                  <a:pt x="522" y="203"/>
                </a:lnTo>
                <a:lnTo>
                  <a:pt x="524" y="202"/>
                </a:lnTo>
                <a:close/>
                <a:moveTo>
                  <a:pt x="474" y="202"/>
                </a:moveTo>
                <a:lnTo>
                  <a:pt x="476" y="202"/>
                </a:lnTo>
                <a:lnTo>
                  <a:pt x="478" y="202"/>
                </a:lnTo>
                <a:lnTo>
                  <a:pt x="480" y="203"/>
                </a:lnTo>
                <a:lnTo>
                  <a:pt x="482" y="203"/>
                </a:lnTo>
                <a:lnTo>
                  <a:pt x="484" y="204"/>
                </a:lnTo>
                <a:lnTo>
                  <a:pt x="485" y="205"/>
                </a:lnTo>
                <a:lnTo>
                  <a:pt x="487" y="206"/>
                </a:lnTo>
                <a:lnTo>
                  <a:pt x="488" y="207"/>
                </a:lnTo>
                <a:lnTo>
                  <a:pt x="490" y="208"/>
                </a:lnTo>
                <a:lnTo>
                  <a:pt x="491" y="209"/>
                </a:lnTo>
                <a:lnTo>
                  <a:pt x="492" y="211"/>
                </a:lnTo>
                <a:lnTo>
                  <a:pt x="493" y="212"/>
                </a:lnTo>
                <a:lnTo>
                  <a:pt x="494" y="214"/>
                </a:lnTo>
                <a:lnTo>
                  <a:pt x="495" y="216"/>
                </a:lnTo>
                <a:lnTo>
                  <a:pt x="495" y="218"/>
                </a:lnTo>
                <a:lnTo>
                  <a:pt x="495" y="220"/>
                </a:lnTo>
                <a:lnTo>
                  <a:pt x="496" y="222"/>
                </a:lnTo>
                <a:lnTo>
                  <a:pt x="495" y="223"/>
                </a:lnTo>
                <a:lnTo>
                  <a:pt x="495" y="225"/>
                </a:lnTo>
                <a:lnTo>
                  <a:pt x="495" y="227"/>
                </a:lnTo>
                <a:lnTo>
                  <a:pt x="494" y="229"/>
                </a:lnTo>
                <a:lnTo>
                  <a:pt x="493" y="231"/>
                </a:lnTo>
                <a:lnTo>
                  <a:pt x="492" y="232"/>
                </a:lnTo>
                <a:lnTo>
                  <a:pt x="491" y="234"/>
                </a:lnTo>
                <a:lnTo>
                  <a:pt x="490" y="235"/>
                </a:lnTo>
                <a:lnTo>
                  <a:pt x="488" y="236"/>
                </a:lnTo>
                <a:lnTo>
                  <a:pt x="487" y="238"/>
                </a:lnTo>
                <a:lnTo>
                  <a:pt x="485" y="238"/>
                </a:lnTo>
                <a:lnTo>
                  <a:pt x="484" y="239"/>
                </a:lnTo>
                <a:lnTo>
                  <a:pt x="482" y="240"/>
                </a:lnTo>
                <a:lnTo>
                  <a:pt x="480" y="240"/>
                </a:lnTo>
                <a:lnTo>
                  <a:pt x="478" y="241"/>
                </a:lnTo>
                <a:lnTo>
                  <a:pt x="476" y="241"/>
                </a:lnTo>
                <a:lnTo>
                  <a:pt x="474" y="241"/>
                </a:lnTo>
                <a:lnTo>
                  <a:pt x="472" y="240"/>
                </a:lnTo>
                <a:lnTo>
                  <a:pt x="471" y="240"/>
                </a:lnTo>
                <a:lnTo>
                  <a:pt x="469" y="239"/>
                </a:lnTo>
                <a:lnTo>
                  <a:pt x="467" y="238"/>
                </a:lnTo>
                <a:lnTo>
                  <a:pt x="466" y="238"/>
                </a:lnTo>
                <a:lnTo>
                  <a:pt x="464" y="236"/>
                </a:lnTo>
                <a:lnTo>
                  <a:pt x="463" y="235"/>
                </a:lnTo>
                <a:lnTo>
                  <a:pt x="461" y="234"/>
                </a:lnTo>
                <a:lnTo>
                  <a:pt x="460" y="232"/>
                </a:lnTo>
                <a:lnTo>
                  <a:pt x="459" y="231"/>
                </a:lnTo>
                <a:lnTo>
                  <a:pt x="459" y="229"/>
                </a:lnTo>
                <a:lnTo>
                  <a:pt x="458" y="227"/>
                </a:lnTo>
                <a:lnTo>
                  <a:pt x="458" y="225"/>
                </a:lnTo>
                <a:lnTo>
                  <a:pt x="457" y="223"/>
                </a:lnTo>
                <a:lnTo>
                  <a:pt x="457" y="222"/>
                </a:lnTo>
                <a:lnTo>
                  <a:pt x="457" y="220"/>
                </a:lnTo>
                <a:lnTo>
                  <a:pt x="458" y="218"/>
                </a:lnTo>
                <a:lnTo>
                  <a:pt x="458" y="216"/>
                </a:lnTo>
                <a:lnTo>
                  <a:pt x="459" y="214"/>
                </a:lnTo>
                <a:lnTo>
                  <a:pt x="459" y="212"/>
                </a:lnTo>
                <a:lnTo>
                  <a:pt x="460" y="211"/>
                </a:lnTo>
                <a:lnTo>
                  <a:pt x="461" y="209"/>
                </a:lnTo>
                <a:lnTo>
                  <a:pt x="463" y="208"/>
                </a:lnTo>
                <a:lnTo>
                  <a:pt x="464" y="207"/>
                </a:lnTo>
                <a:lnTo>
                  <a:pt x="466" y="206"/>
                </a:lnTo>
                <a:lnTo>
                  <a:pt x="467" y="205"/>
                </a:lnTo>
                <a:lnTo>
                  <a:pt x="469" y="204"/>
                </a:lnTo>
                <a:lnTo>
                  <a:pt x="471" y="203"/>
                </a:lnTo>
                <a:lnTo>
                  <a:pt x="472" y="203"/>
                </a:lnTo>
                <a:lnTo>
                  <a:pt x="474" y="202"/>
                </a:lnTo>
                <a:close/>
                <a:moveTo>
                  <a:pt x="422" y="202"/>
                </a:moveTo>
                <a:lnTo>
                  <a:pt x="425" y="202"/>
                </a:lnTo>
                <a:lnTo>
                  <a:pt x="426" y="202"/>
                </a:lnTo>
                <a:lnTo>
                  <a:pt x="428" y="203"/>
                </a:lnTo>
                <a:lnTo>
                  <a:pt x="430" y="203"/>
                </a:lnTo>
                <a:lnTo>
                  <a:pt x="432" y="204"/>
                </a:lnTo>
                <a:lnTo>
                  <a:pt x="434" y="205"/>
                </a:lnTo>
                <a:lnTo>
                  <a:pt x="435" y="206"/>
                </a:lnTo>
                <a:lnTo>
                  <a:pt x="437" y="207"/>
                </a:lnTo>
                <a:lnTo>
                  <a:pt x="438" y="208"/>
                </a:lnTo>
                <a:lnTo>
                  <a:pt x="439" y="209"/>
                </a:lnTo>
                <a:lnTo>
                  <a:pt x="440" y="211"/>
                </a:lnTo>
                <a:lnTo>
                  <a:pt x="442" y="212"/>
                </a:lnTo>
                <a:lnTo>
                  <a:pt x="442" y="214"/>
                </a:lnTo>
                <a:lnTo>
                  <a:pt x="443" y="216"/>
                </a:lnTo>
                <a:lnTo>
                  <a:pt x="443" y="218"/>
                </a:lnTo>
                <a:lnTo>
                  <a:pt x="444" y="220"/>
                </a:lnTo>
                <a:lnTo>
                  <a:pt x="444" y="222"/>
                </a:lnTo>
                <a:lnTo>
                  <a:pt x="444" y="223"/>
                </a:lnTo>
                <a:lnTo>
                  <a:pt x="443" y="225"/>
                </a:lnTo>
                <a:lnTo>
                  <a:pt x="443" y="227"/>
                </a:lnTo>
                <a:lnTo>
                  <a:pt x="442" y="229"/>
                </a:lnTo>
                <a:lnTo>
                  <a:pt x="442" y="231"/>
                </a:lnTo>
                <a:lnTo>
                  <a:pt x="440" y="232"/>
                </a:lnTo>
                <a:lnTo>
                  <a:pt x="439" y="234"/>
                </a:lnTo>
                <a:lnTo>
                  <a:pt x="438" y="235"/>
                </a:lnTo>
                <a:lnTo>
                  <a:pt x="437" y="236"/>
                </a:lnTo>
                <a:lnTo>
                  <a:pt x="435" y="238"/>
                </a:lnTo>
                <a:lnTo>
                  <a:pt x="434" y="238"/>
                </a:lnTo>
                <a:lnTo>
                  <a:pt x="432" y="239"/>
                </a:lnTo>
                <a:lnTo>
                  <a:pt x="430" y="240"/>
                </a:lnTo>
                <a:lnTo>
                  <a:pt x="428" y="240"/>
                </a:lnTo>
                <a:lnTo>
                  <a:pt x="426" y="241"/>
                </a:lnTo>
                <a:lnTo>
                  <a:pt x="425" y="241"/>
                </a:lnTo>
                <a:lnTo>
                  <a:pt x="422" y="241"/>
                </a:lnTo>
                <a:lnTo>
                  <a:pt x="421" y="240"/>
                </a:lnTo>
                <a:lnTo>
                  <a:pt x="419" y="240"/>
                </a:lnTo>
                <a:lnTo>
                  <a:pt x="417" y="239"/>
                </a:lnTo>
                <a:lnTo>
                  <a:pt x="415" y="238"/>
                </a:lnTo>
                <a:lnTo>
                  <a:pt x="414" y="238"/>
                </a:lnTo>
                <a:lnTo>
                  <a:pt x="412" y="236"/>
                </a:lnTo>
                <a:lnTo>
                  <a:pt x="411" y="235"/>
                </a:lnTo>
                <a:lnTo>
                  <a:pt x="410" y="234"/>
                </a:lnTo>
                <a:lnTo>
                  <a:pt x="408" y="232"/>
                </a:lnTo>
                <a:lnTo>
                  <a:pt x="407" y="231"/>
                </a:lnTo>
                <a:lnTo>
                  <a:pt x="407" y="229"/>
                </a:lnTo>
                <a:lnTo>
                  <a:pt x="406" y="227"/>
                </a:lnTo>
                <a:lnTo>
                  <a:pt x="405" y="225"/>
                </a:lnTo>
                <a:lnTo>
                  <a:pt x="405" y="223"/>
                </a:lnTo>
                <a:lnTo>
                  <a:pt x="405" y="222"/>
                </a:lnTo>
                <a:lnTo>
                  <a:pt x="405" y="220"/>
                </a:lnTo>
                <a:lnTo>
                  <a:pt x="405" y="218"/>
                </a:lnTo>
                <a:lnTo>
                  <a:pt x="406" y="216"/>
                </a:lnTo>
                <a:lnTo>
                  <a:pt x="407" y="214"/>
                </a:lnTo>
                <a:lnTo>
                  <a:pt x="407" y="212"/>
                </a:lnTo>
                <a:lnTo>
                  <a:pt x="408" y="211"/>
                </a:lnTo>
                <a:lnTo>
                  <a:pt x="410" y="209"/>
                </a:lnTo>
                <a:lnTo>
                  <a:pt x="411" y="208"/>
                </a:lnTo>
                <a:lnTo>
                  <a:pt x="412" y="207"/>
                </a:lnTo>
                <a:lnTo>
                  <a:pt x="414" y="206"/>
                </a:lnTo>
                <a:lnTo>
                  <a:pt x="415" y="205"/>
                </a:lnTo>
                <a:lnTo>
                  <a:pt x="417" y="204"/>
                </a:lnTo>
                <a:lnTo>
                  <a:pt x="419" y="203"/>
                </a:lnTo>
                <a:lnTo>
                  <a:pt x="421" y="203"/>
                </a:lnTo>
                <a:lnTo>
                  <a:pt x="422" y="202"/>
                </a:lnTo>
                <a:close/>
                <a:moveTo>
                  <a:pt x="270" y="202"/>
                </a:moveTo>
                <a:lnTo>
                  <a:pt x="272" y="202"/>
                </a:lnTo>
                <a:lnTo>
                  <a:pt x="274" y="202"/>
                </a:lnTo>
                <a:lnTo>
                  <a:pt x="276" y="203"/>
                </a:lnTo>
                <a:lnTo>
                  <a:pt x="278" y="203"/>
                </a:lnTo>
                <a:lnTo>
                  <a:pt x="280" y="204"/>
                </a:lnTo>
                <a:lnTo>
                  <a:pt x="281" y="205"/>
                </a:lnTo>
                <a:lnTo>
                  <a:pt x="283" y="206"/>
                </a:lnTo>
                <a:lnTo>
                  <a:pt x="284" y="207"/>
                </a:lnTo>
                <a:lnTo>
                  <a:pt x="286" y="208"/>
                </a:lnTo>
                <a:lnTo>
                  <a:pt x="287" y="209"/>
                </a:lnTo>
                <a:lnTo>
                  <a:pt x="288" y="211"/>
                </a:lnTo>
                <a:lnTo>
                  <a:pt x="289" y="212"/>
                </a:lnTo>
                <a:lnTo>
                  <a:pt x="290" y="214"/>
                </a:lnTo>
                <a:lnTo>
                  <a:pt x="290" y="216"/>
                </a:lnTo>
                <a:lnTo>
                  <a:pt x="291" y="218"/>
                </a:lnTo>
                <a:lnTo>
                  <a:pt x="291" y="220"/>
                </a:lnTo>
                <a:lnTo>
                  <a:pt x="291" y="222"/>
                </a:lnTo>
                <a:lnTo>
                  <a:pt x="291" y="223"/>
                </a:lnTo>
                <a:lnTo>
                  <a:pt x="291" y="225"/>
                </a:lnTo>
                <a:lnTo>
                  <a:pt x="290" y="227"/>
                </a:lnTo>
                <a:lnTo>
                  <a:pt x="290" y="229"/>
                </a:lnTo>
                <a:lnTo>
                  <a:pt x="289" y="231"/>
                </a:lnTo>
                <a:lnTo>
                  <a:pt x="288" y="232"/>
                </a:lnTo>
                <a:lnTo>
                  <a:pt x="287" y="234"/>
                </a:lnTo>
                <a:lnTo>
                  <a:pt x="286" y="235"/>
                </a:lnTo>
                <a:lnTo>
                  <a:pt x="284" y="236"/>
                </a:lnTo>
                <a:lnTo>
                  <a:pt x="283" y="238"/>
                </a:lnTo>
                <a:lnTo>
                  <a:pt x="281" y="238"/>
                </a:lnTo>
                <a:lnTo>
                  <a:pt x="280" y="239"/>
                </a:lnTo>
                <a:lnTo>
                  <a:pt x="278" y="240"/>
                </a:lnTo>
                <a:lnTo>
                  <a:pt x="276" y="240"/>
                </a:lnTo>
                <a:lnTo>
                  <a:pt x="274" y="241"/>
                </a:lnTo>
                <a:lnTo>
                  <a:pt x="272" y="241"/>
                </a:lnTo>
                <a:lnTo>
                  <a:pt x="270" y="241"/>
                </a:lnTo>
                <a:lnTo>
                  <a:pt x="268" y="240"/>
                </a:lnTo>
                <a:lnTo>
                  <a:pt x="266" y="240"/>
                </a:lnTo>
                <a:lnTo>
                  <a:pt x="265" y="239"/>
                </a:lnTo>
                <a:lnTo>
                  <a:pt x="263" y="238"/>
                </a:lnTo>
                <a:lnTo>
                  <a:pt x="261" y="238"/>
                </a:lnTo>
                <a:lnTo>
                  <a:pt x="260" y="236"/>
                </a:lnTo>
                <a:lnTo>
                  <a:pt x="259" y="235"/>
                </a:lnTo>
                <a:lnTo>
                  <a:pt x="257" y="234"/>
                </a:lnTo>
                <a:lnTo>
                  <a:pt x="256" y="232"/>
                </a:lnTo>
                <a:lnTo>
                  <a:pt x="255" y="231"/>
                </a:lnTo>
                <a:lnTo>
                  <a:pt x="254" y="229"/>
                </a:lnTo>
                <a:lnTo>
                  <a:pt x="254" y="227"/>
                </a:lnTo>
                <a:lnTo>
                  <a:pt x="253" y="225"/>
                </a:lnTo>
                <a:lnTo>
                  <a:pt x="253" y="223"/>
                </a:lnTo>
                <a:lnTo>
                  <a:pt x="253" y="222"/>
                </a:lnTo>
                <a:lnTo>
                  <a:pt x="253" y="220"/>
                </a:lnTo>
                <a:lnTo>
                  <a:pt x="253" y="218"/>
                </a:lnTo>
                <a:lnTo>
                  <a:pt x="254" y="216"/>
                </a:lnTo>
                <a:lnTo>
                  <a:pt x="254" y="214"/>
                </a:lnTo>
                <a:lnTo>
                  <a:pt x="255" y="212"/>
                </a:lnTo>
                <a:lnTo>
                  <a:pt x="256" y="211"/>
                </a:lnTo>
                <a:lnTo>
                  <a:pt x="257" y="209"/>
                </a:lnTo>
                <a:lnTo>
                  <a:pt x="259" y="208"/>
                </a:lnTo>
                <a:lnTo>
                  <a:pt x="260" y="207"/>
                </a:lnTo>
                <a:lnTo>
                  <a:pt x="261" y="206"/>
                </a:lnTo>
                <a:lnTo>
                  <a:pt x="263" y="205"/>
                </a:lnTo>
                <a:lnTo>
                  <a:pt x="265" y="204"/>
                </a:lnTo>
                <a:lnTo>
                  <a:pt x="266" y="203"/>
                </a:lnTo>
                <a:lnTo>
                  <a:pt x="268" y="203"/>
                </a:lnTo>
                <a:lnTo>
                  <a:pt x="270" y="202"/>
                </a:lnTo>
                <a:close/>
                <a:moveTo>
                  <a:pt x="219" y="202"/>
                </a:moveTo>
                <a:lnTo>
                  <a:pt x="222" y="202"/>
                </a:lnTo>
                <a:lnTo>
                  <a:pt x="223" y="202"/>
                </a:lnTo>
                <a:lnTo>
                  <a:pt x="225" y="203"/>
                </a:lnTo>
                <a:lnTo>
                  <a:pt x="227" y="203"/>
                </a:lnTo>
                <a:lnTo>
                  <a:pt x="229" y="204"/>
                </a:lnTo>
                <a:lnTo>
                  <a:pt x="231" y="205"/>
                </a:lnTo>
                <a:lnTo>
                  <a:pt x="232" y="206"/>
                </a:lnTo>
                <a:lnTo>
                  <a:pt x="234" y="207"/>
                </a:lnTo>
                <a:lnTo>
                  <a:pt x="235" y="208"/>
                </a:lnTo>
                <a:lnTo>
                  <a:pt x="236" y="209"/>
                </a:lnTo>
                <a:lnTo>
                  <a:pt x="237" y="211"/>
                </a:lnTo>
                <a:lnTo>
                  <a:pt x="238" y="212"/>
                </a:lnTo>
                <a:lnTo>
                  <a:pt x="239" y="214"/>
                </a:lnTo>
                <a:lnTo>
                  <a:pt x="240" y="216"/>
                </a:lnTo>
                <a:lnTo>
                  <a:pt x="240" y="218"/>
                </a:lnTo>
                <a:lnTo>
                  <a:pt x="241" y="220"/>
                </a:lnTo>
                <a:lnTo>
                  <a:pt x="241" y="222"/>
                </a:lnTo>
                <a:lnTo>
                  <a:pt x="241" y="223"/>
                </a:lnTo>
                <a:lnTo>
                  <a:pt x="240" y="225"/>
                </a:lnTo>
                <a:lnTo>
                  <a:pt x="240" y="227"/>
                </a:lnTo>
                <a:lnTo>
                  <a:pt x="239" y="229"/>
                </a:lnTo>
                <a:lnTo>
                  <a:pt x="238" y="231"/>
                </a:lnTo>
                <a:lnTo>
                  <a:pt x="237" y="232"/>
                </a:lnTo>
                <a:lnTo>
                  <a:pt x="236" y="234"/>
                </a:lnTo>
                <a:lnTo>
                  <a:pt x="235" y="235"/>
                </a:lnTo>
                <a:lnTo>
                  <a:pt x="234" y="236"/>
                </a:lnTo>
                <a:lnTo>
                  <a:pt x="232" y="238"/>
                </a:lnTo>
                <a:lnTo>
                  <a:pt x="231" y="238"/>
                </a:lnTo>
                <a:lnTo>
                  <a:pt x="229" y="239"/>
                </a:lnTo>
                <a:lnTo>
                  <a:pt x="227" y="240"/>
                </a:lnTo>
                <a:lnTo>
                  <a:pt x="225" y="240"/>
                </a:lnTo>
                <a:lnTo>
                  <a:pt x="223" y="241"/>
                </a:lnTo>
                <a:lnTo>
                  <a:pt x="222" y="241"/>
                </a:lnTo>
                <a:lnTo>
                  <a:pt x="219" y="241"/>
                </a:lnTo>
                <a:lnTo>
                  <a:pt x="218" y="240"/>
                </a:lnTo>
                <a:lnTo>
                  <a:pt x="216" y="240"/>
                </a:lnTo>
                <a:lnTo>
                  <a:pt x="214" y="239"/>
                </a:lnTo>
                <a:lnTo>
                  <a:pt x="212" y="238"/>
                </a:lnTo>
                <a:lnTo>
                  <a:pt x="211" y="238"/>
                </a:lnTo>
                <a:lnTo>
                  <a:pt x="209" y="236"/>
                </a:lnTo>
                <a:lnTo>
                  <a:pt x="208" y="235"/>
                </a:lnTo>
                <a:lnTo>
                  <a:pt x="207" y="234"/>
                </a:lnTo>
                <a:lnTo>
                  <a:pt x="205" y="232"/>
                </a:lnTo>
                <a:lnTo>
                  <a:pt x="205" y="231"/>
                </a:lnTo>
                <a:lnTo>
                  <a:pt x="204" y="229"/>
                </a:lnTo>
                <a:lnTo>
                  <a:pt x="203" y="227"/>
                </a:lnTo>
                <a:lnTo>
                  <a:pt x="203" y="225"/>
                </a:lnTo>
                <a:lnTo>
                  <a:pt x="202" y="223"/>
                </a:lnTo>
                <a:lnTo>
                  <a:pt x="202" y="222"/>
                </a:lnTo>
                <a:lnTo>
                  <a:pt x="202" y="220"/>
                </a:lnTo>
                <a:lnTo>
                  <a:pt x="203" y="218"/>
                </a:lnTo>
                <a:lnTo>
                  <a:pt x="203" y="216"/>
                </a:lnTo>
                <a:lnTo>
                  <a:pt x="204" y="214"/>
                </a:lnTo>
                <a:lnTo>
                  <a:pt x="205" y="212"/>
                </a:lnTo>
                <a:lnTo>
                  <a:pt x="205" y="211"/>
                </a:lnTo>
                <a:lnTo>
                  <a:pt x="207" y="209"/>
                </a:lnTo>
                <a:lnTo>
                  <a:pt x="208" y="208"/>
                </a:lnTo>
                <a:lnTo>
                  <a:pt x="209" y="207"/>
                </a:lnTo>
                <a:lnTo>
                  <a:pt x="211" y="206"/>
                </a:lnTo>
                <a:lnTo>
                  <a:pt x="212" y="205"/>
                </a:lnTo>
                <a:lnTo>
                  <a:pt x="214" y="204"/>
                </a:lnTo>
                <a:lnTo>
                  <a:pt x="216" y="203"/>
                </a:lnTo>
                <a:lnTo>
                  <a:pt x="218" y="203"/>
                </a:lnTo>
                <a:lnTo>
                  <a:pt x="219" y="202"/>
                </a:lnTo>
                <a:close/>
                <a:moveTo>
                  <a:pt x="170" y="202"/>
                </a:moveTo>
                <a:lnTo>
                  <a:pt x="172" y="202"/>
                </a:lnTo>
                <a:lnTo>
                  <a:pt x="174" y="202"/>
                </a:lnTo>
                <a:lnTo>
                  <a:pt x="176" y="203"/>
                </a:lnTo>
                <a:lnTo>
                  <a:pt x="177" y="203"/>
                </a:lnTo>
                <a:lnTo>
                  <a:pt x="179" y="204"/>
                </a:lnTo>
                <a:lnTo>
                  <a:pt x="181" y="205"/>
                </a:lnTo>
                <a:lnTo>
                  <a:pt x="183" y="206"/>
                </a:lnTo>
                <a:lnTo>
                  <a:pt x="184" y="207"/>
                </a:lnTo>
                <a:lnTo>
                  <a:pt x="185" y="208"/>
                </a:lnTo>
                <a:lnTo>
                  <a:pt x="187" y="209"/>
                </a:lnTo>
                <a:lnTo>
                  <a:pt x="188" y="211"/>
                </a:lnTo>
                <a:lnTo>
                  <a:pt x="189" y="212"/>
                </a:lnTo>
                <a:lnTo>
                  <a:pt x="190" y="214"/>
                </a:lnTo>
                <a:lnTo>
                  <a:pt x="190" y="216"/>
                </a:lnTo>
                <a:lnTo>
                  <a:pt x="191" y="218"/>
                </a:lnTo>
                <a:lnTo>
                  <a:pt x="191" y="220"/>
                </a:lnTo>
                <a:lnTo>
                  <a:pt x="191" y="222"/>
                </a:lnTo>
                <a:lnTo>
                  <a:pt x="191" y="223"/>
                </a:lnTo>
                <a:lnTo>
                  <a:pt x="191" y="225"/>
                </a:lnTo>
                <a:lnTo>
                  <a:pt x="190" y="227"/>
                </a:lnTo>
                <a:lnTo>
                  <a:pt x="190" y="229"/>
                </a:lnTo>
                <a:lnTo>
                  <a:pt x="189" y="231"/>
                </a:lnTo>
                <a:lnTo>
                  <a:pt x="188" y="232"/>
                </a:lnTo>
                <a:lnTo>
                  <a:pt x="187" y="234"/>
                </a:lnTo>
                <a:lnTo>
                  <a:pt x="185" y="235"/>
                </a:lnTo>
                <a:lnTo>
                  <a:pt x="184" y="236"/>
                </a:lnTo>
                <a:lnTo>
                  <a:pt x="183" y="238"/>
                </a:lnTo>
                <a:lnTo>
                  <a:pt x="181" y="238"/>
                </a:lnTo>
                <a:lnTo>
                  <a:pt x="179" y="239"/>
                </a:lnTo>
                <a:lnTo>
                  <a:pt x="177" y="240"/>
                </a:lnTo>
                <a:lnTo>
                  <a:pt x="176" y="240"/>
                </a:lnTo>
                <a:lnTo>
                  <a:pt x="174" y="241"/>
                </a:lnTo>
                <a:lnTo>
                  <a:pt x="172" y="241"/>
                </a:lnTo>
                <a:lnTo>
                  <a:pt x="170" y="241"/>
                </a:lnTo>
                <a:lnTo>
                  <a:pt x="168" y="240"/>
                </a:lnTo>
                <a:lnTo>
                  <a:pt x="166" y="240"/>
                </a:lnTo>
                <a:lnTo>
                  <a:pt x="164" y="239"/>
                </a:lnTo>
                <a:lnTo>
                  <a:pt x="163" y="238"/>
                </a:lnTo>
                <a:lnTo>
                  <a:pt x="161" y="238"/>
                </a:lnTo>
                <a:lnTo>
                  <a:pt x="160" y="236"/>
                </a:lnTo>
                <a:lnTo>
                  <a:pt x="158" y="235"/>
                </a:lnTo>
                <a:lnTo>
                  <a:pt x="157" y="234"/>
                </a:lnTo>
                <a:lnTo>
                  <a:pt x="156" y="232"/>
                </a:lnTo>
                <a:lnTo>
                  <a:pt x="155" y="231"/>
                </a:lnTo>
                <a:lnTo>
                  <a:pt x="154" y="229"/>
                </a:lnTo>
                <a:lnTo>
                  <a:pt x="153" y="227"/>
                </a:lnTo>
                <a:lnTo>
                  <a:pt x="153" y="225"/>
                </a:lnTo>
                <a:lnTo>
                  <a:pt x="153" y="223"/>
                </a:lnTo>
                <a:lnTo>
                  <a:pt x="153" y="222"/>
                </a:lnTo>
                <a:lnTo>
                  <a:pt x="153" y="220"/>
                </a:lnTo>
                <a:lnTo>
                  <a:pt x="153" y="218"/>
                </a:lnTo>
                <a:lnTo>
                  <a:pt x="153" y="216"/>
                </a:lnTo>
                <a:lnTo>
                  <a:pt x="154" y="214"/>
                </a:lnTo>
                <a:lnTo>
                  <a:pt x="155" y="212"/>
                </a:lnTo>
                <a:lnTo>
                  <a:pt x="156" y="211"/>
                </a:lnTo>
                <a:lnTo>
                  <a:pt x="157" y="209"/>
                </a:lnTo>
                <a:lnTo>
                  <a:pt x="158" y="208"/>
                </a:lnTo>
                <a:lnTo>
                  <a:pt x="160" y="207"/>
                </a:lnTo>
                <a:lnTo>
                  <a:pt x="161" y="206"/>
                </a:lnTo>
                <a:lnTo>
                  <a:pt x="163" y="205"/>
                </a:lnTo>
                <a:lnTo>
                  <a:pt x="164" y="204"/>
                </a:lnTo>
                <a:lnTo>
                  <a:pt x="166" y="203"/>
                </a:lnTo>
                <a:lnTo>
                  <a:pt x="168" y="203"/>
                </a:lnTo>
                <a:lnTo>
                  <a:pt x="170" y="202"/>
                </a:lnTo>
                <a:close/>
                <a:moveTo>
                  <a:pt x="118" y="202"/>
                </a:moveTo>
                <a:lnTo>
                  <a:pt x="120" y="202"/>
                </a:lnTo>
                <a:lnTo>
                  <a:pt x="122" y="202"/>
                </a:lnTo>
                <a:lnTo>
                  <a:pt x="124" y="203"/>
                </a:lnTo>
                <a:lnTo>
                  <a:pt x="126" y="203"/>
                </a:lnTo>
                <a:lnTo>
                  <a:pt x="127" y="204"/>
                </a:lnTo>
                <a:lnTo>
                  <a:pt x="129" y="205"/>
                </a:lnTo>
                <a:lnTo>
                  <a:pt x="131" y="206"/>
                </a:lnTo>
                <a:lnTo>
                  <a:pt x="132" y="207"/>
                </a:lnTo>
                <a:lnTo>
                  <a:pt x="134" y="208"/>
                </a:lnTo>
                <a:lnTo>
                  <a:pt x="135" y="209"/>
                </a:lnTo>
                <a:lnTo>
                  <a:pt x="136" y="211"/>
                </a:lnTo>
                <a:lnTo>
                  <a:pt x="137" y="212"/>
                </a:lnTo>
                <a:lnTo>
                  <a:pt x="138" y="214"/>
                </a:lnTo>
                <a:lnTo>
                  <a:pt x="138" y="216"/>
                </a:lnTo>
                <a:lnTo>
                  <a:pt x="139" y="218"/>
                </a:lnTo>
                <a:lnTo>
                  <a:pt x="139" y="220"/>
                </a:lnTo>
                <a:lnTo>
                  <a:pt x="139" y="222"/>
                </a:lnTo>
                <a:lnTo>
                  <a:pt x="139" y="223"/>
                </a:lnTo>
                <a:lnTo>
                  <a:pt x="139" y="225"/>
                </a:lnTo>
                <a:lnTo>
                  <a:pt x="138" y="227"/>
                </a:lnTo>
                <a:lnTo>
                  <a:pt x="138" y="229"/>
                </a:lnTo>
                <a:lnTo>
                  <a:pt x="137" y="231"/>
                </a:lnTo>
                <a:lnTo>
                  <a:pt x="136" y="232"/>
                </a:lnTo>
                <a:lnTo>
                  <a:pt x="135" y="234"/>
                </a:lnTo>
                <a:lnTo>
                  <a:pt x="134" y="235"/>
                </a:lnTo>
                <a:lnTo>
                  <a:pt x="132" y="236"/>
                </a:lnTo>
                <a:lnTo>
                  <a:pt x="131" y="238"/>
                </a:lnTo>
                <a:lnTo>
                  <a:pt x="129" y="238"/>
                </a:lnTo>
                <a:lnTo>
                  <a:pt x="127" y="239"/>
                </a:lnTo>
                <a:lnTo>
                  <a:pt x="126" y="240"/>
                </a:lnTo>
                <a:lnTo>
                  <a:pt x="124" y="240"/>
                </a:lnTo>
                <a:lnTo>
                  <a:pt x="122" y="241"/>
                </a:lnTo>
                <a:lnTo>
                  <a:pt x="120" y="241"/>
                </a:lnTo>
                <a:lnTo>
                  <a:pt x="118" y="241"/>
                </a:lnTo>
                <a:lnTo>
                  <a:pt x="116" y="240"/>
                </a:lnTo>
                <a:lnTo>
                  <a:pt x="114" y="240"/>
                </a:lnTo>
                <a:lnTo>
                  <a:pt x="113" y="239"/>
                </a:lnTo>
                <a:lnTo>
                  <a:pt x="111" y="238"/>
                </a:lnTo>
                <a:lnTo>
                  <a:pt x="109" y="238"/>
                </a:lnTo>
                <a:lnTo>
                  <a:pt x="108" y="236"/>
                </a:lnTo>
                <a:lnTo>
                  <a:pt x="107" y="235"/>
                </a:lnTo>
                <a:lnTo>
                  <a:pt x="105" y="234"/>
                </a:lnTo>
                <a:lnTo>
                  <a:pt x="104" y="232"/>
                </a:lnTo>
                <a:lnTo>
                  <a:pt x="103" y="231"/>
                </a:lnTo>
                <a:lnTo>
                  <a:pt x="102" y="229"/>
                </a:lnTo>
                <a:lnTo>
                  <a:pt x="102" y="227"/>
                </a:lnTo>
                <a:lnTo>
                  <a:pt x="101" y="225"/>
                </a:lnTo>
                <a:lnTo>
                  <a:pt x="101" y="223"/>
                </a:lnTo>
                <a:lnTo>
                  <a:pt x="101" y="222"/>
                </a:lnTo>
                <a:lnTo>
                  <a:pt x="101" y="220"/>
                </a:lnTo>
                <a:lnTo>
                  <a:pt x="101" y="218"/>
                </a:lnTo>
                <a:lnTo>
                  <a:pt x="102" y="216"/>
                </a:lnTo>
                <a:lnTo>
                  <a:pt x="102" y="214"/>
                </a:lnTo>
                <a:lnTo>
                  <a:pt x="103" y="212"/>
                </a:lnTo>
                <a:lnTo>
                  <a:pt x="104" y="211"/>
                </a:lnTo>
                <a:lnTo>
                  <a:pt x="105" y="209"/>
                </a:lnTo>
                <a:lnTo>
                  <a:pt x="107" y="208"/>
                </a:lnTo>
                <a:lnTo>
                  <a:pt x="108" y="207"/>
                </a:lnTo>
                <a:lnTo>
                  <a:pt x="109" y="206"/>
                </a:lnTo>
                <a:lnTo>
                  <a:pt x="111" y="205"/>
                </a:lnTo>
                <a:lnTo>
                  <a:pt x="113" y="204"/>
                </a:lnTo>
                <a:lnTo>
                  <a:pt x="114" y="203"/>
                </a:lnTo>
                <a:lnTo>
                  <a:pt x="116" y="203"/>
                </a:lnTo>
                <a:lnTo>
                  <a:pt x="118" y="202"/>
                </a:lnTo>
                <a:close/>
                <a:moveTo>
                  <a:pt x="627" y="152"/>
                </a:moveTo>
                <a:lnTo>
                  <a:pt x="629" y="152"/>
                </a:lnTo>
                <a:lnTo>
                  <a:pt x="631" y="152"/>
                </a:lnTo>
                <a:lnTo>
                  <a:pt x="633" y="153"/>
                </a:lnTo>
                <a:lnTo>
                  <a:pt x="635" y="153"/>
                </a:lnTo>
                <a:lnTo>
                  <a:pt x="636" y="154"/>
                </a:lnTo>
                <a:lnTo>
                  <a:pt x="638" y="155"/>
                </a:lnTo>
                <a:lnTo>
                  <a:pt x="640" y="156"/>
                </a:lnTo>
                <a:lnTo>
                  <a:pt x="641" y="157"/>
                </a:lnTo>
                <a:lnTo>
                  <a:pt x="642" y="159"/>
                </a:lnTo>
                <a:lnTo>
                  <a:pt x="643" y="160"/>
                </a:lnTo>
                <a:lnTo>
                  <a:pt x="644" y="162"/>
                </a:lnTo>
                <a:lnTo>
                  <a:pt x="645" y="164"/>
                </a:lnTo>
                <a:lnTo>
                  <a:pt x="646" y="165"/>
                </a:lnTo>
                <a:lnTo>
                  <a:pt x="646" y="167"/>
                </a:lnTo>
                <a:lnTo>
                  <a:pt x="646" y="169"/>
                </a:lnTo>
                <a:lnTo>
                  <a:pt x="647" y="171"/>
                </a:lnTo>
                <a:lnTo>
                  <a:pt x="646" y="173"/>
                </a:lnTo>
                <a:lnTo>
                  <a:pt x="646" y="175"/>
                </a:lnTo>
                <a:lnTo>
                  <a:pt x="646" y="177"/>
                </a:lnTo>
                <a:lnTo>
                  <a:pt x="645" y="179"/>
                </a:lnTo>
                <a:lnTo>
                  <a:pt x="644" y="180"/>
                </a:lnTo>
                <a:lnTo>
                  <a:pt x="643" y="182"/>
                </a:lnTo>
                <a:lnTo>
                  <a:pt x="642" y="183"/>
                </a:lnTo>
                <a:lnTo>
                  <a:pt x="641" y="185"/>
                </a:lnTo>
                <a:lnTo>
                  <a:pt x="640" y="186"/>
                </a:lnTo>
                <a:lnTo>
                  <a:pt x="638" y="187"/>
                </a:lnTo>
                <a:lnTo>
                  <a:pt x="636" y="188"/>
                </a:lnTo>
                <a:lnTo>
                  <a:pt x="635" y="189"/>
                </a:lnTo>
                <a:lnTo>
                  <a:pt x="633" y="190"/>
                </a:lnTo>
                <a:lnTo>
                  <a:pt x="631" y="190"/>
                </a:lnTo>
                <a:lnTo>
                  <a:pt x="629" y="190"/>
                </a:lnTo>
                <a:lnTo>
                  <a:pt x="627" y="190"/>
                </a:lnTo>
                <a:lnTo>
                  <a:pt x="625" y="190"/>
                </a:lnTo>
                <a:lnTo>
                  <a:pt x="623" y="190"/>
                </a:lnTo>
                <a:lnTo>
                  <a:pt x="622" y="190"/>
                </a:lnTo>
                <a:lnTo>
                  <a:pt x="620" y="189"/>
                </a:lnTo>
                <a:lnTo>
                  <a:pt x="618" y="188"/>
                </a:lnTo>
                <a:lnTo>
                  <a:pt x="617" y="187"/>
                </a:lnTo>
                <a:lnTo>
                  <a:pt x="615" y="186"/>
                </a:lnTo>
                <a:lnTo>
                  <a:pt x="614" y="185"/>
                </a:lnTo>
                <a:lnTo>
                  <a:pt x="613" y="183"/>
                </a:lnTo>
                <a:lnTo>
                  <a:pt x="611" y="182"/>
                </a:lnTo>
                <a:lnTo>
                  <a:pt x="610" y="180"/>
                </a:lnTo>
                <a:lnTo>
                  <a:pt x="610" y="179"/>
                </a:lnTo>
                <a:lnTo>
                  <a:pt x="609" y="177"/>
                </a:lnTo>
                <a:lnTo>
                  <a:pt x="609" y="175"/>
                </a:lnTo>
                <a:lnTo>
                  <a:pt x="608" y="173"/>
                </a:lnTo>
                <a:lnTo>
                  <a:pt x="608" y="171"/>
                </a:lnTo>
                <a:lnTo>
                  <a:pt x="608" y="169"/>
                </a:lnTo>
                <a:lnTo>
                  <a:pt x="609" y="167"/>
                </a:lnTo>
                <a:lnTo>
                  <a:pt x="609" y="165"/>
                </a:lnTo>
                <a:lnTo>
                  <a:pt x="610" y="164"/>
                </a:lnTo>
                <a:lnTo>
                  <a:pt x="610" y="162"/>
                </a:lnTo>
                <a:lnTo>
                  <a:pt x="611" y="160"/>
                </a:lnTo>
                <a:lnTo>
                  <a:pt x="613" y="159"/>
                </a:lnTo>
                <a:lnTo>
                  <a:pt x="614" y="157"/>
                </a:lnTo>
                <a:lnTo>
                  <a:pt x="615" y="156"/>
                </a:lnTo>
                <a:lnTo>
                  <a:pt x="617" y="155"/>
                </a:lnTo>
                <a:lnTo>
                  <a:pt x="618" y="154"/>
                </a:lnTo>
                <a:lnTo>
                  <a:pt x="620" y="153"/>
                </a:lnTo>
                <a:lnTo>
                  <a:pt x="622" y="153"/>
                </a:lnTo>
                <a:lnTo>
                  <a:pt x="623" y="152"/>
                </a:lnTo>
                <a:lnTo>
                  <a:pt x="625" y="152"/>
                </a:lnTo>
                <a:lnTo>
                  <a:pt x="627" y="152"/>
                </a:lnTo>
                <a:close/>
                <a:moveTo>
                  <a:pt x="577" y="152"/>
                </a:moveTo>
                <a:lnTo>
                  <a:pt x="579" y="152"/>
                </a:lnTo>
                <a:lnTo>
                  <a:pt x="581" y="152"/>
                </a:lnTo>
                <a:lnTo>
                  <a:pt x="582" y="153"/>
                </a:lnTo>
                <a:lnTo>
                  <a:pt x="584" y="153"/>
                </a:lnTo>
                <a:lnTo>
                  <a:pt x="586" y="154"/>
                </a:lnTo>
                <a:lnTo>
                  <a:pt x="588" y="155"/>
                </a:lnTo>
                <a:lnTo>
                  <a:pt x="589" y="156"/>
                </a:lnTo>
                <a:lnTo>
                  <a:pt x="590" y="157"/>
                </a:lnTo>
                <a:lnTo>
                  <a:pt x="591" y="159"/>
                </a:lnTo>
                <a:lnTo>
                  <a:pt x="593" y="160"/>
                </a:lnTo>
                <a:lnTo>
                  <a:pt x="594" y="162"/>
                </a:lnTo>
                <a:lnTo>
                  <a:pt x="594" y="164"/>
                </a:lnTo>
                <a:lnTo>
                  <a:pt x="595" y="165"/>
                </a:lnTo>
                <a:lnTo>
                  <a:pt x="596" y="167"/>
                </a:lnTo>
                <a:lnTo>
                  <a:pt x="596" y="169"/>
                </a:lnTo>
                <a:lnTo>
                  <a:pt x="596" y="171"/>
                </a:lnTo>
                <a:lnTo>
                  <a:pt x="596" y="173"/>
                </a:lnTo>
                <a:lnTo>
                  <a:pt x="596" y="175"/>
                </a:lnTo>
                <a:lnTo>
                  <a:pt x="595" y="177"/>
                </a:lnTo>
                <a:lnTo>
                  <a:pt x="594" y="179"/>
                </a:lnTo>
                <a:lnTo>
                  <a:pt x="594" y="180"/>
                </a:lnTo>
                <a:lnTo>
                  <a:pt x="593" y="182"/>
                </a:lnTo>
                <a:lnTo>
                  <a:pt x="591" y="183"/>
                </a:lnTo>
                <a:lnTo>
                  <a:pt x="590" y="185"/>
                </a:lnTo>
                <a:lnTo>
                  <a:pt x="589" y="186"/>
                </a:lnTo>
                <a:lnTo>
                  <a:pt x="588" y="187"/>
                </a:lnTo>
                <a:lnTo>
                  <a:pt x="586" y="188"/>
                </a:lnTo>
                <a:lnTo>
                  <a:pt x="584" y="189"/>
                </a:lnTo>
                <a:lnTo>
                  <a:pt x="582" y="190"/>
                </a:lnTo>
                <a:lnTo>
                  <a:pt x="581" y="190"/>
                </a:lnTo>
                <a:lnTo>
                  <a:pt x="579" y="190"/>
                </a:lnTo>
                <a:lnTo>
                  <a:pt x="577" y="190"/>
                </a:lnTo>
                <a:lnTo>
                  <a:pt x="575" y="190"/>
                </a:lnTo>
                <a:lnTo>
                  <a:pt x="573" y="190"/>
                </a:lnTo>
                <a:lnTo>
                  <a:pt x="571" y="190"/>
                </a:lnTo>
                <a:lnTo>
                  <a:pt x="569" y="189"/>
                </a:lnTo>
                <a:lnTo>
                  <a:pt x="568" y="188"/>
                </a:lnTo>
                <a:lnTo>
                  <a:pt x="566" y="187"/>
                </a:lnTo>
                <a:lnTo>
                  <a:pt x="564" y="186"/>
                </a:lnTo>
                <a:lnTo>
                  <a:pt x="563" y="185"/>
                </a:lnTo>
                <a:lnTo>
                  <a:pt x="562" y="183"/>
                </a:lnTo>
                <a:lnTo>
                  <a:pt x="561" y="182"/>
                </a:lnTo>
                <a:lnTo>
                  <a:pt x="560" y="180"/>
                </a:lnTo>
                <a:lnTo>
                  <a:pt x="559" y="179"/>
                </a:lnTo>
                <a:lnTo>
                  <a:pt x="558" y="177"/>
                </a:lnTo>
                <a:lnTo>
                  <a:pt x="558" y="175"/>
                </a:lnTo>
                <a:lnTo>
                  <a:pt x="558" y="173"/>
                </a:lnTo>
                <a:lnTo>
                  <a:pt x="557" y="171"/>
                </a:lnTo>
                <a:lnTo>
                  <a:pt x="558" y="169"/>
                </a:lnTo>
                <a:lnTo>
                  <a:pt x="558" y="167"/>
                </a:lnTo>
                <a:lnTo>
                  <a:pt x="558" y="165"/>
                </a:lnTo>
                <a:lnTo>
                  <a:pt x="559" y="164"/>
                </a:lnTo>
                <a:lnTo>
                  <a:pt x="560" y="162"/>
                </a:lnTo>
                <a:lnTo>
                  <a:pt x="561" y="160"/>
                </a:lnTo>
                <a:lnTo>
                  <a:pt x="562" y="159"/>
                </a:lnTo>
                <a:lnTo>
                  <a:pt x="563" y="157"/>
                </a:lnTo>
                <a:lnTo>
                  <a:pt x="564" y="156"/>
                </a:lnTo>
                <a:lnTo>
                  <a:pt x="566" y="155"/>
                </a:lnTo>
                <a:lnTo>
                  <a:pt x="568" y="154"/>
                </a:lnTo>
                <a:lnTo>
                  <a:pt x="569" y="153"/>
                </a:lnTo>
                <a:lnTo>
                  <a:pt x="571" y="153"/>
                </a:lnTo>
                <a:lnTo>
                  <a:pt x="573" y="152"/>
                </a:lnTo>
                <a:lnTo>
                  <a:pt x="575" y="152"/>
                </a:lnTo>
                <a:lnTo>
                  <a:pt x="577" y="152"/>
                </a:lnTo>
                <a:close/>
                <a:moveTo>
                  <a:pt x="526" y="152"/>
                </a:moveTo>
                <a:lnTo>
                  <a:pt x="528" y="152"/>
                </a:lnTo>
                <a:lnTo>
                  <a:pt x="530" y="152"/>
                </a:lnTo>
                <a:lnTo>
                  <a:pt x="532" y="153"/>
                </a:lnTo>
                <a:lnTo>
                  <a:pt x="533" y="153"/>
                </a:lnTo>
                <a:lnTo>
                  <a:pt x="535" y="154"/>
                </a:lnTo>
                <a:lnTo>
                  <a:pt x="537" y="155"/>
                </a:lnTo>
                <a:lnTo>
                  <a:pt x="538" y="156"/>
                </a:lnTo>
                <a:lnTo>
                  <a:pt x="540" y="157"/>
                </a:lnTo>
                <a:lnTo>
                  <a:pt x="541" y="159"/>
                </a:lnTo>
                <a:lnTo>
                  <a:pt x="542" y="160"/>
                </a:lnTo>
                <a:lnTo>
                  <a:pt x="543" y="162"/>
                </a:lnTo>
                <a:lnTo>
                  <a:pt x="544" y="164"/>
                </a:lnTo>
                <a:lnTo>
                  <a:pt x="544" y="165"/>
                </a:lnTo>
                <a:lnTo>
                  <a:pt x="545" y="167"/>
                </a:lnTo>
                <a:lnTo>
                  <a:pt x="545" y="169"/>
                </a:lnTo>
                <a:lnTo>
                  <a:pt x="545" y="171"/>
                </a:lnTo>
                <a:lnTo>
                  <a:pt x="545" y="173"/>
                </a:lnTo>
                <a:lnTo>
                  <a:pt x="545" y="175"/>
                </a:lnTo>
                <a:lnTo>
                  <a:pt x="544" y="177"/>
                </a:lnTo>
                <a:lnTo>
                  <a:pt x="544" y="179"/>
                </a:lnTo>
                <a:lnTo>
                  <a:pt x="543" y="180"/>
                </a:lnTo>
                <a:lnTo>
                  <a:pt x="542" y="182"/>
                </a:lnTo>
                <a:lnTo>
                  <a:pt x="541" y="183"/>
                </a:lnTo>
                <a:lnTo>
                  <a:pt x="540" y="185"/>
                </a:lnTo>
                <a:lnTo>
                  <a:pt x="538" y="186"/>
                </a:lnTo>
                <a:lnTo>
                  <a:pt x="537" y="187"/>
                </a:lnTo>
                <a:lnTo>
                  <a:pt x="535" y="188"/>
                </a:lnTo>
                <a:lnTo>
                  <a:pt x="533" y="189"/>
                </a:lnTo>
                <a:lnTo>
                  <a:pt x="532" y="190"/>
                </a:lnTo>
                <a:lnTo>
                  <a:pt x="530" y="190"/>
                </a:lnTo>
                <a:lnTo>
                  <a:pt x="528" y="190"/>
                </a:lnTo>
                <a:lnTo>
                  <a:pt x="526" y="190"/>
                </a:lnTo>
                <a:lnTo>
                  <a:pt x="524" y="190"/>
                </a:lnTo>
                <a:lnTo>
                  <a:pt x="522" y="190"/>
                </a:lnTo>
                <a:lnTo>
                  <a:pt x="520" y="190"/>
                </a:lnTo>
                <a:lnTo>
                  <a:pt x="518" y="189"/>
                </a:lnTo>
                <a:lnTo>
                  <a:pt x="517" y="188"/>
                </a:lnTo>
                <a:lnTo>
                  <a:pt x="515" y="187"/>
                </a:lnTo>
                <a:lnTo>
                  <a:pt x="514" y="186"/>
                </a:lnTo>
                <a:lnTo>
                  <a:pt x="512" y="185"/>
                </a:lnTo>
                <a:lnTo>
                  <a:pt x="511" y="183"/>
                </a:lnTo>
                <a:lnTo>
                  <a:pt x="510" y="182"/>
                </a:lnTo>
                <a:lnTo>
                  <a:pt x="509" y="180"/>
                </a:lnTo>
                <a:lnTo>
                  <a:pt x="508" y="179"/>
                </a:lnTo>
                <a:lnTo>
                  <a:pt x="507" y="177"/>
                </a:lnTo>
                <a:lnTo>
                  <a:pt x="507" y="175"/>
                </a:lnTo>
                <a:lnTo>
                  <a:pt x="507" y="173"/>
                </a:lnTo>
                <a:lnTo>
                  <a:pt x="507" y="171"/>
                </a:lnTo>
                <a:lnTo>
                  <a:pt x="507" y="169"/>
                </a:lnTo>
                <a:lnTo>
                  <a:pt x="507" y="167"/>
                </a:lnTo>
                <a:lnTo>
                  <a:pt x="507" y="165"/>
                </a:lnTo>
                <a:lnTo>
                  <a:pt x="508" y="164"/>
                </a:lnTo>
                <a:lnTo>
                  <a:pt x="509" y="162"/>
                </a:lnTo>
                <a:lnTo>
                  <a:pt x="510" y="160"/>
                </a:lnTo>
                <a:lnTo>
                  <a:pt x="511" y="159"/>
                </a:lnTo>
                <a:lnTo>
                  <a:pt x="512" y="157"/>
                </a:lnTo>
                <a:lnTo>
                  <a:pt x="514" y="156"/>
                </a:lnTo>
                <a:lnTo>
                  <a:pt x="515" y="155"/>
                </a:lnTo>
                <a:lnTo>
                  <a:pt x="517" y="154"/>
                </a:lnTo>
                <a:lnTo>
                  <a:pt x="518" y="153"/>
                </a:lnTo>
                <a:lnTo>
                  <a:pt x="520" y="153"/>
                </a:lnTo>
                <a:lnTo>
                  <a:pt x="522" y="152"/>
                </a:lnTo>
                <a:lnTo>
                  <a:pt x="524" y="152"/>
                </a:lnTo>
                <a:lnTo>
                  <a:pt x="526" y="152"/>
                </a:lnTo>
                <a:close/>
                <a:moveTo>
                  <a:pt x="475" y="152"/>
                </a:moveTo>
                <a:lnTo>
                  <a:pt x="477" y="152"/>
                </a:lnTo>
                <a:lnTo>
                  <a:pt x="479" y="152"/>
                </a:lnTo>
                <a:lnTo>
                  <a:pt x="481" y="153"/>
                </a:lnTo>
                <a:lnTo>
                  <a:pt x="483" y="153"/>
                </a:lnTo>
                <a:lnTo>
                  <a:pt x="485" y="154"/>
                </a:lnTo>
                <a:lnTo>
                  <a:pt x="486" y="155"/>
                </a:lnTo>
                <a:lnTo>
                  <a:pt x="487" y="156"/>
                </a:lnTo>
                <a:lnTo>
                  <a:pt x="489" y="157"/>
                </a:lnTo>
                <a:lnTo>
                  <a:pt x="490" y="159"/>
                </a:lnTo>
                <a:lnTo>
                  <a:pt x="491" y="160"/>
                </a:lnTo>
                <a:lnTo>
                  <a:pt x="492" y="162"/>
                </a:lnTo>
                <a:lnTo>
                  <a:pt x="493" y="164"/>
                </a:lnTo>
                <a:lnTo>
                  <a:pt x="494" y="165"/>
                </a:lnTo>
                <a:lnTo>
                  <a:pt x="494" y="167"/>
                </a:lnTo>
                <a:lnTo>
                  <a:pt x="494" y="169"/>
                </a:lnTo>
                <a:lnTo>
                  <a:pt x="495" y="171"/>
                </a:lnTo>
                <a:lnTo>
                  <a:pt x="494" y="173"/>
                </a:lnTo>
                <a:lnTo>
                  <a:pt x="494" y="175"/>
                </a:lnTo>
                <a:lnTo>
                  <a:pt x="494" y="177"/>
                </a:lnTo>
                <a:lnTo>
                  <a:pt x="493" y="179"/>
                </a:lnTo>
                <a:lnTo>
                  <a:pt x="492" y="180"/>
                </a:lnTo>
                <a:lnTo>
                  <a:pt x="491" y="182"/>
                </a:lnTo>
                <a:lnTo>
                  <a:pt x="490" y="183"/>
                </a:lnTo>
                <a:lnTo>
                  <a:pt x="489" y="185"/>
                </a:lnTo>
                <a:lnTo>
                  <a:pt x="487" y="186"/>
                </a:lnTo>
                <a:lnTo>
                  <a:pt x="486" y="187"/>
                </a:lnTo>
                <a:lnTo>
                  <a:pt x="485" y="188"/>
                </a:lnTo>
                <a:lnTo>
                  <a:pt x="483" y="189"/>
                </a:lnTo>
                <a:lnTo>
                  <a:pt x="481" y="190"/>
                </a:lnTo>
                <a:lnTo>
                  <a:pt x="479" y="190"/>
                </a:lnTo>
                <a:lnTo>
                  <a:pt x="477" y="190"/>
                </a:lnTo>
                <a:lnTo>
                  <a:pt x="475" y="190"/>
                </a:lnTo>
                <a:lnTo>
                  <a:pt x="473" y="190"/>
                </a:lnTo>
                <a:lnTo>
                  <a:pt x="471" y="190"/>
                </a:lnTo>
                <a:lnTo>
                  <a:pt x="470" y="190"/>
                </a:lnTo>
                <a:lnTo>
                  <a:pt x="468" y="189"/>
                </a:lnTo>
                <a:lnTo>
                  <a:pt x="466" y="188"/>
                </a:lnTo>
                <a:lnTo>
                  <a:pt x="465" y="187"/>
                </a:lnTo>
                <a:lnTo>
                  <a:pt x="463" y="186"/>
                </a:lnTo>
                <a:lnTo>
                  <a:pt x="462" y="185"/>
                </a:lnTo>
                <a:lnTo>
                  <a:pt x="460" y="183"/>
                </a:lnTo>
                <a:lnTo>
                  <a:pt x="459" y="182"/>
                </a:lnTo>
                <a:lnTo>
                  <a:pt x="458" y="180"/>
                </a:lnTo>
                <a:lnTo>
                  <a:pt x="458" y="179"/>
                </a:lnTo>
                <a:lnTo>
                  <a:pt x="457" y="177"/>
                </a:lnTo>
                <a:lnTo>
                  <a:pt x="456" y="175"/>
                </a:lnTo>
                <a:lnTo>
                  <a:pt x="456" y="173"/>
                </a:lnTo>
                <a:lnTo>
                  <a:pt x="456" y="171"/>
                </a:lnTo>
                <a:lnTo>
                  <a:pt x="456" y="169"/>
                </a:lnTo>
                <a:lnTo>
                  <a:pt x="456" y="167"/>
                </a:lnTo>
                <a:lnTo>
                  <a:pt x="457" y="165"/>
                </a:lnTo>
                <a:lnTo>
                  <a:pt x="458" y="164"/>
                </a:lnTo>
                <a:lnTo>
                  <a:pt x="458" y="162"/>
                </a:lnTo>
                <a:lnTo>
                  <a:pt x="459" y="160"/>
                </a:lnTo>
                <a:lnTo>
                  <a:pt x="460" y="159"/>
                </a:lnTo>
                <a:lnTo>
                  <a:pt x="462" y="157"/>
                </a:lnTo>
                <a:lnTo>
                  <a:pt x="463" y="156"/>
                </a:lnTo>
                <a:lnTo>
                  <a:pt x="465" y="155"/>
                </a:lnTo>
                <a:lnTo>
                  <a:pt x="466" y="154"/>
                </a:lnTo>
                <a:lnTo>
                  <a:pt x="468" y="153"/>
                </a:lnTo>
                <a:lnTo>
                  <a:pt x="470" y="153"/>
                </a:lnTo>
                <a:lnTo>
                  <a:pt x="471" y="152"/>
                </a:lnTo>
                <a:lnTo>
                  <a:pt x="473" y="152"/>
                </a:lnTo>
                <a:lnTo>
                  <a:pt x="475" y="152"/>
                </a:lnTo>
                <a:close/>
                <a:moveTo>
                  <a:pt x="323" y="152"/>
                </a:moveTo>
                <a:lnTo>
                  <a:pt x="325" y="152"/>
                </a:lnTo>
                <a:lnTo>
                  <a:pt x="327" y="152"/>
                </a:lnTo>
                <a:lnTo>
                  <a:pt x="329" y="153"/>
                </a:lnTo>
                <a:lnTo>
                  <a:pt x="331" y="153"/>
                </a:lnTo>
                <a:lnTo>
                  <a:pt x="332" y="154"/>
                </a:lnTo>
                <a:lnTo>
                  <a:pt x="334" y="155"/>
                </a:lnTo>
                <a:lnTo>
                  <a:pt x="335" y="156"/>
                </a:lnTo>
                <a:lnTo>
                  <a:pt x="337" y="157"/>
                </a:lnTo>
                <a:lnTo>
                  <a:pt x="338" y="159"/>
                </a:lnTo>
                <a:lnTo>
                  <a:pt x="339" y="160"/>
                </a:lnTo>
                <a:lnTo>
                  <a:pt x="340" y="162"/>
                </a:lnTo>
                <a:lnTo>
                  <a:pt x="341" y="164"/>
                </a:lnTo>
                <a:lnTo>
                  <a:pt x="342" y="165"/>
                </a:lnTo>
                <a:lnTo>
                  <a:pt x="342" y="167"/>
                </a:lnTo>
                <a:lnTo>
                  <a:pt x="342" y="169"/>
                </a:lnTo>
                <a:lnTo>
                  <a:pt x="342" y="171"/>
                </a:lnTo>
                <a:lnTo>
                  <a:pt x="342" y="173"/>
                </a:lnTo>
                <a:lnTo>
                  <a:pt x="342" y="175"/>
                </a:lnTo>
                <a:lnTo>
                  <a:pt x="342" y="177"/>
                </a:lnTo>
                <a:lnTo>
                  <a:pt x="341" y="179"/>
                </a:lnTo>
                <a:lnTo>
                  <a:pt x="340" y="180"/>
                </a:lnTo>
                <a:lnTo>
                  <a:pt x="339" y="182"/>
                </a:lnTo>
                <a:lnTo>
                  <a:pt x="338" y="183"/>
                </a:lnTo>
                <a:lnTo>
                  <a:pt x="337" y="185"/>
                </a:lnTo>
                <a:lnTo>
                  <a:pt x="335" y="186"/>
                </a:lnTo>
                <a:lnTo>
                  <a:pt x="334" y="187"/>
                </a:lnTo>
                <a:lnTo>
                  <a:pt x="332" y="188"/>
                </a:lnTo>
                <a:lnTo>
                  <a:pt x="331" y="189"/>
                </a:lnTo>
                <a:lnTo>
                  <a:pt x="329" y="190"/>
                </a:lnTo>
                <a:lnTo>
                  <a:pt x="327" y="190"/>
                </a:lnTo>
                <a:lnTo>
                  <a:pt x="325" y="190"/>
                </a:lnTo>
                <a:lnTo>
                  <a:pt x="323" y="190"/>
                </a:lnTo>
                <a:lnTo>
                  <a:pt x="321" y="190"/>
                </a:lnTo>
                <a:lnTo>
                  <a:pt x="319" y="190"/>
                </a:lnTo>
                <a:lnTo>
                  <a:pt x="317" y="190"/>
                </a:lnTo>
                <a:lnTo>
                  <a:pt x="316" y="189"/>
                </a:lnTo>
                <a:lnTo>
                  <a:pt x="314" y="188"/>
                </a:lnTo>
                <a:lnTo>
                  <a:pt x="312" y="187"/>
                </a:lnTo>
                <a:lnTo>
                  <a:pt x="311" y="186"/>
                </a:lnTo>
                <a:lnTo>
                  <a:pt x="309" y="185"/>
                </a:lnTo>
                <a:lnTo>
                  <a:pt x="308" y="183"/>
                </a:lnTo>
                <a:lnTo>
                  <a:pt x="307" y="182"/>
                </a:lnTo>
                <a:lnTo>
                  <a:pt x="306" y="180"/>
                </a:lnTo>
                <a:lnTo>
                  <a:pt x="305" y="179"/>
                </a:lnTo>
                <a:lnTo>
                  <a:pt x="305" y="177"/>
                </a:lnTo>
                <a:lnTo>
                  <a:pt x="304" y="175"/>
                </a:lnTo>
                <a:lnTo>
                  <a:pt x="304" y="173"/>
                </a:lnTo>
                <a:lnTo>
                  <a:pt x="304" y="171"/>
                </a:lnTo>
                <a:lnTo>
                  <a:pt x="304" y="169"/>
                </a:lnTo>
                <a:lnTo>
                  <a:pt x="304" y="167"/>
                </a:lnTo>
                <a:lnTo>
                  <a:pt x="305" y="165"/>
                </a:lnTo>
                <a:lnTo>
                  <a:pt x="305" y="164"/>
                </a:lnTo>
                <a:lnTo>
                  <a:pt x="306" y="162"/>
                </a:lnTo>
                <a:lnTo>
                  <a:pt x="307" y="160"/>
                </a:lnTo>
                <a:lnTo>
                  <a:pt x="308" y="159"/>
                </a:lnTo>
                <a:lnTo>
                  <a:pt x="309" y="157"/>
                </a:lnTo>
                <a:lnTo>
                  <a:pt x="311" y="156"/>
                </a:lnTo>
                <a:lnTo>
                  <a:pt x="312" y="155"/>
                </a:lnTo>
                <a:lnTo>
                  <a:pt x="314" y="154"/>
                </a:lnTo>
                <a:lnTo>
                  <a:pt x="316" y="153"/>
                </a:lnTo>
                <a:lnTo>
                  <a:pt x="317" y="153"/>
                </a:lnTo>
                <a:lnTo>
                  <a:pt x="319" y="152"/>
                </a:lnTo>
                <a:lnTo>
                  <a:pt x="321" y="152"/>
                </a:lnTo>
                <a:lnTo>
                  <a:pt x="323" y="152"/>
                </a:lnTo>
                <a:close/>
                <a:moveTo>
                  <a:pt x="272" y="152"/>
                </a:moveTo>
                <a:lnTo>
                  <a:pt x="274" y="152"/>
                </a:lnTo>
                <a:lnTo>
                  <a:pt x="276" y="152"/>
                </a:lnTo>
                <a:lnTo>
                  <a:pt x="278" y="153"/>
                </a:lnTo>
                <a:lnTo>
                  <a:pt x="280" y="153"/>
                </a:lnTo>
                <a:lnTo>
                  <a:pt x="281" y="154"/>
                </a:lnTo>
                <a:lnTo>
                  <a:pt x="283" y="155"/>
                </a:lnTo>
                <a:lnTo>
                  <a:pt x="284" y="156"/>
                </a:lnTo>
                <a:lnTo>
                  <a:pt x="286" y="157"/>
                </a:lnTo>
                <a:lnTo>
                  <a:pt x="287" y="159"/>
                </a:lnTo>
                <a:lnTo>
                  <a:pt x="288" y="160"/>
                </a:lnTo>
                <a:lnTo>
                  <a:pt x="289" y="162"/>
                </a:lnTo>
                <a:lnTo>
                  <a:pt x="290" y="164"/>
                </a:lnTo>
                <a:lnTo>
                  <a:pt x="290" y="165"/>
                </a:lnTo>
                <a:lnTo>
                  <a:pt x="291" y="167"/>
                </a:lnTo>
                <a:lnTo>
                  <a:pt x="291" y="169"/>
                </a:lnTo>
                <a:lnTo>
                  <a:pt x="291" y="171"/>
                </a:lnTo>
                <a:lnTo>
                  <a:pt x="291" y="173"/>
                </a:lnTo>
                <a:lnTo>
                  <a:pt x="291" y="175"/>
                </a:lnTo>
                <a:lnTo>
                  <a:pt x="290" y="177"/>
                </a:lnTo>
                <a:lnTo>
                  <a:pt x="290" y="179"/>
                </a:lnTo>
                <a:lnTo>
                  <a:pt x="289" y="180"/>
                </a:lnTo>
                <a:lnTo>
                  <a:pt x="288" y="182"/>
                </a:lnTo>
                <a:lnTo>
                  <a:pt x="287" y="183"/>
                </a:lnTo>
                <a:lnTo>
                  <a:pt x="286" y="185"/>
                </a:lnTo>
                <a:lnTo>
                  <a:pt x="284" y="186"/>
                </a:lnTo>
                <a:lnTo>
                  <a:pt x="283" y="187"/>
                </a:lnTo>
                <a:lnTo>
                  <a:pt x="281" y="188"/>
                </a:lnTo>
                <a:lnTo>
                  <a:pt x="280" y="189"/>
                </a:lnTo>
                <a:lnTo>
                  <a:pt x="278" y="190"/>
                </a:lnTo>
                <a:lnTo>
                  <a:pt x="276" y="190"/>
                </a:lnTo>
                <a:lnTo>
                  <a:pt x="274" y="190"/>
                </a:lnTo>
                <a:lnTo>
                  <a:pt x="272" y="190"/>
                </a:lnTo>
                <a:lnTo>
                  <a:pt x="270" y="190"/>
                </a:lnTo>
                <a:lnTo>
                  <a:pt x="268" y="190"/>
                </a:lnTo>
                <a:lnTo>
                  <a:pt x="266" y="190"/>
                </a:lnTo>
                <a:lnTo>
                  <a:pt x="265" y="189"/>
                </a:lnTo>
                <a:lnTo>
                  <a:pt x="263" y="188"/>
                </a:lnTo>
                <a:lnTo>
                  <a:pt x="261" y="187"/>
                </a:lnTo>
                <a:lnTo>
                  <a:pt x="260" y="186"/>
                </a:lnTo>
                <a:lnTo>
                  <a:pt x="259" y="185"/>
                </a:lnTo>
                <a:lnTo>
                  <a:pt x="257" y="183"/>
                </a:lnTo>
                <a:lnTo>
                  <a:pt x="256" y="182"/>
                </a:lnTo>
                <a:lnTo>
                  <a:pt x="255" y="180"/>
                </a:lnTo>
                <a:lnTo>
                  <a:pt x="254" y="179"/>
                </a:lnTo>
                <a:lnTo>
                  <a:pt x="254" y="177"/>
                </a:lnTo>
                <a:lnTo>
                  <a:pt x="253" y="175"/>
                </a:lnTo>
                <a:lnTo>
                  <a:pt x="253" y="173"/>
                </a:lnTo>
                <a:lnTo>
                  <a:pt x="253" y="171"/>
                </a:lnTo>
                <a:lnTo>
                  <a:pt x="253" y="169"/>
                </a:lnTo>
                <a:lnTo>
                  <a:pt x="253" y="167"/>
                </a:lnTo>
                <a:lnTo>
                  <a:pt x="254" y="165"/>
                </a:lnTo>
                <a:lnTo>
                  <a:pt x="254" y="164"/>
                </a:lnTo>
                <a:lnTo>
                  <a:pt x="255" y="162"/>
                </a:lnTo>
                <a:lnTo>
                  <a:pt x="256" y="160"/>
                </a:lnTo>
                <a:lnTo>
                  <a:pt x="257" y="159"/>
                </a:lnTo>
                <a:lnTo>
                  <a:pt x="259" y="157"/>
                </a:lnTo>
                <a:lnTo>
                  <a:pt x="260" y="156"/>
                </a:lnTo>
                <a:lnTo>
                  <a:pt x="261" y="155"/>
                </a:lnTo>
                <a:lnTo>
                  <a:pt x="263" y="154"/>
                </a:lnTo>
                <a:lnTo>
                  <a:pt x="265" y="153"/>
                </a:lnTo>
                <a:lnTo>
                  <a:pt x="266" y="153"/>
                </a:lnTo>
                <a:lnTo>
                  <a:pt x="268" y="152"/>
                </a:lnTo>
                <a:lnTo>
                  <a:pt x="270" y="152"/>
                </a:lnTo>
                <a:lnTo>
                  <a:pt x="272" y="152"/>
                </a:lnTo>
                <a:close/>
                <a:moveTo>
                  <a:pt x="222" y="152"/>
                </a:moveTo>
                <a:lnTo>
                  <a:pt x="223" y="152"/>
                </a:lnTo>
                <a:lnTo>
                  <a:pt x="225" y="152"/>
                </a:lnTo>
                <a:lnTo>
                  <a:pt x="227" y="153"/>
                </a:lnTo>
                <a:lnTo>
                  <a:pt x="229" y="153"/>
                </a:lnTo>
                <a:lnTo>
                  <a:pt x="231" y="154"/>
                </a:lnTo>
                <a:lnTo>
                  <a:pt x="232" y="155"/>
                </a:lnTo>
                <a:lnTo>
                  <a:pt x="234" y="156"/>
                </a:lnTo>
                <a:lnTo>
                  <a:pt x="235" y="157"/>
                </a:lnTo>
                <a:lnTo>
                  <a:pt x="236" y="159"/>
                </a:lnTo>
                <a:lnTo>
                  <a:pt x="237" y="160"/>
                </a:lnTo>
                <a:lnTo>
                  <a:pt x="238" y="162"/>
                </a:lnTo>
                <a:lnTo>
                  <a:pt x="239" y="164"/>
                </a:lnTo>
                <a:lnTo>
                  <a:pt x="240" y="165"/>
                </a:lnTo>
                <a:lnTo>
                  <a:pt x="240" y="167"/>
                </a:lnTo>
                <a:lnTo>
                  <a:pt x="241" y="169"/>
                </a:lnTo>
                <a:lnTo>
                  <a:pt x="241" y="171"/>
                </a:lnTo>
                <a:lnTo>
                  <a:pt x="241" y="173"/>
                </a:lnTo>
                <a:lnTo>
                  <a:pt x="240" y="175"/>
                </a:lnTo>
                <a:lnTo>
                  <a:pt x="240" y="177"/>
                </a:lnTo>
                <a:lnTo>
                  <a:pt x="239" y="179"/>
                </a:lnTo>
                <a:lnTo>
                  <a:pt x="238" y="180"/>
                </a:lnTo>
                <a:lnTo>
                  <a:pt x="237" y="182"/>
                </a:lnTo>
                <a:lnTo>
                  <a:pt x="236" y="183"/>
                </a:lnTo>
                <a:lnTo>
                  <a:pt x="235" y="185"/>
                </a:lnTo>
                <a:lnTo>
                  <a:pt x="234" y="186"/>
                </a:lnTo>
                <a:lnTo>
                  <a:pt x="232" y="187"/>
                </a:lnTo>
                <a:lnTo>
                  <a:pt x="231" y="188"/>
                </a:lnTo>
                <a:lnTo>
                  <a:pt x="229" y="189"/>
                </a:lnTo>
                <a:lnTo>
                  <a:pt x="227" y="190"/>
                </a:lnTo>
                <a:lnTo>
                  <a:pt x="225" y="190"/>
                </a:lnTo>
                <a:lnTo>
                  <a:pt x="223" y="190"/>
                </a:lnTo>
                <a:lnTo>
                  <a:pt x="222" y="190"/>
                </a:lnTo>
                <a:lnTo>
                  <a:pt x="219" y="190"/>
                </a:lnTo>
                <a:lnTo>
                  <a:pt x="218" y="190"/>
                </a:lnTo>
                <a:lnTo>
                  <a:pt x="216" y="190"/>
                </a:lnTo>
                <a:lnTo>
                  <a:pt x="214" y="189"/>
                </a:lnTo>
                <a:lnTo>
                  <a:pt x="212" y="188"/>
                </a:lnTo>
                <a:lnTo>
                  <a:pt x="211" y="187"/>
                </a:lnTo>
                <a:lnTo>
                  <a:pt x="209" y="186"/>
                </a:lnTo>
                <a:lnTo>
                  <a:pt x="208" y="185"/>
                </a:lnTo>
                <a:lnTo>
                  <a:pt x="207" y="183"/>
                </a:lnTo>
                <a:lnTo>
                  <a:pt x="205" y="182"/>
                </a:lnTo>
                <a:lnTo>
                  <a:pt x="205" y="180"/>
                </a:lnTo>
                <a:lnTo>
                  <a:pt x="204" y="179"/>
                </a:lnTo>
                <a:lnTo>
                  <a:pt x="203" y="177"/>
                </a:lnTo>
                <a:lnTo>
                  <a:pt x="203" y="175"/>
                </a:lnTo>
                <a:lnTo>
                  <a:pt x="202" y="173"/>
                </a:lnTo>
                <a:lnTo>
                  <a:pt x="202" y="171"/>
                </a:lnTo>
                <a:lnTo>
                  <a:pt x="202" y="169"/>
                </a:lnTo>
                <a:lnTo>
                  <a:pt x="203" y="167"/>
                </a:lnTo>
                <a:lnTo>
                  <a:pt x="203" y="165"/>
                </a:lnTo>
                <a:lnTo>
                  <a:pt x="204" y="164"/>
                </a:lnTo>
                <a:lnTo>
                  <a:pt x="205" y="162"/>
                </a:lnTo>
                <a:lnTo>
                  <a:pt x="205" y="160"/>
                </a:lnTo>
                <a:lnTo>
                  <a:pt x="207" y="159"/>
                </a:lnTo>
                <a:lnTo>
                  <a:pt x="208" y="157"/>
                </a:lnTo>
                <a:lnTo>
                  <a:pt x="209" y="156"/>
                </a:lnTo>
                <a:lnTo>
                  <a:pt x="211" y="155"/>
                </a:lnTo>
                <a:lnTo>
                  <a:pt x="212" y="154"/>
                </a:lnTo>
                <a:lnTo>
                  <a:pt x="214" y="153"/>
                </a:lnTo>
                <a:lnTo>
                  <a:pt x="216" y="153"/>
                </a:lnTo>
                <a:lnTo>
                  <a:pt x="218" y="152"/>
                </a:lnTo>
                <a:lnTo>
                  <a:pt x="219" y="152"/>
                </a:lnTo>
                <a:lnTo>
                  <a:pt x="222" y="152"/>
                </a:lnTo>
                <a:close/>
                <a:moveTo>
                  <a:pt x="171" y="152"/>
                </a:moveTo>
                <a:lnTo>
                  <a:pt x="173" y="152"/>
                </a:lnTo>
                <a:lnTo>
                  <a:pt x="175" y="152"/>
                </a:lnTo>
                <a:lnTo>
                  <a:pt x="177" y="153"/>
                </a:lnTo>
                <a:lnTo>
                  <a:pt x="178" y="153"/>
                </a:lnTo>
                <a:lnTo>
                  <a:pt x="180" y="154"/>
                </a:lnTo>
                <a:lnTo>
                  <a:pt x="182" y="155"/>
                </a:lnTo>
                <a:lnTo>
                  <a:pt x="183" y="156"/>
                </a:lnTo>
                <a:lnTo>
                  <a:pt x="184" y="157"/>
                </a:lnTo>
                <a:lnTo>
                  <a:pt x="186" y="159"/>
                </a:lnTo>
                <a:lnTo>
                  <a:pt x="187" y="160"/>
                </a:lnTo>
                <a:lnTo>
                  <a:pt x="188" y="162"/>
                </a:lnTo>
                <a:lnTo>
                  <a:pt x="189" y="164"/>
                </a:lnTo>
                <a:lnTo>
                  <a:pt x="189" y="165"/>
                </a:lnTo>
                <a:lnTo>
                  <a:pt x="190" y="167"/>
                </a:lnTo>
                <a:lnTo>
                  <a:pt x="190" y="169"/>
                </a:lnTo>
                <a:lnTo>
                  <a:pt x="190" y="171"/>
                </a:lnTo>
                <a:lnTo>
                  <a:pt x="190" y="173"/>
                </a:lnTo>
                <a:lnTo>
                  <a:pt x="190" y="175"/>
                </a:lnTo>
                <a:lnTo>
                  <a:pt x="189" y="177"/>
                </a:lnTo>
                <a:lnTo>
                  <a:pt x="189" y="179"/>
                </a:lnTo>
                <a:lnTo>
                  <a:pt x="188" y="180"/>
                </a:lnTo>
                <a:lnTo>
                  <a:pt x="187" y="182"/>
                </a:lnTo>
                <a:lnTo>
                  <a:pt x="186" y="183"/>
                </a:lnTo>
                <a:lnTo>
                  <a:pt x="184" y="185"/>
                </a:lnTo>
                <a:lnTo>
                  <a:pt x="183" y="186"/>
                </a:lnTo>
                <a:lnTo>
                  <a:pt x="182" y="187"/>
                </a:lnTo>
                <a:lnTo>
                  <a:pt x="180" y="188"/>
                </a:lnTo>
                <a:lnTo>
                  <a:pt x="178" y="189"/>
                </a:lnTo>
                <a:lnTo>
                  <a:pt x="177" y="190"/>
                </a:lnTo>
                <a:lnTo>
                  <a:pt x="175" y="190"/>
                </a:lnTo>
                <a:lnTo>
                  <a:pt x="173" y="190"/>
                </a:lnTo>
                <a:lnTo>
                  <a:pt x="171" y="190"/>
                </a:lnTo>
                <a:lnTo>
                  <a:pt x="169" y="190"/>
                </a:lnTo>
                <a:lnTo>
                  <a:pt x="167" y="190"/>
                </a:lnTo>
                <a:lnTo>
                  <a:pt x="165" y="190"/>
                </a:lnTo>
                <a:lnTo>
                  <a:pt x="163" y="189"/>
                </a:lnTo>
                <a:lnTo>
                  <a:pt x="162" y="188"/>
                </a:lnTo>
                <a:lnTo>
                  <a:pt x="160" y="187"/>
                </a:lnTo>
                <a:lnTo>
                  <a:pt x="159" y="186"/>
                </a:lnTo>
                <a:lnTo>
                  <a:pt x="157" y="185"/>
                </a:lnTo>
                <a:lnTo>
                  <a:pt x="156" y="183"/>
                </a:lnTo>
                <a:lnTo>
                  <a:pt x="155" y="182"/>
                </a:lnTo>
                <a:lnTo>
                  <a:pt x="154" y="180"/>
                </a:lnTo>
                <a:lnTo>
                  <a:pt x="153" y="179"/>
                </a:lnTo>
                <a:lnTo>
                  <a:pt x="152" y="177"/>
                </a:lnTo>
                <a:lnTo>
                  <a:pt x="152" y="175"/>
                </a:lnTo>
                <a:lnTo>
                  <a:pt x="152" y="173"/>
                </a:lnTo>
                <a:lnTo>
                  <a:pt x="152" y="171"/>
                </a:lnTo>
                <a:lnTo>
                  <a:pt x="152" y="169"/>
                </a:lnTo>
                <a:lnTo>
                  <a:pt x="152" y="167"/>
                </a:lnTo>
                <a:lnTo>
                  <a:pt x="152" y="165"/>
                </a:lnTo>
                <a:lnTo>
                  <a:pt x="153" y="164"/>
                </a:lnTo>
                <a:lnTo>
                  <a:pt x="154" y="162"/>
                </a:lnTo>
                <a:lnTo>
                  <a:pt x="155" y="160"/>
                </a:lnTo>
                <a:lnTo>
                  <a:pt x="156" y="159"/>
                </a:lnTo>
                <a:lnTo>
                  <a:pt x="157" y="157"/>
                </a:lnTo>
                <a:lnTo>
                  <a:pt x="159" y="156"/>
                </a:lnTo>
                <a:lnTo>
                  <a:pt x="160" y="155"/>
                </a:lnTo>
                <a:lnTo>
                  <a:pt x="162" y="154"/>
                </a:lnTo>
                <a:lnTo>
                  <a:pt x="163" y="153"/>
                </a:lnTo>
                <a:lnTo>
                  <a:pt x="165" y="153"/>
                </a:lnTo>
                <a:lnTo>
                  <a:pt x="167" y="152"/>
                </a:lnTo>
                <a:lnTo>
                  <a:pt x="169" y="152"/>
                </a:lnTo>
                <a:lnTo>
                  <a:pt x="171" y="152"/>
                </a:lnTo>
                <a:close/>
                <a:moveTo>
                  <a:pt x="577" y="101"/>
                </a:moveTo>
                <a:lnTo>
                  <a:pt x="579" y="101"/>
                </a:lnTo>
                <a:lnTo>
                  <a:pt x="581" y="102"/>
                </a:lnTo>
                <a:lnTo>
                  <a:pt x="582" y="102"/>
                </a:lnTo>
                <a:lnTo>
                  <a:pt x="584" y="103"/>
                </a:lnTo>
                <a:lnTo>
                  <a:pt x="586" y="104"/>
                </a:lnTo>
                <a:lnTo>
                  <a:pt x="588" y="104"/>
                </a:lnTo>
                <a:lnTo>
                  <a:pt x="589" y="106"/>
                </a:lnTo>
                <a:lnTo>
                  <a:pt x="590" y="107"/>
                </a:lnTo>
                <a:lnTo>
                  <a:pt x="591" y="108"/>
                </a:lnTo>
                <a:lnTo>
                  <a:pt x="593" y="110"/>
                </a:lnTo>
                <a:lnTo>
                  <a:pt x="594" y="111"/>
                </a:lnTo>
                <a:lnTo>
                  <a:pt x="594" y="113"/>
                </a:lnTo>
                <a:lnTo>
                  <a:pt x="595" y="115"/>
                </a:lnTo>
                <a:lnTo>
                  <a:pt x="596" y="116"/>
                </a:lnTo>
                <a:lnTo>
                  <a:pt x="596" y="118"/>
                </a:lnTo>
                <a:lnTo>
                  <a:pt x="596" y="120"/>
                </a:lnTo>
                <a:lnTo>
                  <a:pt x="596" y="122"/>
                </a:lnTo>
                <a:lnTo>
                  <a:pt x="596" y="124"/>
                </a:lnTo>
                <a:lnTo>
                  <a:pt x="595" y="126"/>
                </a:lnTo>
                <a:lnTo>
                  <a:pt x="594" y="128"/>
                </a:lnTo>
                <a:lnTo>
                  <a:pt x="594" y="129"/>
                </a:lnTo>
                <a:lnTo>
                  <a:pt x="593" y="131"/>
                </a:lnTo>
                <a:lnTo>
                  <a:pt x="591" y="133"/>
                </a:lnTo>
                <a:lnTo>
                  <a:pt x="590" y="134"/>
                </a:lnTo>
                <a:lnTo>
                  <a:pt x="589" y="135"/>
                </a:lnTo>
                <a:lnTo>
                  <a:pt x="588" y="136"/>
                </a:lnTo>
                <a:lnTo>
                  <a:pt x="586" y="137"/>
                </a:lnTo>
                <a:lnTo>
                  <a:pt x="584" y="138"/>
                </a:lnTo>
                <a:lnTo>
                  <a:pt x="582" y="139"/>
                </a:lnTo>
                <a:lnTo>
                  <a:pt x="581" y="139"/>
                </a:lnTo>
                <a:lnTo>
                  <a:pt x="579" y="140"/>
                </a:lnTo>
                <a:lnTo>
                  <a:pt x="577" y="140"/>
                </a:lnTo>
                <a:lnTo>
                  <a:pt x="575" y="140"/>
                </a:lnTo>
                <a:lnTo>
                  <a:pt x="573" y="139"/>
                </a:lnTo>
                <a:lnTo>
                  <a:pt x="571" y="139"/>
                </a:lnTo>
                <a:lnTo>
                  <a:pt x="569" y="138"/>
                </a:lnTo>
                <a:lnTo>
                  <a:pt x="568" y="137"/>
                </a:lnTo>
                <a:lnTo>
                  <a:pt x="566" y="136"/>
                </a:lnTo>
                <a:lnTo>
                  <a:pt x="564" y="135"/>
                </a:lnTo>
                <a:lnTo>
                  <a:pt x="563" y="134"/>
                </a:lnTo>
                <a:lnTo>
                  <a:pt x="562" y="133"/>
                </a:lnTo>
                <a:lnTo>
                  <a:pt x="561" y="131"/>
                </a:lnTo>
                <a:lnTo>
                  <a:pt x="560" y="129"/>
                </a:lnTo>
                <a:lnTo>
                  <a:pt x="559" y="128"/>
                </a:lnTo>
                <a:lnTo>
                  <a:pt x="558" y="126"/>
                </a:lnTo>
                <a:lnTo>
                  <a:pt x="558" y="124"/>
                </a:lnTo>
                <a:lnTo>
                  <a:pt x="558" y="122"/>
                </a:lnTo>
                <a:lnTo>
                  <a:pt x="557" y="120"/>
                </a:lnTo>
                <a:lnTo>
                  <a:pt x="558" y="118"/>
                </a:lnTo>
                <a:lnTo>
                  <a:pt x="558" y="116"/>
                </a:lnTo>
                <a:lnTo>
                  <a:pt x="558" y="115"/>
                </a:lnTo>
                <a:lnTo>
                  <a:pt x="559" y="113"/>
                </a:lnTo>
                <a:lnTo>
                  <a:pt x="560" y="111"/>
                </a:lnTo>
                <a:lnTo>
                  <a:pt x="561" y="110"/>
                </a:lnTo>
                <a:lnTo>
                  <a:pt x="562" y="108"/>
                </a:lnTo>
                <a:lnTo>
                  <a:pt x="563" y="107"/>
                </a:lnTo>
                <a:lnTo>
                  <a:pt x="564" y="106"/>
                </a:lnTo>
                <a:lnTo>
                  <a:pt x="566" y="104"/>
                </a:lnTo>
                <a:lnTo>
                  <a:pt x="568" y="104"/>
                </a:lnTo>
                <a:lnTo>
                  <a:pt x="569" y="103"/>
                </a:lnTo>
                <a:lnTo>
                  <a:pt x="571" y="102"/>
                </a:lnTo>
                <a:lnTo>
                  <a:pt x="573" y="102"/>
                </a:lnTo>
                <a:lnTo>
                  <a:pt x="575" y="101"/>
                </a:lnTo>
                <a:lnTo>
                  <a:pt x="577" y="101"/>
                </a:lnTo>
                <a:close/>
                <a:moveTo>
                  <a:pt x="526" y="101"/>
                </a:moveTo>
                <a:lnTo>
                  <a:pt x="528" y="101"/>
                </a:lnTo>
                <a:lnTo>
                  <a:pt x="530" y="102"/>
                </a:lnTo>
                <a:lnTo>
                  <a:pt x="532" y="102"/>
                </a:lnTo>
                <a:lnTo>
                  <a:pt x="533" y="103"/>
                </a:lnTo>
                <a:lnTo>
                  <a:pt x="535" y="104"/>
                </a:lnTo>
                <a:lnTo>
                  <a:pt x="537" y="104"/>
                </a:lnTo>
                <a:lnTo>
                  <a:pt x="538" y="106"/>
                </a:lnTo>
                <a:lnTo>
                  <a:pt x="540" y="107"/>
                </a:lnTo>
                <a:lnTo>
                  <a:pt x="541" y="108"/>
                </a:lnTo>
                <a:lnTo>
                  <a:pt x="542" y="110"/>
                </a:lnTo>
                <a:lnTo>
                  <a:pt x="543" y="111"/>
                </a:lnTo>
                <a:lnTo>
                  <a:pt x="544" y="113"/>
                </a:lnTo>
                <a:lnTo>
                  <a:pt x="544" y="115"/>
                </a:lnTo>
                <a:lnTo>
                  <a:pt x="545" y="116"/>
                </a:lnTo>
                <a:lnTo>
                  <a:pt x="545" y="118"/>
                </a:lnTo>
                <a:lnTo>
                  <a:pt x="545" y="120"/>
                </a:lnTo>
                <a:lnTo>
                  <a:pt x="545" y="122"/>
                </a:lnTo>
                <a:lnTo>
                  <a:pt x="545" y="124"/>
                </a:lnTo>
                <a:lnTo>
                  <a:pt x="544" y="126"/>
                </a:lnTo>
                <a:lnTo>
                  <a:pt x="544" y="128"/>
                </a:lnTo>
                <a:lnTo>
                  <a:pt x="543" y="129"/>
                </a:lnTo>
                <a:lnTo>
                  <a:pt x="542" y="131"/>
                </a:lnTo>
                <a:lnTo>
                  <a:pt x="541" y="133"/>
                </a:lnTo>
                <a:lnTo>
                  <a:pt x="540" y="134"/>
                </a:lnTo>
                <a:lnTo>
                  <a:pt x="538" y="135"/>
                </a:lnTo>
                <a:lnTo>
                  <a:pt x="537" y="136"/>
                </a:lnTo>
                <a:lnTo>
                  <a:pt x="535" y="137"/>
                </a:lnTo>
                <a:lnTo>
                  <a:pt x="533" y="138"/>
                </a:lnTo>
                <a:lnTo>
                  <a:pt x="532" y="139"/>
                </a:lnTo>
                <a:lnTo>
                  <a:pt x="530" y="139"/>
                </a:lnTo>
                <a:lnTo>
                  <a:pt x="528" y="140"/>
                </a:lnTo>
                <a:lnTo>
                  <a:pt x="526" y="140"/>
                </a:lnTo>
                <a:lnTo>
                  <a:pt x="524" y="140"/>
                </a:lnTo>
                <a:lnTo>
                  <a:pt x="522" y="139"/>
                </a:lnTo>
                <a:lnTo>
                  <a:pt x="520" y="139"/>
                </a:lnTo>
                <a:lnTo>
                  <a:pt x="518" y="138"/>
                </a:lnTo>
                <a:lnTo>
                  <a:pt x="517" y="137"/>
                </a:lnTo>
                <a:lnTo>
                  <a:pt x="515" y="136"/>
                </a:lnTo>
                <a:lnTo>
                  <a:pt x="514" y="135"/>
                </a:lnTo>
                <a:lnTo>
                  <a:pt x="512" y="134"/>
                </a:lnTo>
                <a:lnTo>
                  <a:pt x="511" y="133"/>
                </a:lnTo>
                <a:lnTo>
                  <a:pt x="510" y="131"/>
                </a:lnTo>
                <a:lnTo>
                  <a:pt x="509" y="129"/>
                </a:lnTo>
                <a:lnTo>
                  <a:pt x="508" y="128"/>
                </a:lnTo>
                <a:lnTo>
                  <a:pt x="507" y="126"/>
                </a:lnTo>
                <a:lnTo>
                  <a:pt x="507" y="124"/>
                </a:lnTo>
                <a:lnTo>
                  <a:pt x="507" y="122"/>
                </a:lnTo>
                <a:lnTo>
                  <a:pt x="507" y="120"/>
                </a:lnTo>
                <a:lnTo>
                  <a:pt x="507" y="118"/>
                </a:lnTo>
                <a:lnTo>
                  <a:pt x="507" y="116"/>
                </a:lnTo>
                <a:lnTo>
                  <a:pt x="507" y="115"/>
                </a:lnTo>
                <a:lnTo>
                  <a:pt x="508" y="113"/>
                </a:lnTo>
                <a:lnTo>
                  <a:pt x="509" y="111"/>
                </a:lnTo>
                <a:lnTo>
                  <a:pt x="510" y="110"/>
                </a:lnTo>
                <a:lnTo>
                  <a:pt x="511" y="108"/>
                </a:lnTo>
                <a:lnTo>
                  <a:pt x="512" y="107"/>
                </a:lnTo>
                <a:lnTo>
                  <a:pt x="514" y="106"/>
                </a:lnTo>
                <a:lnTo>
                  <a:pt x="515" y="104"/>
                </a:lnTo>
                <a:lnTo>
                  <a:pt x="517" y="104"/>
                </a:lnTo>
                <a:lnTo>
                  <a:pt x="518" y="103"/>
                </a:lnTo>
                <a:lnTo>
                  <a:pt x="520" y="102"/>
                </a:lnTo>
                <a:lnTo>
                  <a:pt x="522" y="102"/>
                </a:lnTo>
                <a:lnTo>
                  <a:pt x="524" y="101"/>
                </a:lnTo>
                <a:lnTo>
                  <a:pt x="526" y="101"/>
                </a:lnTo>
                <a:close/>
                <a:moveTo>
                  <a:pt x="475" y="101"/>
                </a:moveTo>
                <a:lnTo>
                  <a:pt x="477" y="101"/>
                </a:lnTo>
                <a:lnTo>
                  <a:pt x="479" y="102"/>
                </a:lnTo>
                <a:lnTo>
                  <a:pt x="481" y="102"/>
                </a:lnTo>
                <a:lnTo>
                  <a:pt x="483" y="103"/>
                </a:lnTo>
                <a:lnTo>
                  <a:pt x="485" y="104"/>
                </a:lnTo>
                <a:lnTo>
                  <a:pt x="486" y="104"/>
                </a:lnTo>
                <a:lnTo>
                  <a:pt x="487" y="106"/>
                </a:lnTo>
                <a:lnTo>
                  <a:pt x="489" y="107"/>
                </a:lnTo>
                <a:lnTo>
                  <a:pt x="490" y="108"/>
                </a:lnTo>
                <a:lnTo>
                  <a:pt x="491" y="110"/>
                </a:lnTo>
                <a:lnTo>
                  <a:pt x="492" y="111"/>
                </a:lnTo>
                <a:lnTo>
                  <a:pt x="493" y="113"/>
                </a:lnTo>
                <a:lnTo>
                  <a:pt x="494" y="115"/>
                </a:lnTo>
                <a:lnTo>
                  <a:pt x="494" y="116"/>
                </a:lnTo>
                <a:lnTo>
                  <a:pt x="494" y="118"/>
                </a:lnTo>
                <a:lnTo>
                  <a:pt x="495" y="120"/>
                </a:lnTo>
                <a:lnTo>
                  <a:pt x="494" y="122"/>
                </a:lnTo>
                <a:lnTo>
                  <a:pt x="494" y="124"/>
                </a:lnTo>
                <a:lnTo>
                  <a:pt x="494" y="126"/>
                </a:lnTo>
                <a:lnTo>
                  <a:pt x="493" y="128"/>
                </a:lnTo>
                <a:lnTo>
                  <a:pt x="492" y="129"/>
                </a:lnTo>
                <a:lnTo>
                  <a:pt x="491" y="131"/>
                </a:lnTo>
                <a:lnTo>
                  <a:pt x="490" y="133"/>
                </a:lnTo>
                <a:lnTo>
                  <a:pt x="489" y="134"/>
                </a:lnTo>
                <a:lnTo>
                  <a:pt x="487" y="135"/>
                </a:lnTo>
                <a:lnTo>
                  <a:pt x="486" y="136"/>
                </a:lnTo>
                <a:lnTo>
                  <a:pt x="485" y="137"/>
                </a:lnTo>
                <a:lnTo>
                  <a:pt x="483" y="138"/>
                </a:lnTo>
                <a:lnTo>
                  <a:pt x="481" y="139"/>
                </a:lnTo>
                <a:lnTo>
                  <a:pt x="479" y="139"/>
                </a:lnTo>
                <a:lnTo>
                  <a:pt x="477" y="140"/>
                </a:lnTo>
                <a:lnTo>
                  <a:pt x="475" y="140"/>
                </a:lnTo>
                <a:lnTo>
                  <a:pt x="473" y="140"/>
                </a:lnTo>
                <a:lnTo>
                  <a:pt x="471" y="139"/>
                </a:lnTo>
                <a:lnTo>
                  <a:pt x="470" y="139"/>
                </a:lnTo>
                <a:lnTo>
                  <a:pt x="468" y="138"/>
                </a:lnTo>
                <a:lnTo>
                  <a:pt x="466" y="137"/>
                </a:lnTo>
                <a:lnTo>
                  <a:pt x="465" y="136"/>
                </a:lnTo>
                <a:lnTo>
                  <a:pt x="463" y="135"/>
                </a:lnTo>
                <a:lnTo>
                  <a:pt x="462" y="134"/>
                </a:lnTo>
                <a:lnTo>
                  <a:pt x="460" y="133"/>
                </a:lnTo>
                <a:lnTo>
                  <a:pt x="459" y="131"/>
                </a:lnTo>
                <a:lnTo>
                  <a:pt x="458" y="129"/>
                </a:lnTo>
                <a:lnTo>
                  <a:pt x="458" y="128"/>
                </a:lnTo>
                <a:lnTo>
                  <a:pt x="457" y="126"/>
                </a:lnTo>
                <a:lnTo>
                  <a:pt x="456" y="124"/>
                </a:lnTo>
                <a:lnTo>
                  <a:pt x="456" y="122"/>
                </a:lnTo>
                <a:lnTo>
                  <a:pt x="456" y="120"/>
                </a:lnTo>
                <a:lnTo>
                  <a:pt x="456" y="118"/>
                </a:lnTo>
                <a:lnTo>
                  <a:pt x="456" y="116"/>
                </a:lnTo>
                <a:lnTo>
                  <a:pt x="457" y="115"/>
                </a:lnTo>
                <a:lnTo>
                  <a:pt x="458" y="113"/>
                </a:lnTo>
                <a:lnTo>
                  <a:pt x="458" y="111"/>
                </a:lnTo>
                <a:lnTo>
                  <a:pt x="459" y="110"/>
                </a:lnTo>
                <a:lnTo>
                  <a:pt x="460" y="108"/>
                </a:lnTo>
                <a:lnTo>
                  <a:pt x="462" y="107"/>
                </a:lnTo>
                <a:lnTo>
                  <a:pt x="463" y="106"/>
                </a:lnTo>
                <a:lnTo>
                  <a:pt x="465" y="104"/>
                </a:lnTo>
                <a:lnTo>
                  <a:pt x="466" y="104"/>
                </a:lnTo>
                <a:lnTo>
                  <a:pt x="468" y="103"/>
                </a:lnTo>
                <a:lnTo>
                  <a:pt x="470" y="102"/>
                </a:lnTo>
                <a:lnTo>
                  <a:pt x="471" y="102"/>
                </a:lnTo>
                <a:lnTo>
                  <a:pt x="473" y="101"/>
                </a:lnTo>
                <a:lnTo>
                  <a:pt x="475" y="101"/>
                </a:lnTo>
                <a:close/>
                <a:moveTo>
                  <a:pt x="425" y="101"/>
                </a:moveTo>
                <a:lnTo>
                  <a:pt x="426" y="101"/>
                </a:lnTo>
                <a:lnTo>
                  <a:pt x="428" y="102"/>
                </a:lnTo>
                <a:lnTo>
                  <a:pt x="430" y="102"/>
                </a:lnTo>
                <a:lnTo>
                  <a:pt x="432" y="103"/>
                </a:lnTo>
                <a:lnTo>
                  <a:pt x="434" y="104"/>
                </a:lnTo>
                <a:lnTo>
                  <a:pt x="435" y="104"/>
                </a:lnTo>
                <a:lnTo>
                  <a:pt x="437" y="106"/>
                </a:lnTo>
                <a:lnTo>
                  <a:pt x="438" y="107"/>
                </a:lnTo>
                <a:lnTo>
                  <a:pt x="439" y="108"/>
                </a:lnTo>
                <a:lnTo>
                  <a:pt x="440" y="110"/>
                </a:lnTo>
                <a:lnTo>
                  <a:pt x="442" y="111"/>
                </a:lnTo>
                <a:lnTo>
                  <a:pt x="442" y="113"/>
                </a:lnTo>
                <a:lnTo>
                  <a:pt x="443" y="115"/>
                </a:lnTo>
                <a:lnTo>
                  <a:pt x="443" y="116"/>
                </a:lnTo>
                <a:lnTo>
                  <a:pt x="444" y="118"/>
                </a:lnTo>
                <a:lnTo>
                  <a:pt x="444" y="120"/>
                </a:lnTo>
                <a:lnTo>
                  <a:pt x="444" y="122"/>
                </a:lnTo>
                <a:lnTo>
                  <a:pt x="443" y="124"/>
                </a:lnTo>
                <a:lnTo>
                  <a:pt x="443" y="126"/>
                </a:lnTo>
                <a:lnTo>
                  <a:pt x="442" y="128"/>
                </a:lnTo>
                <a:lnTo>
                  <a:pt x="442" y="129"/>
                </a:lnTo>
                <a:lnTo>
                  <a:pt x="440" y="131"/>
                </a:lnTo>
                <a:lnTo>
                  <a:pt x="439" y="133"/>
                </a:lnTo>
                <a:lnTo>
                  <a:pt x="438" y="134"/>
                </a:lnTo>
                <a:lnTo>
                  <a:pt x="437" y="135"/>
                </a:lnTo>
                <a:lnTo>
                  <a:pt x="435" y="136"/>
                </a:lnTo>
                <a:lnTo>
                  <a:pt x="434" y="137"/>
                </a:lnTo>
                <a:lnTo>
                  <a:pt x="432" y="138"/>
                </a:lnTo>
                <a:lnTo>
                  <a:pt x="430" y="139"/>
                </a:lnTo>
                <a:lnTo>
                  <a:pt x="428" y="139"/>
                </a:lnTo>
                <a:lnTo>
                  <a:pt x="426" y="140"/>
                </a:lnTo>
                <a:lnTo>
                  <a:pt x="425" y="140"/>
                </a:lnTo>
                <a:lnTo>
                  <a:pt x="422" y="140"/>
                </a:lnTo>
                <a:lnTo>
                  <a:pt x="421" y="139"/>
                </a:lnTo>
                <a:lnTo>
                  <a:pt x="419" y="139"/>
                </a:lnTo>
                <a:lnTo>
                  <a:pt x="417" y="138"/>
                </a:lnTo>
                <a:lnTo>
                  <a:pt x="415" y="137"/>
                </a:lnTo>
                <a:lnTo>
                  <a:pt x="414" y="136"/>
                </a:lnTo>
                <a:lnTo>
                  <a:pt x="412" y="135"/>
                </a:lnTo>
                <a:lnTo>
                  <a:pt x="411" y="134"/>
                </a:lnTo>
                <a:lnTo>
                  <a:pt x="410" y="133"/>
                </a:lnTo>
                <a:lnTo>
                  <a:pt x="408" y="131"/>
                </a:lnTo>
                <a:lnTo>
                  <a:pt x="407" y="129"/>
                </a:lnTo>
                <a:lnTo>
                  <a:pt x="407" y="128"/>
                </a:lnTo>
                <a:lnTo>
                  <a:pt x="406" y="126"/>
                </a:lnTo>
                <a:lnTo>
                  <a:pt x="405" y="124"/>
                </a:lnTo>
                <a:lnTo>
                  <a:pt x="405" y="122"/>
                </a:lnTo>
                <a:lnTo>
                  <a:pt x="405" y="120"/>
                </a:lnTo>
                <a:lnTo>
                  <a:pt x="405" y="118"/>
                </a:lnTo>
                <a:lnTo>
                  <a:pt x="405" y="116"/>
                </a:lnTo>
                <a:lnTo>
                  <a:pt x="406" y="115"/>
                </a:lnTo>
                <a:lnTo>
                  <a:pt x="407" y="113"/>
                </a:lnTo>
                <a:lnTo>
                  <a:pt x="407" y="111"/>
                </a:lnTo>
                <a:lnTo>
                  <a:pt x="408" y="110"/>
                </a:lnTo>
                <a:lnTo>
                  <a:pt x="410" y="108"/>
                </a:lnTo>
                <a:lnTo>
                  <a:pt x="411" y="107"/>
                </a:lnTo>
                <a:lnTo>
                  <a:pt x="412" y="106"/>
                </a:lnTo>
                <a:lnTo>
                  <a:pt x="414" y="104"/>
                </a:lnTo>
                <a:lnTo>
                  <a:pt x="415" y="104"/>
                </a:lnTo>
                <a:lnTo>
                  <a:pt x="417" y="103"/>
                </a:lnTo>
                <a:lnTo>
                  <a:pt x="419" y="102"/>
                </a:lnTo>
                <a:lnTo>
                  <a:pt x="421" y="102"/>
                </a:lnTo>
                <a:lnTo>
                  <a:pt x="422" y="101"/>
                </a:lnTo>
                <a:lnTo>
                  <a:pt x="425" y="101"/>
                </a:lnTo>
                <a:close/>
                <a:moveTo>
                  <a:pt x="272" y="101"/>
                </a:moveTo>
                <a:lnTo>
                  <a:pt x="274" y="101"/>
                </a:lnTo>
                <a:lnTo>
                  <a:pt x="276" y="102"/>
                </a:lnTo>
                <a:lnTo>
                  <a:pt x="278" y="102"/>
                </a:lnTo>
                <a:lnTo>
                  <a:pt x="280" y="103"/>
                </a:lnTo>
                <a:lnTo>
                  <a:pt x="281" y="104"/>
                </a:lnTo>
                <a:lnTo>
                  <a:pt x="283" y="104"/>
                </a:lnTo>
                <a:lnTo>
                  <a:pt x="284" y="106"/>
                </a:lnTo>
                <a:lnTo>
                  <a:pt x="286" y="107"/>
                </a:lnTo>
                <a:lnTo>
                  <a:pt x="287" y="108"/>
                </a:lnTo>
                <a:lnTo>
                  <a:pt x="288" y="110"/>
                </a:lnTo>
                <a:lnTo>
                  <a:pt x="289" y="111"/>
                </a:lnTo>
                <a:lnTo>
                  <a:pt x="290" y="113"/>
                </a:lnTo>
                <a:lnTo>
                  <a:pt x="290" y="115"/>
                </a:lnTo>
                <a:lnTo>
                  <a:pt x="291" y="116"/>
                </a:lnTo>
                <a:lnTo>
                  <a:pt x="291" y="118"/>
                </a:lnTo>
                <a:lnTo>
                  <a:pt x="291" y="120"/>
                </a:lnTo>
                <a:lnTo>
                  <a:pt x="291" y="122"/>
                </a:lnTo>
                <a:lnTo>
                  <a:pt x="291" y="124"/>
                </a:lnTo>
                <a:lnTo>
                  <a:pt x="290" y="126"/>
                </a:lnTo>
                <a:lnTo>
                  <a:pt x="290" y="128"/>
                </a:lnTo>
                <a:lnTo>
                  <a:pt x="289" y="129"/>
                </a:lnTo>
                <a:lnTo>
                  <a:pt x="288" y="131"/>
                </a:lnTo>
                <a:lnTo>
                  <a:pt x="287" y="133"/>
                </a:lnTo>
                <a:lnTo>
                  <a:pt x="286" y="134"/>
                </a:lnTo>
                <a:lnTo>
                  <a:pt x="284" y="135"/>
                </a:lnTo>
                <a:lnTo>
                  <a:pt x="283" y="136"/>
                </a:lnTo>
                <a:lnTo>
                  <a:pt x="281" y="137"/>
                </a:lnTo>
                <a:lnTo>
                  <a:pt x="280" y="138"/>
                </a:lnTo>
                <a:lnTo>
                  <a:pt x="278" y="139"/>
                </a:lnTo>
                <a:lnTo>
                  <a:pt x="276" y="139"/>
                </a:lnTo>
                <a:lnTo>
                  <a:pt x="274" y="140"/>
                </a:lnTo>
                <a:lnTo>
                  <a:pt x="272" y="140"/>
                </a:lnTo>
                <a:lnTo>
                  <a:pt x="270" y="140"/>
                </a:lnTo>
                <a:lnTo>
                  <a:pt x="268" y="139"/>
                </a:lnTo>
                <a:lnTo>
                  <a:pt x="266" y="139"/>
                </a:lnTo>
                <a:lnTo>
                  <a:pt x="265" y="138"/>
                </a:lnTo>
                <a:lnTo>
                  <a:pt x="263" y="137"/>
                </a:lnTo>
                <a:lnTo>
                  <a:pt x="261" y="136"/>
                </a:lnTo>
                <a:lnTo>
                  <a:pt x="260" y="135"/>
                </a:lnTo>
                <a:lnTo>
                  <a:pt x="259" y="134"/>
                </a:lnTo>
                <a:lnTo>
                  <a:pt x="257" y="133"/>
                </a:lnTo>
                <a:lnTo>
                  <a:pt x="256" y="131"/>
                </a:lnTo>
                <a:lnTo>
                  <a:pt x="255" y="129"/>
                </a:lnTo>
                <a:lnTo>
                  <a:pt x="254" y="128"/>
                </a:lnTo>
                <a:lnTo>
                  <a:pt x="254" y="126"/>
                </a:lnTo>
                <a:lnTo>
                  <a:pt x="253" y="124"/>
                </a:lnTo>
                <a:lnTo>
                  <a:pt x="253" y="122"/>
                </a:lnTo>
                <a:lnTo>
                  <a:pt x="253" y="120"/>
                </a:lnTo>
                <a:lnTo>
                  <a:pt x="253" y="118"/>
                </a:lnTo>
                <a:lnTo>
                  <a:pt x="253" y="116"/>
                </a:lnTo>
                <a:lnTo>
                  <a:pt x="254" y="115"/>
                </a:lnTo>
                <a:lnTo>
                  <a:pt x="254" y="113"/>
                </a:lnTo>
                <a:lnTo>
                  <a:pt x="255" y="111"/>
                </a:lnTo>
                <a:lnTo>
                  <a:pt x="256" y="110"/>
                </a:lnTo>
                <a:lnTo>
                  <a:pt x="257" y="108"/>
                </a:lnTo>
                <a:lnTo>
                  <a:pt x="259" y="107"/>
                </a:lnTo>
                <a:lnTo>
                  <a:pt x="260" y="106"/>
                </a:lnTo>
                <a:lnTo>
                  <a:pt x="261" y="104"/>
                </a:lnTo>
                <a:lnTo>
                  <a:pt x="263" y="104"/>
                </a:lnTo>
                <a:lnTo>
                  <a:pt x="265" y="103"/>
                </a:lnTo>
                <a:lnTo>
                  <a:pt x="266" y="102"/>
                </a:lnTo>
                <a:lnTo>
                  <a:pt x="268" y="102"/>
                </a:lnTo>
                <a:lnTo>
                  <a:pt x="270" y="101"/>
                </a:lnTo>
                <a:lnTo>
                  <a:pt x="272" y="101"/>
                </a:lnTo>
                <a:close/>
                <a:moveTo>
                  <a:pt x="222" y="101"/>
                </a:moveTo>
                <a:lnTo>
                  <a:pt x="223" y="101"/>
                </a:lnTo>
                <a:lnTo>
                  <a:pt x="225" y="102"/>
                </a:lnTo>
                <a:lnTo>
                  <a:pt x="227" y="102"/>
                </a:lnTo>
                <a:lnTo>
                  <a:pt x="229" y="103"/>
                </a:lnTo>
                <a:lnTo>
                  <a:pt x="231" y="104"/>
                </a:lnTo>
                <a:lnTo>
                  <a:pt x="232" y="104"/>
                </a:lnTo>
                <a:lnTo>
                  <a:pt x="234" y="106"/>
                </a:lnTo>
                <a:lnTo>
                  <a:pt x="235" y="107"/>
                </a:lnTo>
                <a:lnTo>
                  <a:pt x="236" y="108"/>
                </a:lnTo>
                <a:lnTo>
                  <a:pt x="237" y="110"/>
                </a:lnTo>
                <a:lnTo>
                  <a:pt x="238" y="111"/>
                </a:lnTo>
                <a:lnTo>
                  <a:pt x="239" y="113"/>
                </a:lnTo>
                <a:lnTo>
                  <a:pt x="240" y="115"/>
                </a:lnTo>
                <a:lnTo>
                  <a:pt x="240" y="116"/>
                </a:lnTo>
                <a:lnTo>
                  <a:pt x="241" y="118"/>
                </a:lnTo>
                <a:lnTo>
                  <a:pt x="241" y="120"/>
                </a:lnTo>
                <a:lnTo>
                  <a:pt x="241" y="122"/>
                </a:lnTo>
                <a:lnTo>
                  <a:pt x="240" y="124"/>
                </a:lnTo>
                <a:lnTo>
                  <a:pt x="240" y="126"/>
                </a:lnTo>
                <a:lnTo>
                  <a:pt x="239" y="128"/>
                </a:lnTo>
                <a:lnTo>
                  <a:pt x="238" y="129"/>
                </a:lnTo>
                <a:lnTo>
                  <a:pt x="237" y="131"/>
                </a:lnTo>
                <a:lnTo>
                  <a:pt x="236" y="133"/>
                </a:lnTo>
                <a:lnTo>
                  <a:pt x="235" y="134"/>
                </a:lnTo>
                <a:lnTo>
                  <a:pt x="234" y="135"/>
                </a:lnTo>
                <a:lnTo>
                  <a:pt x="232" y="136"/>
                </a:lnTo>
                <a:lnTo>
                  <a:pt x="231" y="137"/>
                </a:lnTo>
                <a:lnTo>
                  <a:pt x="229" y="138"/>
                </a:lnTo>
                <a:lnTo>
                  <a:pt x="227" y="139"/>
                </a:lnTo>
                <a:lnTo>
                  <a:pt x="225" y="139"/>
                </a:lnTo>
                <a:lnTo>
                  <a:pt x="223" y="140"/>
                </a:lnTo>
                <a:lnTo>
                  <a:pt x="222" y="140"/>
                </a:lnTo>
                <a:lnTo>
                  <a:pt x="219" y="140"/>
                </a:lnTo>
                <a:lnTo>
                  <a:pt x="218" y="139"/>
                </a:lnTo>
                <a:lnTo>
                  <a:pt x="216" y="139"/>
                </a:lnTo>
                <a:lnTo>
                  <a:pt x="214" y="138"/>
                </a:lnTo>
                <a:lnTo>
                  <a:pt x="212" y="137"/>
                </a:lnTo>
                <a:lnTo>
                  <a:pt x="211" y="136"/>
                </a:lnTo>
                <a:lnTo>
                  <a:pt x="209" y="135"/>
                </a:lnTo>
                <a:lnTo>
                  <a:pt x="208" y="134"/>
                </a:lnTo>
                <a:lnTo>
                  <a:pt x="207" y="133"/>
                </a:lnTo>
                <a:lnTo>
                  <a:pt x="205" y="131"/>
                </a:lnTo>
                <a:lnTo>
                  <a:pt x="205" y="129"/>
                </a:lnTo>
                <a:lnTo>
                  <a:pt x="204" y="128"/>
                </a:lnTo>
                <a:lnTo>
                  <a:pt x="203" y="126"/>
                </a:lnTo>
                <a:lnTo>
                  <a:pt x="203" y="124"/>
                </a:lnTo>
                <a:lnTo>
                  <a:pt x="202" y="122"/>
                </a:lnTo>
                <a:lnTo>
                  <a:pt x="202" y="120"/>
                </a:lnTo>
                <a:lnTo>
                  <a:pt x="202" y="118"/>
                </a:lnTo>
                <a:lnTo>
                  <a:pt x="203" y="116"/>
                </a:lnTo>
                <a:lnTo>
                  <a:pt x="203" y="115"/>
                </a:lnTo>
                <a:lnTo>
                  <a:pt x="204" y="113"/>
                </a:lnTo>
                <a:lnTo>
                  <a:pt x="205" y="111"/>
                </a:lnTo>
                <a:lnTo>
                  <a:pt x="205" y="110"/>
                </a:lnTo>
                <a:lnTo>
                  <a:pt x="207" y="108"/>
                </a:lnTo>
                <a:lnTo>
                  <a:pt x="208" y="107"/>
                </a:lnTo>
                <a:lnTo>
                  <a:pt x="209" y="106"/>
                </a:lnTo>
                <a:lnTo>
                  <a:pt x="211" y="104"/>
                </a:lnTo>
                <a:lnTo>
                  <a:pt x="212" y="104"/>
                </a:lnTo>
                <a:lnTo>
                  <a:pt x="214" y="103"/>
                </a:lnTo>
                <a:lnTo>
                  <a:pt x="216" y="102"/>
                </a:lnTo>
                <a:lnTo>
                  <a:pt x="218" y="102"/>
                </a:lnTo>
                <a:lnTo>
                  <a:pt x="219" y="101"/>
                </a:lnTo>
                <a:lnTo>
                  <a:pt x="222" y="101"/>
                </a:lnTo>
                <a:close/>
                <a:moveTo>
                  <a:pt x="171" y="101"/>
                </a:moveTo>
                <a:lnTo>
                  <a:pt x="173" y="101"/>
                </a:lnTo>
                <a:lnTo>
                  <a:pt x="175" y="102"/>
                </a:lnTo>
                <a:lnTo>
                  <a:pt x="177" y="102"/>
                </a:lnTo>
                <a:lnTo>
                  <a:pt x="178" y="103"/>
                </a:lnTo>
                <a:lnTo>
                  <a:pt x="180" y="104"/>
                </a:lnTo>
                <a:lnTo>
                  <a:pt x="182" y="104"/>
                </a:lnTo>
                <a:lnTo>
                  <a:pt x="183" y="106"/>
                </a:lnTo>
                <a:lnTo>
                  <a:pt x="184" y="107"/>
                </a:lnTo>
                <a:lnTo>
                  <a:pt x="186" y="108"/>
                </a:lnTo>
                <a:lnTo>
                  <a:pt x="187" y="110"/>
                </a:lnTo>
                <a:lnTo>
                  <a:pt x="188" y="111"/>
                </a:lnTo>
                <a:lnTo>
                  <a:pt x="189" y="113"/>
                </a:lnTo>
                <a:lnTo>
                  <a:pt x="189" y="115"/>
                </a:lnTo>
                <a:lnTo>
                  <a:pt x="190" y="116"/>
                </a:lnTo>
                <a:lnTo>
                  <a:pt x="190" y="118"/>
                </a:lnTo>
                <a:lnTo>
                  <a:pt x="190" y="120"/>
                </a:lnTo>
                <a:lnTo>
                  <a:pt x="190" y="122"/>
                </a:lnTo>
                <a:lnTo>
                  <a:pt x="190" y="124"/>
                </a:lnTo>
                <a:lnTo>
                  <a:pt x="189" y="126"/>
                </a:lnTo>
                <a:lnTo>
                  <a:pt x="189" y="128"/>
                </a:lnTo>
                <a:lnTo>
                  <a:pt x="188" y="129"/>
                </a:lnTo>
                <a:lnTo>
                  <a:pt x="187" y="131"/>
                </a:lnTo>
                <a:lnTo>
                  <a:pt x="186" y="133"/>
                </a:lnTo>
                <a:lnTo>
                  <a:pt x="184" y="134"/>
                </a:lnTo>
                <a:lnTo>
                  <a:pt x="183" y="135"/>
                </a:lnTo>
                <a:lnTo>
                  <a:pt x="182" y="136"/>
                </a:lnTo>
                <a:lnTo>
                  <a:pt x="180" y="137"/>
                </a:lnTo>
                <a:lnTo>
                  <a:pt x="178" y="138"/>
                </a:lnTo>
                <a:lnTo>
                  <a:pt x="177" y="139"/>
                </a:lnTo>
                <a:lnTo>
                  <a:pt x="175" y="139"/>
                </a:lnTo>
                <a:lnTo>
                  <a:pt x="173" y="140"/>
                </a:lnTo>
                <a:lnTo>
                  <a:pt x="171" y="140"/>
                </a:lnTo>
                <a:lnTo>
                  <a:pt x="169" y="140"/>
                </a:lnTo>
                <a:lnTo>
                  <a:pt x="167" y="139"/>
                </a:lnTo>
                <a:lnTo>
                  <a:pt x="165" y="139"/>
                </a:lnTo>
                <a:lnTo>
                  <a:pt x="163" y="138"/>
                </a:lnTo>
                <a:lnTo>
                  <a:pt x="162" y="137"/>
                </a:lnTo>
                <a:lnTo>
                  <a:pt x="160" y="136"/>
                </a:lnTo>
                <a:lnTo>
                  <a:pt x="159" y="135"/>
                </a:lnTo>
                <a:lnTo>
                  <a:pt x="157" y="134"/>
                </a:lnTo>
                <a:lnTo>
                  <a:pt x="156" y="133"/>
                </a:lnTo>
                <a:lnTo>
                  <a:pt x="155" y="131"/>
                </a:lnTo>
                <a:lnTo>
                  <a:pt x="154" y="129"/>
                </a:lnTo>
                <a:lnTo>
                  <a:pt x="153" y="128"/>
                </a:lnTo>
                <a:lnTo>
                  <a:pt x="152" y="126"/>
                </a:lnTo>
                <a:lnTo>
                  <a:pt x="152" y="124"/>
                </a:lnTo>
                <a:lnTo>
                  <a:pt x="152" y="122"/>
                </a:lnTo>
                <a:lnTo>
                  <a:pt x="152" y="120"/>
                </a:lnTo>
                <a:lnTo>
                  <a:pt x="152" y="118"/>
                </a:lnTo>
                <a:lnTo>
                  <a:pt x="152" y="116"/>
                </a:lnTo>
                <a:lnTo>
                  <a:pt x="152" y="115"/>
                </a:lnTo>
                <a:lnTo>
                  <a:pt x="153" y="113"/>
                </a:lnTo>
                <a:lnTo>
                  <a:pt x="154" y="111"/>
                </a:lnTo>
                <a:lnTo>
                  <a:pt x="155" y="110"/>
                </a:lnTo>
                <a:lnTo>
                  <a:pt x="156" y="108"/>
                </a:lnTo>
                <a:lnTo>
                  <a:pt x="157" y="107"/>
                </a:lnTo>
                <a:lnTo>
                  <a:pt x="159" y="106"/>
                </a:lnTo>
                <a:lnTo>
                  <a:pt x="160" y="104"/>
                </a:lnTo>
                <a:lnTo>
                  <a:pt x="162" y="104"/>
                </a:lnTo>
                <a:lnTo>
                  <a:pt x="163" y="103"/>
                </a:lnTo>
                <a:lnTo>
                  <a:pt x="165" y="102"/>
                </a:lnTo>
                <a:lnTo>
                  <a:pt x="167" y="102"/>
                </a:lnTo>
                <a:lnTo>
                  <a:pt x="169" y="101"/>
                </a:lnTo>
                <a:lnTo>
                  <a:pt x="171" y="101"/>
                </a:lnTo>
                <a:close/>
                <a:moveTo>
                  <a:pt x="120" y="101"/>
                </a:moveTo>
                <a:lnTo>
                  <a:pt x="122" y="101"/>
                </a:lnTo>
                <a:lnTo>
                  <a:pt x="124" y="102"/>
                </a:lnTo>
                <a:lnTo>
                  <a:pt x="126" y="102"/>
                </a:lnTo>
                <a:lnTo>
                  <a:pt x="127" y="103"/>
                </a:lnTo>
                <a:lnTo>
                  <a:pt x="129" y="104"/>
                </a:lnTo>
                <a:lnTo>
                  <a:pt x="131" y="104"/>
                </a:lnTo>
                <a:lnTo>
                  <a:pt x="132" y="106"/>
                </a:lnTo>
                <a:lnTo>
                  <a:pt x="134" y="107"/>
                </a:lnTo>
                <a:lnTo>
                  <a:pt x="135" y="108"/>
                </a:lnTo>
                <a:lnTo>
                  <a:pt x="136" y="110"/>
                </a:lnTo>
                <a:lnTo>
                  <a:pt x="137" y="111"/>
                </a:lnTo>
                <a:lnTo>
                  <a:pt x="138" y="113"/>
                </a:lnTo>
                <a:lnTo>
                  <a:pt x="138" y="115"/>
                </a:lnTo>
                <a:lnTo>
                  <a:pt x="139" y="116"/>
                </a:lnTo>
                <a:lnTo>
                  <a:pt x="139" y="118"/>
                </a:lnTo>
                <a:lnTo>
                  <a:pt x="139" y="120"/>
                </a:lnTo>
                <a:lnTo>
                  <a:pt x="139" y="122"/>
                </a:lnTo>
                <a:lnTo>
                  <a:pt x="139" y="124"/>
                </a:lnTo>
                <a:lnTo>
                  <a:pt x="138" y="126"/>
                </a:lnTo>
                <a:lnTo>
                  <a:pt x="138" y="128"/>
                </a:lnTo>
                <a:lnTo>
                  <a:pt x="137" y="129"/>
                </a:lnTo>
                <a:lnTo>
                  <a:pt x="136" y="131"/>
                </a:lnTo>
                <a:lnTo>
                  <a:pt x="135" y="133"/>
                </a:lnTo>
                <a:lnTo>
                  <a:pt x="134" y="134"/>
                </a:lnTo>
                <a:lnTo>
                  <a:pt x="132" y="135"/>
                </a:lnTo>
                <a:lnTo>
                  <a:pt x="131" y="136"/>
                </a:lnTo>
                <a:lnTo>
                  <a:pt x="129" y="137"/>
                </a:lnTo>
                <a:lnTo>
                  <a:pt x="127" y="138"/>
                </a:lnTo>
                <a:lnTo>
                  <a:pt x="126" y="139"/>
                </a:lnTo>
                <a:lnTo>
                  <a:pt x="124" y="139"/>
                </a:lnTo>
                <a:lnTo>
                  <a:pt x="122" y="140"/>
                </a:lnTo>
                <a:lnTo>
                  <a:pt x="120" y="140"/>
                </a:lnTo>
                <a:lnTo>
                  <a:pt x="118" y="140"/>
                </a:lnTo>
                <a:lnTo>
                  <a:pt x="116" y="139"/>
                </a:lnTo>
                <a:lnTo>
                  <a:pt x="114" y="139"/>
                </a:lnTo>
                <a:lnTo>
                  <a:pt x="113" y="138"/>
                </a:lnTo>
                <a:lnTo>
                  <a:pt x="111" y="137"/>
                </a:lnTo>
                <a:lnTo>
                  <a:pt x="109" y="136"/>
                </a:lnTo>
                <a:lnTo>
                  <a:pt x="108" y="135"/>
                </a:lnTo>
                <a:lnTo>
                  <a:pt x="107" y="134"/>
                </a:lnTo>
                <a:lnTo>
                  <a:pt x="105" y="133"/>
                </a:lnTo>
                <a:lnTo>
                  <a:pt x="104" y="131"/>
                </a:lnTo>
                <a:lnTo>
                  <a:pt x="103" y="129"/>
                </a:lnTo>
                <a:lnTo>
                  <a:pt x="102" y="128"/>
                </a:lnTo>
                <a:lnTo>
                  <a:pt x="102" y="126"/>
                </a:lnTo>
                <a:lnTo>
                  <a:pt x="101" y="124"/>
                </a:lnTo>
                <a:lnTo>
                  <a:pt x="101" y="122"/>
                </a:lnTo>
                <a:lnTo>
                  <a:pt x="101" y="120"/>
                </a:lnTo>
                <a:lnTo>
                  <a:pt x="101" y="118"/>
                </a:lnTo>
                <a:lnTo>
                  <a:pt x="101" y="116"/>
                </a:lnTo>
                <a:lnTo>
                  <a:pt x="102" y="115"/>
                </a:lnTo>
                <a:lnTo>
                  <a:pt x="102" y="113"/>
                </a:lnTo>
                <a:lnTo>
                  <a:pt x="103" y="111"/>
                </a:lnTo>
                <a:lnTo>
                  <a:pt x="104" y="110"/>
                </a:lnTo>
                <a:lnTo>
                  <a:pt x="105" y="108"/>
                </a:lnTo>
                <a:lnTo>
                  <a:pt x="107" y="107"/>
                </a:lnTo>
                <a:lnTo>
                  <a:pt x="108" y="106"/>
                </a:lnTo>
                <a:lnTo>
                  <a:pt x="109" y="104"/>
                </a:lnTo>
                <a:lnTo>
                  <a:pt x="111" y="104"/>
                </a:lnTo>
                <a:lnTo>
                  <a:pt x="113" y="103"/>
                </a:lnTo>
                <a:lnTo>
                  <a:pt x="114" y="102"/>
                </a:lnTo>
                <a:lnTo>
                  <a:pt x="116" y="102"/>
                </a:lnTo>
                <a:lnTo>
                  <a:pt x="118" y="101"/>
                </a:lnTo>
                <a:lnTo>
                  <a:pt x="120" y="101"/>
                </a:lnTo>
                <a:close/>
                <a:moveTo>
                  <a:pt x="526" y="50"/>
                </a:moveTo>
                <a:lnTo>
                  <a:pt x="528" y="51"/>
                </a:lnTo>
                <a:lnTo>
                  <a:pt x="530" y="51"/>
                </a:lnTo>
                <a:lnTo>
                  <a:pt x="532" y="51"/>
                </a:lnTo>
                <a:lnTo>
                  <a:pt x="533" y="52"/>
                </a:lnTo>
                <a:lnTo>
                  <a:pt x="535" y="53"/>
                </a:lnTo>
                <a:lnTo>
                  <a:pt x="537" y="54"/>
                </a:lnTo>
                <a:lnTo>
                  <a:pt x="538" y="55"/>
                </a:lnTo>
                <a:lnTo>
                  <a:pt x="540" y="56"/>
                </a:lnTo>
                <a:lnTo>
                  <a:pt x="541" y="57"/>
                </a:lnTo>
                <a:lnTo>
                  <a:pt x="542" y="59"/>
                </a:lnTo>
                <a:lnTo>
                  <a:pt x="543" y="61"/>
                </a:lnTo>
                <a:lnTo>
                  <a:pt x="544" y="62"/>
                </a:lnTo>
                <a:lnTo>
                  <a:pt x="544" y="64"/>
                </a:lnTo>
                <a:lnTo>
                  <a:pt x="545" y="66"/>
                </a:lnTo>
                <a:lnTo>
                  <a:pt x="545" y="68"/>
                </a:lnTo>
                <a:lnTo>
                  <a:pt x="545" y="70"/>
                </a:lnTo>
                <a:lnTo>
                  <a:pt x="545" y="72"/>
                </a:lnTo>
                <a:lnTo>
                  <a:pt x="545" y="74"/>
                </a:lnTo>
                <a:lnTo>
                  <a:pt x="544" y="75"/>
                </a:lnTo>
                <a:lnTo>
                  <a:pt x="544" y="77"/>
                </a:lnTo>
                <a:lnTo>
                  <a:pt x="543" y="79"/>
                </a:lnTo>
                <a:lnTo>
                  <a:pt x="542" y="81"/>
                </a:lnTo>
                <a:lnTo>
                  <a:pt x="541" y="82"/>
                </a:lnTo>
                <a:lnTo>
                  <a:pt x="540" y="83"/>
                </a:lnTo>
                <a:lnTo>
                  <a:pt x="538" y="84"/>
                </a:lnTo>
                <a:lnTo>
                  <a:pt x="537" y="86"/>
                </a:lnTo>
                <a:lnTo>
                  <a:pt x="535" y="87"/>
                </a:lnTo>
                <a:lnTo>
                  <a:pt x="533" y="87"/>
                </a:lnTo>
                <a:lnTo>
                  <a:pt x="532" y="88"/>
                </a:lnTo>
                <a:lnTo>
                  <a:pt x="530" y="89"/>
                </a:lnTo>
                <a:lnTo>
                  <a:pt x="528" y="89"/>
                </a:lnTo>
                <a:lnTo>
                  <a:pt x="526" y="89"/>
                </a:lnTo>
                <a:lnTo>
                  <a:pt x="524" y="89"/>
                </a:lnTo>
                <a:lnTo>
                  <a:pt x="522" y="89"/>
                </a:lnTo>
                <a:lnTo>
                  <a:pt x="520" y="88"/>
                </a:lnTo>
                <a:lnTo>
                  <a:pt x="518" y="87"/>
                </a:lnTo>
                <a:lnTo>
                  <a:pt x="517" y="87"/>
                </a:lnTo>
                <a:lnTo>
                  <a:pt x="515" y="86"/>
                </a:lnTo>
                <a:lnTo>
                  <a:pt x="514" y="84"/>
                </a:lnTo>
                <a:lnTo>
                  <a:pt x="512" y="83"/>
                </a:lnTo>
                <a:lnTo>
                  <a:pt x="511" y="82"/>
                </a:lnTo>
                <a:lnTo>
                  <a:pt x="510" y="81"/>
                </a:lnTo>
                <a:lnTo>
                  <a:pt x="509" y="79"/>
                </a:lnTo>
                <a:lnTo>
                  <a:pt x="508" y="77"/>
                </a:lnTo>
                <a:lnTo>
                  <a:pt x="507" y="75"/>
                </a:lnTo>
                <a:lnTo>
                  <a:pt x="507" y="74"/>
                </a:lnTo>
                <a:lnTo>
                  <a:pt x="507" y="72"/>
                </a:lnTo>
                <a:lnTo>
                  <a:pt x="507" y="70"/>
                </a:lnTo>
                <a:lnTo>
                  <a:pt x="507" y="68"/>
                </a:lnTo>
                <a:lnTo>
                  <a:pt x="507" y="66"/>
                </a:lnTo>
                <a:lnTo>
                  <a:pt x="507" y="64"/>
                </a:lnTo>
                <a:lnTo>
                  <a:pt x="508" y="62"/>
                </a:lnTo>
                <a:lnTo>
                  <a:pt x="509" y="61"/>
                </a:lnTo>
                <a:lnTo>
                  <a:pt x="510" y="59"/>
                </a:lnTo>
                <a:lnTo>
                  <a:pt x="511" y="57"/>
                </a:lnTo>
                <a:lnTo>
                  <a:pt x="512" y="56"/>
                </a:lnTo>
                <a:lnTo>
                  <a:pt x="514" y="55"/>
                </a:lnTo>
                <a:lnTo>
                  <a:pt x="515" y="54"/>
                </a:lnTo>
                <a:lnTo>
                  <a:pt x="517" y="53"/>
                </a:lnTo>
                <a:lnTo>
                  <a:pt x="518" y="52"/>
                </a:lnTo>
                <a:lnTo>
                  <a:pt x="520" y="51"/>
                </a:lnTo>
                <a:lnTo>
                  <a:pt x="522" y="51"/>
                </a:lnTo>
                <a:lnTo>
                  <a:pt x="524" y="51"/>
                </a:lnTo>
                <a:lnTo>
                  <a:pt x="526" y="50"/>
                </a:lnTo>
                <a:close/>
                <a:moveTo>
                  <a:pt x="475" y="50"/>
                </a:moveTo>
                <a:lnTo>
                  <a:pt x="477" y="51"/>
                </a:lnTo>
                <a:lnTo>
                  <a:pt x="479" y="51"/>
                </a:lnTo>
                <a:lnTo>
                  <a:pt x="481" y="51"/>
                </a:lnTo>
                <a:lnTo>
                  <a:pt x="483" y="52"/>
                </a:lnTo>
                <a:lnTo>
                  <a:pt x="485" y="53"/>
                </a:lnTo>
                <a:lnTo>
                  <a:pt x="486" y="54"/>
                </a:lnTo>
                <a:lnTo>
                  <a:pt x="487" y="55"/>
                </a:lnTo>
                <a:lnTo>
                  <a:pt x="489" y="56"/>
                </a:lnTo>
                <a:lnTo>
                  <a:pt x="490" y="57"/>
                </a:lnTo>
                <a:lnTo>
                  <a:pt x="491" y="59"/>
                </a:lnTo>
                <a:lnTo>
                  <a:pt x="492" y="61"/>
                </a:lnTo>
                <a:lnTo>
                  <a:pt x="493" y="62"/>
                </a:lnTo>
                <a:lnTo>
                  <a:pt x="494" y="64"/>
                </a:lnTo>
                <a:lnTo>
                  <a:pt x="494" y="66"/>
                </a:lnTo>
                <a:lnTo>
                  <a:pt x="494" y="68"/>
                </a:lnTo>
                <a:lnTo>
                  <a:pt x="495" y="70"/>
                </a:lnTo>
                <a:lnTo>
                  <a:pt x="494" y="72"/>
                </a:lnTo>
                <a:lnTo>
                  <a:pt x="494" y="74"/>
                </a:lnTo>
                <a:lnTo>
                  <a:pt x="494" y="75"/>
                </a:lnTo>
                <a:lnTo>
                  <a:pt x="493" y="77"/>
                </a:lnTo>
                <a:lnTo>
                  <a:pt x="492" y="79"/>
                </a:lnTo>
                <a:lnTo>
                  <a:pt x="491" y="81"/>
                </a:lnTo>
                <a:lnTo>
                  <a:pt x="490" y="82"/>
                </a:lnTo>
                <a:lnTo>
                  <a:pt x="489" y="83"/>
                </a:lnTo>
                <a:lnTo>
                  <a:pt x="487" y="84"/>
                </a:lnTo>
                <a:lnTo>
                  <a:pt x="486" y="86"/>
                </a:lnTo>
                <a:lnTo>
                  <a:pt x="485" y="87"/>
                </a:lnTo>
                <a:lnTo>
                  <a:pt x="483" y="87"/>
                </a:lnTo>
                <a:lnTo>
                  <a:pt x="481" y="88"/>
                </a:lnTo>
                <a:lnTo>
                  <a:pt x="479" y="89"/>
                </a:lnTo>
                <a:lnTo>
                  <a:pt x="477" y="89"/>
                </a:lnTo>
                <a:lnTo>
                  <a:pt x="475" y="89"/>
                </a:lnTo>
                <a:lnTo>
                  <a:pt x="473" y="89"/>
                </a:lnTo>
                <a:lnTo>
                  <a:pt x="471" y="89"/>
                </a:lnTo>
                <a:lnTo>
                  <a:pt x="470" y="88"/>
                </a:lnTo>
                <a:lnTo>
                  <a:pt x="468" y="87"/>
                </a:lnTo>
                <a:lnTo>
                  <a:pt x="466" y="87"/>
                </a:lnTo>
                <a:lnTo>
                  <a:pt x="465" y="86"/>
                </a:lnTo>
                <a:lnTo>
                  <a:pt x="463" y="84"/>
                </a:lnTo>
                <a:lnTo>
                  <a:pt x="462" y="83"/>
                </a:lnTo>
                <a:lnTo>
                  <a:pt x="460" y="82"/>
                </a:lnTo>
                <a:lnTo>
                  <a:pt x="459" y="81"/>
                </a:lnTo>
                <a:lnTo>
                  <a:pt x="458" y="79"/>
                </a:lnTo>
                <a:lnTo>
                  <a:pt x="458" y="77"/>
                </a:lnTo>
                <a:lnTo>
                  <a:pt x="457" y="75"/>
                </a:lnTo>
                <a:lnTo>
                  <a:pt x="456" y="74"/>
                </a:lnTo>
                <a:lnTo>
                  <a:pt x="456" y="72"/>
                </a:lnTo>
                <a:lnTo>
                  <a:pt x="456" y="70"/>
                </a:lnTo>
                <a:lnTo>
                  <a:pt x="456" y="68"/>
                </a:lnTo>
                <a:lnTo>
                  <a:pt x="456" y="66"/>
                </a:lnTo>
                <a:lnTo>
                  <a:pt x="457" y="64"/>
                </a:lnTo>
                <a:lnTo>
                  <a:pt x="458" y="62"/>
                </a:lnTo>
                <a:lnTo>
                  <a:pt x="458" y="61"/>
                </a:lnTo>
                <a:lnTo>
                  <a:pt x="459" y="59"/>
                </a:lnTo>
                <a:lnTo>
                  <a:pt x="460" y="57"/>
                </a:lnTo>
                <a:lnTo>
                  <a:pt x="462" y="56"/>
                </a:lnTo>
                <a:lnTo>
                  <a:pt x="463" y="55"/>
                </a:lnTo>
                <a:lnTo>
                  <a:pt x="465" y="54"/>
                </a:lnTo>
                <a:lnTo>
                  <a:pt x="466" y="53"/>
                </a:lnTo>
                <a:lnTo>
                  <a:pt x="468" y="52"/>
                </a:lnTo>
                <a:lnTo>
                  <a:pt x="470" y="51"/>
                </a:lnTo>
                <a:lnTo>
                  <a:pt x="471" y="51"/>
                </a:lnTo>
                <a:lnTo>
                  <a:pt x="473" y="51"/>
                </a:lnTo>
                <a:lnTo>
                  <a:pt x="475" y="50"/>
                </a:lnTo>
                <a:close/>
                <a:moveTo>
                  <a:pt x="425" y="50"/>
                </a:moveTo>
                <a:lnTo>
                  <a:pt x="426" y="51"/>
                </a:lnTo>
                <a:lnTo>
                  <a:pt x="428" y="51"/>
                </a:lnTo>
                <a:lnTo>
                  <a:pt x="430" y="51"/>
                </a:lnTo>
                <a:lnTo>
                  <a:pt x="432" y="52"/>
                </a:lnTo>
                <a:lnTo>
                  <a:pt x="434" y="53"/>
                </a:lnTo>
                <a:lnTo>
                  <a:pt x="435" y="54"/>
                </a:lnTo>
                <a:lnTo>
                  <a:pt x="437" y="55"/>
                </a:lnTo>
                <a:lnTo>
                  <a:pt x="438" y="56"/>
                </a:lnTo>
                <a:lnTo>
                  <a:pt x="439" y="57"/>
                </a:lnTo>
                <a:lnTo>
                  <a:pt x="440" y="59"/>
                </a:lnTo>
                <a:lnTo>
                  <a:pt x="442" y="61"/>
                </a:lnTo>
                <a:lnTo>
                  <a:pt x="442" y="62"/>
                </a:lnTo>
                <a:lnTo>
                  <a:pt x="443" y="64"/>
                </a:lnTo>
                <a:lnTo>
                  <a:pt x="443" y="66"/>
                </a:lnTo>
                <a:lnTo>
                  <a:pt x="444" y="68"/>
                </a:lnTo>
                <a:lnTo>
                  <a:pt x="444" y="70"/>
                </a:lnTo>
                <a:lnTo>
                  <a:pt x="444" y="72"/>
                </a:lnTo>
                <a:lnTo>
                  <a:pt x="443" y="74"/>
                </a:lnTo>
                <a:lnTo>
                  <a:pt x="443" y="75"/>
                </a:lnTo>
                <a:lnTo>
                  <a:pt x="442" y="77"/>
                </a:lnTo>
                <a:lnTo>
                  <a:pt x="442" y="79"/>
                </a:lnTo>
                <a:lnTo>
                  <a:pt x="440" y="81"/>
                </a:lnTo>
                <a:lnTo>
                  <a:pt x="439" y="82"/>
                </a:lnTo>
                <a:lnTo>
                  <a:pt x="438" y="83"/>
                </a:lnTo>
                <a:lnTo>
                  <a:pt x="437" y="84"/>
                </a:lnTo>
                <a:lnTo>
                  <a:pt x="435" y="86"/>
                </a:lnTo>
                <a:lnTo>
                  <a:pt x="434" y="87"/>
                </a:lnTo>
                <a:lnTo>
                  <a:pt x="432" y="87"/>
                </a:lnTo>
                <a:lnTo>
                  <a:pt x="430" y="88"/>
                </a:lnTo>
                <a:lnTo>
                  <a:pt x="428" y="89"/>
                </a:lnTo>
                <a:lnTo>
                  <a:pt x="426" y="89"/>
                </a:lnTo>
                <a:lnTo>
                  <a:pt x="425" y="89"/>
                </a:lnTo>
                <a:lnTo>
                  <a:pt x="422" y="89"/>
                </a:lnTo>
                <a:lnTo>
                  <a:pt x="421" y="89"/>
                </a:lnTo>
                <a:lnTo>
                  <a:pt x="419" y="88"/>
                </a:lnTo>
                <a:lnTo>
                  <a:pt x="417" y="87"/>
                </a:lnTo>
                <a:lnTo>
                  <a:pt x="415" y="87"/>
                </a:lnTo>
                <a:lnTo>
                  <a:pt x="414" y="86"/>
                </a:lnTo>
                <a:lnTo>
                  <a:pt x="412" y="84"/>
                </a:lnTo>
                <a:lnTo>
                  <a:pt x="411" y="83"/>
                </a:lnTo>
                <a:lnTo>
                  <a:pt x="410" y="82"/>
                </a:lnTo>
                <a:lnTo>
                  <a:pt x="408" y="81"/>
                </a:lnTo>
                <a:lnTo>
                  <a:pt x="407" y="79"/>
                </a:lnTo>
                <a:lnTo>
                  <a:pt x="407" y="77"/>
                </a:lnTo>
                <a:lnTo>
                  <a:pt x="406" y="75"/>
                </a:lnTo>
                <a:lnTo>
                  <a:pt x="405" y="74"/>
                </a:lnTo>
                <a:lnTo>
                  <a:pt x="405" y="72"/>
                </a:lnTo>
                <a:lnTo>
                  <a:pt x="405" y="70"/>
                </a:lnTo>
                <a:lnTo>
                  <a:pt x="405" y="68"/>
                </a:lnTo>
                <a:lnTo>
                  <a:pt x="405" y="66"/>
                </a:lnTo>
                <a:lnTo>
                  <a:pt x="406" y="64"/>
                </a:lnTo>
                <a:lnTo>
                  <a:pt x="407" y="62"/>
                </a:lnTo>
                <a:lnTo>
                  <a:pt x="407" y="61"/>
                </a:lnTo>
                <a:lnTo>
                  <a:pt x="408" y="59"/>
                </a:lnTo>
                <a:lnTo>
                  <a:pt x="410" y="57"/>
                </a:lnTo>
                <a:lnTo>
                  <a:pt x="411" y="56"/>
                </a:lnTo>
                <a:lnTo>
                  <a:pt x="412" y="55"/>
                </a:lnTo>
                <a:lnTo>
                  <a:pt x="414" y="54"/>
                </a:lnTo>
                <a:lnTo>
                  <a:pt x="415" y="53"/>
                </a:lnTo>
                <a:lnTo>
                  <a:pt x="417" y="52"/>
                </a:lnTo>
                <a:lnTo>
                  <a:pt x="419" y="51"/>
                </a:lnTo>
                <a:lnTo>
                  <a:pt x="421" y="51"/>
                </a:lnTo>
                <a:lnTo>
                  <a:pt x="422" y="51"/>
                </a:lnTo>
                <a:lnTo>
                  <a:pt x="425" y="50"/>
                </a:lnTo>
                <a:close/>
                <a:moveTo>
                  <a:pt x="374" y="50"/>
                </a:moveTo>
                <a:lnTo>
                  <a:pt x="376" y="51"/>
                </a:lnTo>
                <a:lnTo>
                  <a:pt x="378" y="51"/>
                </a:lnTo>
                <a:lnTo>
                  <a:pt x="380" y="51"/>
                </a:lnTo>
                <a:lnTo>
                  <a:pt x="381" y="52"/>
                </a:lnTo>
                <a:lnTo>
                  <a:pt x="383" y="53"/>
                </a:lnTo>
                <a:lnTo>
                  <a:pt x="385" y="54"/>
                </a:lnTo>
                <a:lnTo>
                  <a:pt x="386" y="55"/>
                </a:lnTo>
                <a:lnTo>
                  <a:pt x="387" y="56"/>
                </a:lnTo>
                <a:lnTo>
                  <a:pt x="389" y="57"/>
                </a:lnTo>
                <a:lnTo>
                  <a:pt x="390" y="59"/>
                </a:lnTo>
                <a:lnTo>
                  <a:pt x="391" y="61"/>
                </a:lnTo>
                <a:lnTo>
                  <a:pt x="392" y="62"/>
                </a:lnTo>
                <a:lnTo>
                  <a:pt x="392" y="64"/>
                </a:lnTo>
                <a:lnTo>
                  <a:pt x="393" y="66"/>
                </a:lnTo>
                <a:lnTo>
                  <a:pt x="393" y="68"/>
                </a:lnTo>
                <a:lnTo>
                  <a:pt x="393" y="70"/>
                </a:lnTo>
                <a:lnTo>
                  <a:pt x="393" y="72"/>
                </a:lnTo>
                <a:lnTo>
                  <a:pt x="393" y="74"/>
                </a:lnTo>
                <a:lnTo>
                  <a:pt x="392" y="75"/>
                </a:lnTo>
                <a:lnTo>
                  <a:pt x="392" y="77"/>
                </a:lnTo>
                <a:lnTo>
                  <a:pt x="391" y="79"/>
                </a:lnTo>
                <a:lnTo>
                  <a:pt x="390" y="81"/>
                </a:lnTo>
                <a:lnTo>
                  <a:pt x="389" y="82"/>
                </a:lnTo>
                <a:lnTo>
                  <a:pt x="387" y="83"/>
                </a:lnTo>
                <a:lnTo>
                  <a:pt x="386" y="84"/>
                </a:lnTo>
                <a:lnTo>
                  <a:pt x="385" y="86"/>
                </a:lnTo>
                <a:lnTo>
                  <a:pt x="383" y="87"/>
                </a:lnTo>
                <a:lnTo>
                  <a:pt x="381" y="87"/>
                </a:lnTo>
                <a:lnTo>
                  <a:pt x="380" y="88"/>
                </a:lnTo>
                <a:lnTo>
                  <a:pt x="378" y="89"/>
                </a:lnTo>
                <a:lnTo>
                  <a:pt x="376" y="89"/>
                </a:lnTo>
                <a:lnTo>
                  <a:pt x="374" y="89"/>
                </a:lnTo>
                <a:lnTo>
                  <a:pt x="372" y="89"/>
                </a:lnTo>
                <a:lnTo>
                  <a:pt x="370" y="89"/>
                </a:lnTo>
                <a:lnTo>
                  <a:pt x="368" y="88"/>
                </a:lnTo>
                <a:lnTo>
                  <a:pt x="366" y="87"/>
                </a:lnTo>
                <a:lnTo>
                  <a:pt x="365" y="87"/>
                </a:lnTo>
                <a:lnTo>
                  <a:pt x="363" y="86"/>
                </a:lnTo>
                <a:lnTo>
                  <a:pt x="361" y="84"/>
                </a:lnTo>
                <a:lnTo>
                  <a:pt x="360" y="83"/>
                </a:lnTo>
                <a:lnTo>
                  <a:pt x="359" y="82"/>
                </a:lnTo>
                <a:lnTo>
                  <a:pt x="358" y="81"/>
                </a:lnTo>
                <a:lnTo>
                  <a:pt x="357" y="79"/>
                </a:lnTo>
                <a:lnTo>
                  <a:pt x="356" y="77"/>
                </a:lnTo>
                <a:lnTo>
                  <a:pt x="355" y="75"/>
                </a:lnTo>
                <a:lnTo>
                  <a:pt x="355" y="74"/>
                </a:lnTo>
                <a:lnTo>
                  <a:pt x="354" y="72"/>
                </a:lnTo>
                <a:lnTo>
                  <a:pt x="354" y="70"/>
                </a:lnTo>
                <a:lnTo>
                  <a:pt x="354" y="68"/>
                </a:lnTo>
                <a:lnTo>
                  <a:pt x="355" y="66"/>
                </a:lnTo>
                <a:lnTo>
                  <a:pt x="355" y="64"/>
                </a:lnTo>
                <a:lnTo>
                  <a:pt x="356" y="62"/>
                </a:lnTo>
                <a:lnTo>
                  <a:pt x="357" y="61"/>
                </a:lnTo>
                <a:lnTo>
                  <a:pt x="358" y="59"/>
                </a:lnTo>
                <a:lnTo>
                  <a:pt x="359" y="57"/>
                </a:lnTo>
                <a:lnTo>
                  <a:pt x="360" y="56"/>
                </a:lnTo>
                <a:lnTo>
                  <a:pt x="361" y="55"/>
                </a:lnTo>
                <a:lnTo>
                  <a:pt x="363" y="54"/>
                </a:lnTo>
                <a:lnTo>
                  <a:pt x="365" y="53"/>
                </a:lnTo>
                <a:lnTo>
                  <a:pt x="366" y="52"/>
                </a:lnTo>
                <a:lnTo>
                  <a:pt x="368" y="51"/>
                </a:lnTo>
                <a:lnTo>
                  <a:pt x="370" y="51"/>
                </a:lnTo>
                <a:lnTo>
                  <a:pt x="372" y="51"/>
                </a:lnTo>
                <a:lnTo>
                  <a:pt x="374" y="50"/>
                </a:lnTo>
                <a:close/>
                <a:moveTo>
                  <a:pt x="222" y="50"/>
                </a:moveTo>
                <a:lnTo>
                  <a:pt x="223" y="51"/>
                </a:lnTo>
                <a:lnTo>
                  <a:pt x="225" y="51"/>
                </a:lnTo>
                <a:lnTo>
                  <a:pt x="227" y="51"/>
                </a:lnTo>
                <a:lnTo>
                  <a:pt x="229" y="52"/>
                </a:lnTo>
                <a:lnTo>
                  <a:pt x="231" y="53"/>
                </a:lnTo>
                <a:lnTo>
                  <a:pt x="232" y="54"/>
                </a:lnTo>
                <a:lnTo>
                  <a:pt x="234" y="55"/>
                </a:lnTo>
                <a:lnTo>
                  <a:pt x="235" y="56"/>
                </a:lnTo>
                <a:lnTo>
                  <a:pt x="236" y="57"/>
                </a:lnTo>
                <a:lnTo>
                  <a:pt x="237" y="59"/>
                </a:lnTo>
                <a:lnTo>
                  <a:pt x="238" y="61"/>
                </a:lnTo>
                <a:lnTo>
                  <a:pt x="239" y="62"/>
                </a:lnTo>
                <a:lnTo>
                  <a:pt x="240" y="64"/>
                </a:lnTo>
                <a:lnTo>
                  <a:pt x="240" y="66"/>
                </a:lnTo>
                <a:lnTo>
                  <a:pt x="241" y="68"/>
                </a:lnTo>
                <a:lnTo>
                  <a:pt x="241" y="70"/>
                </a:lnTo>
                <a:lnTo>
                  <a:pt x="241" y="72"/>
                </a:lnTo>
                <a:lnTo>
                  <a:pt x="240" y="74"/>
                </a:lnTo>
                <a:lnTo>
                  <a:pt x="240" y="75"/>
                </a:lnTo>
                <a:lnTo>
                  <a:pt x="239" y="77"/>
                </a:lnTo>
                <a:lnTo>
                  <a:pt x="238" y="79"/>
                </a:lnTo>
                <a:lnTo>
                  <a:pt x="237" y="81"/>
                </a:lnTo>
                <a:lnTo>
                  <a:pt x="236" y="82"/>
                </a:lnTo>
                <a:lnTo>
                  <a:pt x="235" y="83"/>
                </a:lnTo>
                <a:lnTo>
                  <a:pt x="234" y="84"/>
                </a:lnTo>
                <a:lnTo>
                  <a:pt x="232" y="86"/>
                </a:lnTo>
                <a:lnTo>
                  <a:pt x="231" y="87"/>
                </a:lnTo>
                <a:lnTo>
                  <a:pt x="229" y="87"/>
                </a:lnTo>
                <a:lnTo>
                  <a:pt x="227" y="88"/>
                </a:lnTo>
                <a:lnTo>
                  <a:pt x="225" y="89"/>
                </a:lnTo>
                <a:lnTo>
                  <a:pt x="223" y="89"/>
                </a:lnTo>
                <a:lnTo>
                  <a:pt x="222" y="89"/>
                </a:lnTo>
                <a:lnTo>
                  <a:pt x="219" y="89"/>
                </a:lnTo>
                <a:lnTo>
                  <a:pt x="218" y="89"/>
                </a:lnTo>
                <a:lnTo>
                  <a:pt x="216" y="88"/>
                </a:lnTo>
                <a:lnTo>
                  <a:pt x="214" y="87"/>
                </a:lnTo>
                <a:lnTo>
                  <a:pt x="212" y="87"/>
                </a:lnTo>
                <a:lnTo>
                  <a:pt x="211" y="86"/>
                </a:lnTo>
                <a:lnTo>
                  <a:pt x="209" y="84"/>
                </a:lnTo>
                <a:lnTo>
                  <a:pt x="208" y="83"/>
                </a:lnTo>
                <a:lnTo>
                  <a:pt x="207" y="82"/>
                </a:lnTo>
                <a:lnTo>
                  <a:pt x="205" y="81"/>
                </a:lnTo>
                <a:lnTo>
                  <a:pt x="205" y="79"/>
                </a:lnTo>
                <a:lnTo>
                  <a:pt x="204" y="77"/>
                </a:lnTo>
                <a:lnTo>
                  <a:pt x="203" y="75"/>
                </a:lnTo>
                <a:lnTo>
                  <a:pt x="203" y="74"/>
                </a:lnTo>
                <a:lnTo>
                  <a:pt x="202" y="72"/>
                </a:lnTo>
                <a:lnTo>
                  <a:pt x="202" y="70"/>
                </a:lnTo>
                <a:lnTo>
                  <a:pt x="202" y="68"/>
                </a:lnTo>
                <a:lnTo>
                  <a:pt x="203" y="66"/>
                </a:lnTo>
                <a:lnTo>
                  <a:pt x="203" y="64"/>
                </a:lnTo>
                <a:lnTo>
                  <a:pt x="204" y="62"/>
                </a:lnTo>
                <a:lnTo>
                  <a:pt x="205" y="61"/>
                </a:lnTo>
                <a:lnTo>
                  <a:pt x="205" y="59"/>
                </a:lnTo>
                <a:lnTo>
                  <a:pt x="207" y="57"/>
                </a:lnTo>
                <a:lnTo>
                  <a:pt x="208" y="56"/>
                </a:lnTo>
                <a:lnTo>
                  <a:pt x="209" y="55"/>
                </a:lnTo>
                <a:lnTo>
                  <a:pt x="211" y="54"/>
                </a:lnTo>
                <a:lnTo>
                  <a:pt x="212" y="53"/>
                </a:lnTo>
                <a:lnTo>
                  <a:pt x="214" y="52"/>
                </a:lnTo>
                <a:lnTo>
                  <a:pt x="216" y="51"/>
                </a:lnTo>
                <a:lnTo>
                  <a:pt x="218" y="51"/>
                </a:lnTo>
                <a:lnTo>
                  <a:pt x="219" y="51"/>
                </a:lnTo>
                <a:lnTo>
                  <a:pt x="222" y="50"/>
                </a:lnTo>
                <a:close/>
                <a:moveTo>
                  <a:pt x="171" y="50"/>
                </a:moveTo>
                <a:lnTo>
                  <a:pt x="173" y="51"/>
                </a:lnTo>
                <a:lnTo>
                  <a:pt x="175" y="51"/>
                </a:lnTo>
                <a:lnTo>
                  <a:pt x="177" y="51"/>
                </a:lnTo>
                <a:lnTo>
                  <a:pt x="178" y="52"/>
                </a:lnTo>
                <a:lnTo>
                  <a:pt x="180" y="53"/>
                </a:lnTo>
                <a:lnTo>
                  <a:pt x="182" y="54"/>
                </a:lnTo>
                <a:lnTo>
                  <a:pt x="183" y="55"/>
                </a:lnTo>
                <a:lnTo>
                  <a:pt x="184" y="56"/>
                </a:lnTo>
                <a:lnTo>
                  <a:pt x="186" y="57"/>
                </a:lnTo>
                <a:lnTo>
                  <a:pt x="187" y="59"/>
                </a:lnTo>
                <a:lnTo>
                  <a:pt x="188" y="61"/>
                </a:lnTo>
                <a:lnTo>
                  <a:pt x="189" y="62"/>
                </a:lnTo>
                <a:lnTo>
                  <a:pt x="189" y="64"/>
                </a:lnTo>
                <a:lnTo>
                  <a:pt x="190" y="66"/>
                </a:lnTo>
                <a:lnTo>
                  <a:pt x="190" y="68"/>
                </a:lnTo>
                <a:lnTo>
                  <a:pt x="190" y="70"/>
                </a:lnTo>
                <a:lnTo>
                  <a:pt x="190" y="72"/>
                </a:lnTo>
                <a:lnTo>
                  <a:pt x="190" y="74"/>
                </a:lnTo>
                <a:lnTo>
                  <a:pt x="189" y="75"/>
                </a:lnTo>
                <a:lnTo>
                  <a:pt x="189" y="77"/>
                </a:lnTo>
                <a:lnTo>
                  <a:pt x="188" y="79"/>
                </a:lnTo>
                <a:lnTo>
                  <a:pt x="187" y="81"/>
                </a:lnTo>
                <a:lnTo>
                  <a:pt x="186" y="82"/>
                </a:lnTo>
                <a:lnTo>
                  <a:pt x="184" y="83"/>
                </a:lnTo>
                <a:lnTo>
                  <a:pt x="183" y="84"/>
                </a:lnTo>
                <a:lnTo>
                  <a:pt x="182" y="86"/>
                </a:lnTo>
                <a:lnTo>
                  <a:pt x="180" y="87"/>
                </a:lnTo>
                <a:lnTo>
                  <a:pt x="178" y="87"/>
                </a:lnTo>
                <a:lnTo>
                  <a:pt x="177" y="88"/>
                </a:lnTo>
                <a:lnTo>
                  <a:pt x="175" y="89"/>
                </a:lnTo>
                <a:lnTo>
                  <a:pt x="173" y="89"/>
                </a:lnTo>
                <a:lnTo>
                  <a:pt x="171" y="89"/>
                </a:lnTo>
                <a:lnTo>
                  <a:pt x="169" y="89"/>
                </a:lnTo>
                <a:lnTo>
                  <a:pt x="167" y="89"/>
                </a:lnTo>
                <a:lnTo>
                  <a:pt x="165" y="88"/>
                </a:lnTo>
                <a:lnTo>
                  <a:pt x="163" y="87"/>
                </a:lnTo>
                <a:lnTo>
                  <a:pt x="162" y="87"/>
                </a:lnTo>
                <a:lnTo>
                  <a:pt x="160" y="86"/>
                </a:lnTo>
                <a:lnTo>
                  <a:pt x="159" y="84"/>
                </a:lnTo>
                <a:lnTo>
                  <a:pt x="157" y="83"/>
                </a:lnTo>
                <a:lnTo>
                  <a:pt x="156" y="82"/>
                </a:lnTo>
                <a:lnTo>
                  <a:pt x="155" y="81"/>
                </a:lnTo>
                <a:lnTo>
                  <a:pt x="154" y="79"/>
                </a:lnTo>
                <a:lnTo>
                  <a:pt x="153" y="77"/>
                </a:lnTo>
                <a:lnTo>
                  <a:pt x="152" y="75"/>
                </a:lnTo>
                <a:lnTo>
                  <a:pt x="152" y="74"/>
                </a:lnTo>
                <a:lnTo>
                  <a:pt x="152" y="72"/>
                </a:lnTo>
                <a:lnTo>
                  <a:pt x="152" y="70"/>
                </a:lnTo>
                <a:lnTo>
                  <a:pt x="152" y="68"/>
                </a:lnTo>
                <a:lnTo>
                  <a:pt x="152" y="66"/>
                </a:lnTo>
                <a:lnTo>
                  <a:pt x="152" y="64"/>
                </a:lnTo>
                <a:lnTo>
                  <a:pt x="153" y="62"/>
                </a:lnTo>
                <a:lnTo>
                  <a:pt x="154" y="61"/>
                </a:lnTo>
                <a:lnTo>
                  <a:pt x="155" y="59"/>
                </a:lnTo>
                <a:lnTo>
                  <a:pt x="156" y="57"/>
                </a:lnTo>
                <a:lnTo>
                  <a:pt x="157" y="56"/>
                </a:lnTo>
                <a:lnTo>
                  <a:pt x="159" y="55"/>
                </a:lnTo>
                <a:lnTo>
                  <a:pt x="160" y="54"/>
                </a:lnTo>
                <a:lnTo>
                  <a:pt x="162" y="53"/>
                </a:lnTo>
                <a:lnTo>
                  <a:pt x="163" y="52"/>
                </a:lnTo>
                <a:lnTo>
                  <a:pt x="165" y="51"/>
                </a:lnTo>
                <a:lnTo>
                  <a:pt x="167" y="51"/>
                </a:lnTo>
                <a:lnTo>
                  <a:pt x="169" y="51"/>
                </a:lnTo>
                <a:lnTo>
                  <a:pt x="171" y="50"/>
                </a:lnTo>
                <a:close/>
                <a:moveTo>
                  <a:pt x="120" y="50"/>
                </a:moveTo>
                <a:lnTo>
                  <a:pt x="122" y="51"/>
                </a:lnTo>
                <a:lnTo>
                  <a:pt x="124" y="51"/>
                </a:lnTo>
                <a:lnTo>
                  <a:pt x="126" y="51"/>
                </a:lnTo>
                <a:lnTo>
                  <a:pt x="127" y="52"/>
                </a:lnTo>
                <a:lnTo>
                  <a:pt x="129" y="53"/>
                </a:lnTo>
                <a:lnTo>
                  <a:pt x="131" y="54"/>
                </a:lnTo>
                <a:lnTo>
                  <a:pt x="132" y="55"/>
                </a:lnTo>
                <a:lnTo>
                  <a:pt x="134" y="56"/>
                </a:lnTo>
                <a:lnTo>
                  <a:pt x="135" y="57"/>
                </a:lnTo>
                <a:lnTo>
                  <a:pt x="136" y="59"/>
                </a:lnTo>
                <a:lnTo>
                  <a:pt x="137" y="61"/>
                </a:lnTo>
                <a:lnTo>
                  <a:pt x="138" y="62"/>
                </a:lnTo>
                <a:lnTo>
                  <a:pt x="138" y="64"/>
                </a:lnTo>
                <a:lnTo>
                  <a:pt x="139" y="66"/>
                </a:lnTo>
                <a:lnTo>
                  <a:pt x="139" y="68"/>
                </a:lnTo>
                <a:lnTo>
                  <a:pt x="139" y="70"/>
                </a:lnTo>
                <a:lnTo>
                  <a:pt x="139" y="72"/>
                </a:lnTo>
                <a:lnTo>
                  <a:pt x="139" y="74"/>
                </a:lnTo>
                <a:lnTo>
                  <a:pt x="138" y="75"/>
                </a:lnTo>
                <a:lnTo>
                  <a:pt x="138" y="77"/>
                </a:lnTo>
                <a:lnTo>
                  <a:pt x="137" y="79"/>
                </a:lnTo>
                <a:lnTo>
                  <a:pt x="136" y="81"/>
                </a:lnTo>
                <a:lnTo>
                  <a:pt x="135" y="82"/>
                </a:lnTo>
                <a:lnTo>
                  <a:pt x="134" y="83"/>
                </a:lnTo>
                <a:lnTo>
                  <a:pt x="132" y="84"/>
                </a:lnTo>
                <a:lnTo>
                  <a:pt x="131" y="86"/>
                </a:lnTo>
                <a:lnTo>
                  <a:pt x="129" y="87"/>
                </a:lnTo>
                <a:lnTo>
                  <a:pt x="127" y="87"/>
                </a:lnTo>
                <a:lnTo>
                  <a:pt x="126" y="88"/>
                </a:lnTo>
                <a:lnTo>
                  <a:pt x="124" y="89"/>
                </a:lnTo>
                <a:lnTo>
                  <a:pt x="122" y="89"/>
                </a:lnTo>
                <a:lnTo>
                  <a:pt x="120" y="89"/>
                </a:lnTo>
                <a:lnTo>
                  <a:pt x="118" y="89"/>
                </a:lnTo>
                <a:lnTo>
                  <a:pt x="116" y="89"/>
                </a:lnTo>
                <a:lnTo>
                  <a:pt x="114" y="88"/>
                </a:lnTo>
                <a:lnTo>
                  <a:pt x="113" y="87"/>
                </a:lnTo>
                <a:lnTo>
                  <a:pt x="111" y="87"/>
                </a:lnTo>
                <a:lnTo>
                  <a:pt x="109" y="86"/>
                </a:lnTo>
                <a:lnTo>
                  <a:pt x="108" y="84"/>
                </a:lnTo>
                <a:lnTo>
                  <a:pt x="107" y="83"/>
                </a:lnTo>
                <a:lnTo>
                  <a:pt x="105" y="82"/>
                </a:lnTo>
                <a:lnTo>
                  <a:pt x="104" y="81"/>
                </a:lnTo>
                <a:lnTo>
                  <a:pt x="103" y="79"/>
                </a:lnTo>
                <a:lnTo>
                  <a:pt x="102" y="77"/>
                </a:lnTo>
                <a:lnTo>
                  <a:pt x="102" y="75"/>
                </a:lnTo>
                <a:lnTo>
                  <a:pt x="101" y="74"/>
                </a:lnTo>
                <a:lnTo>
                  <a:pt x="101" y="72"/>
                </a:lnTo>
                <a:lnTo>
                  <a:pt x="101" y="70"/>
                </a:lnTo>
                <a:lnTo>
                  <a:pt x="101" y="68"/>
                </a:lnTo>
                <a:lnTo>
                  <a:pt x="101" y="66"/>
                </a:lnTo>
                <a:lnTo>
                  <a:pt x="102" y="64"/>
                </a:lnTo>
                <a:lnTo>
                  <a:pt x="102" y="62"/>
                </a:lnTo>
                <a:lnTo>
                  <a:pt x="103" y="61"/>
                </a:lnTo>
                <a:lnTo>
                  <a:pt x="104" y="59"/>
                </a:lnTo>
                <a:lnTo>
                  <a:pt x="105" y="57"/>
                </a:lnTo>
                <a:lnTo>
                  <a:pt x="107" y="56"/>
                </a:lnTo>
                <a:lnTo>
                  <a:pt x="108" y="55"/>
                </a:lnTo>
                <a:lnTo>
                  <a:pt x="109" y="54"/>
                </a:lnTo>
                <a:lnTo>
                  <a:pt x="111" y="53"/>
                </a:lnTo>
                <a:lnTo>
                  <a:pt x="113" y="52"/>
                </a:lnTo>
                <a:lnTo>
                  <a:pt x="114" y="51"/>
                </a:lnTo>
                <a:lnTo>
                  <a:pt x="116" y="51"/>
                </a:lnTo>
                <a:lnTo>
                  <a:pt x="118" y="51"/>
                </a:lnTo>
                <a:lnTo>
                  <a:pt x="120" y="50"/>
                </a:lnTo>
                <a:close/>
                <a:moveTo>
                  <a:pt x="69" y="50"/>
                </a:moveTo>
                <a:lnTo>
                  <a:pt x="71" y="51"/>
                </a:lnTo>
                <a:lnTo>
                  <a:pt x="73" y="51"/>
                </a:lnTo>
                <a:lnTo>
                  <a:pt x="75" y="51"/>
                </a:lnTo>
                <a:lnTo>
                  <a:pt x="77" y="52"/>
                </a:lnTo>
                <a:lnTo>
                  <a:pt x="79" y="53"/>
                </a:lnTo>
                <a:lnTo>
                  <a:pt x="80" y="54"/>
                </a:lnTo>
                <a:lnTo>
                  <a:pt x="82" y="55"/>
                </a:lnTo>
                <a:lnTo>
                  <a:pt x="83" y="56"/>
                </a:lnTo>
                <a:lnTo>
                  <a:pt x="84" y="57"/>
                </a:lnTo>
                <a:lnTo>
                  <a:pt x="85" y="59"/>
                </a:lnTo>
                <a:lnTo>
                  <a:pt x="86" y="61"/>
                </a:lnTo>
                <a:lnTo>
                  <a:pt x="87" y="62"/>
                </a:lnTo>
                <a:lnTo>
                  <a:pt x="88" y="64"/>
                </a:lnTo>
                <a:lnTo>
                  <a:pt x="88" y="66"/>
                </a:lnTo>
                <a:lnTo>
                  <a:pt x="88" y="68"/>
                </a:lnTo>
                <a:lnTo>
                  <a:pt x="89" y="70"/>
                </a:lnTo>
                <a:lnTo>
                  <a:pt x="88" y="72"/>
                </a:lnTo>
                <a:lnTo>
                  <a:pt x="88" y="74"/>
                </a:lnTo>
                <a:lnTo>
                  <a:pt x="88" y="75"/>
                </a:lnTo>
                <a:lnTo>
                  <a:pt x="87" y="77"/>
                </a:lnTo>
                <a:lnTo>
                  <a:pt x="86" y="79"/>
                </a:lnTo>
                <a:lnTo>
                  <a:pt x="85" y="81"/>
                </a:lnTo>
                <a:lnTo>
                  <a:pt x="84" y="82"/>
                </a:lnTo>
                <a:lnTo>
                  <a:pt x="83" y="83"/>
                </a:lnTo>
                <a:lnTo>
                  <a:pt x="82" y="84"/>
                </a:lnTo>
                <a:lnTo>
                  <a:pt x="80" y="86"/>
                </a:lnTo>
                <a:lnTo>
                  <a:pt x="79" y="87"/>
                </a:lnTo>
                <a:lnTo>
                  <a:pt x="77" y="87"/>
                </a:lnTo>
                <a:lnTo>
                  <a:pt x="75" y="88"/>
                </a:lnTo>
                <a:lnTo>
                  <a:pt x="73" y="89"/>
                </a:lnTo>
                <a:lnTo>
                  <a:pt x="71" y="89"/>
                </a:lnTo>
                <a:lnTo>
                  <a:pt x="69" y="89"/>
                </a:lnTo>
                <a:lnTo>
                  <a:pt x="67" y="89"/>
                </a:lnTo>
                <a:lnTo>
                  <a:pt x="66" y="89"/>
                </a:lnTo>
                <a:lnTo>
                  <a:pt x="64" y="88"/>
                </a:lnTo>
                <a:lnTo>
                  <a:pt x="62" y="87"/>
                </a:lnTo>
                <a:lnTo>
                  <a:pt x="60" y="87"/>
                </a:lnTo>
                <a:lnTo>
                  <a:pt x="59" y="86"/>
                </a:lnTo>
                <a:lnTo>
                  <a:pt x="57" y="84"/>
                </a:lnTo>
                <a:lnTo>
                  <a:pt x="56" y="83"/>
                </a:lnTo>
                <a:lnTo>
                  <a:pt x="55" y="82"/>
                </a:lnTo>
                <a:lnTo>
                  <a:pt x="54" y="81"/>
                </a:lnTo>
                <a:lnTo>
                  <a:pt x="53" y="79"/>
                </a:lnTo>
                <a:lnTo>
                  <a:pt x="52" y="77"/>
                </a:lnTo>
                <a:lnTo>
                  <a:pt x="51" y="75"/>
                </a:lnTo>
                <a:lnTo>
                  <a:pt x="51" y="74"/>
                </a:lnTo>
                <a:lnTo>
                  <a:pt x="50" y="72"/>
                </a:lnTo>
                <a:lnTo>
                  <a:pt x="50" y="70"/>
                </a:lnTo>
                <a:lnTo>
                  <a:pt x="50" y="68"/>
                </a:lnTo>
                <a:lnTo>
                  <a:pt x="51" y="66"/>
                </a:lnTo>
                <a:lnTo>
                  <a:pt x="51" y="64"/>
                </a:lnTo>
                <a:lnTo>
                  <a:pt x="52" y="62"/>
                </a:lnTo>
                <a:lnTo>
                  <a:pt x="53" y="61"/>
                </a:lnTo>
                <a:lnTo>
                  <a:pt x="54" y="59"/>
                </a:lnTo>
                <a:lnTo>
                  <a:pt x="55" y="57"/>
                </a:lnTo>
                <a:lnTo>
                  <a:pt x="56" y="56"/>
                </a:lnTo>
                <a:lnTo>
                  <a:pt x="57" y="55"/>
                </a:lnTo>
                <a:lnTo>
                  <a:pt x="59" y="54"/>
                </a:lnTo>
                <a:lnTo>
                  <a:pt x="60" y="53"/>
                </a:lnTo>
                <a:lnTo>
                  <a:pt x="62" y="52"/>
                </a:lnTo>
                <a:lnTo>
                  <a:pt x="64" y="51"/>
                </a:lnTo>
                <a:lnTo>
                  <a:pt x="66" y="51"/>
                </a:lnTo>
                <a:lnTo>
                  <a:pt x="67" y="51"/>
                </a:lnTo>
                <a:lnTo>
                  <a:pt x="69" y="50"/>
                </a:lnTo>
                <a:close/>
                <a:moveTo>
                  <a:pt x="475" y="0"/>
                </a:moveTo>
                <a:lnTo>
                  <a:pt x="477" y="0"/>
                </a:lnTo>
                <a:lnTo>
                  <a:pt x="479" y="0"/>
                </a:lnTo>
                <a:lnTo>
                  <a:pt x="481" y="0"/>
                </a:lnTo>
                <a:lnTo>
                  <a:pt x="483" y="1"/>
                </a:lnTo>
                <a:lnTo>
                  <a:pt x="485" y="2"/>
                </a:lnTo>
                <a:lnTo>
                  <a:pt x="486" y="3"/>
                </a:lnTo>
                <a:lnTo>
                  <a:pt x="487" y="4"/>
                </a:lnTo>
                <a:lnTo>
                  <a:pt x="489" y="5"/>
                </a:lnTo>
                <a:lnTo>
                  <a:pt x="490" y="7"/>
                </a:lnTo>
                <a:lnTo>
                  <a:pt x="491" y="8"/>
                </a:lnTo>
                <a:lnTo>
                  <a:pt x="492" y="10"/>
                </a:lnTo>
                <a:lnTo>
                  <a:pt x="493" y="11"/>
                </a:lnTo>
                <a:lnTo>
                  <a:pt x="494" y="13"/>
                </a:lnTo>
                <a:lnTo>
                  <a:pt x="494" y="15"/>
                </a:lnTo>
                <a:lnTo>
                  <a:pt x="494" y="17"/>
                </a:lnTo>
                <a:lnTo>
                  <a:pt x="495" y="19"/>
                </a:lnTo>
                <a:lnTo>
                  <a:pt x="494" y="21"/>
                </a:lnTo>
                <a:lnTo>
                  <a:pt x="494" y="23"/>
                </a:lnTo>
                <a:lnTo>
                  <a:pt x="494" y="25"/>
                </a:lnTo>
                <a:lnTo>
                  <a:pt x="493" y="26"/>
                </a:lnTo>
                <a:lnTo>
                  <a:pt x="492" y="28"/>
                </a:lnTo>
                <a:lnTo>
                  <a:pt x="491" y="30"/>
                </a:lnTo>
                <a:lnTo>
                  <a:pt x="490" y="31"/>
                </a:lnTo>
                <a:lnTo>
                  <a:pt x="489" y="33"/>
                </a:lnTo>
                <a:lnTo>
                  <a:pt x="487" y="34"/>
                </a:lnTo>
                <a:lnTo>
                  <a:pt x="486" y="35"/>
                </a:lnTo>
                <a:lnTo>
                  <a:pt x="485" y="36"/>
                </a:lnTo>
                <a:lnTo>
                  <a:pt x="483" y="37"/>
                </a:lnTo>
                <a:lnTo>
                  <a:pt x="481" y="37"/>
                </a:lnTo>
                <a:lnTo>
                  <a:pt x="479" y="38"/>
                </a:lnTo>
                <a:lnTo>
                  <a:pt x="477" y="38"/>
                </a:lnTo>
                <a:lnTo>
                  <a:pt x="475" y="38"/>
                </a:lnTo>
                <a:lnTo>
                  <a:pt x="473" y="38"/>
                </a:lnTo>
                <a:lnTo>
                  <a:pt x="471" y="38"/>
                </a:lnTo>
                <a:lnTo>
                  <a:pt x="470" y="37"/>
                </a:lnTo>
                <a:lnTo>
                  <a:pt x="468" y="37"/>
                </a:lnTo>
                <a:lnTo>
                  <a:pt x="466" y="36"/>
                </a:lnTo>
                <a:lnTo>
                  <a:pt x="465" y="35"/>
                </a:lnTo>
                <a:lnTo>
                  <a:pt x="463" y="34"/>
                </a:lnTo>
                <a:lnTo>
                  <a:pt x="462" y="33"/>
                </a:lnTo>
                <a:lnTo>
                  <a:pt x="460" y="31"/>
                </a:lnTo>
                <a:lnTo>
                  <a:pt x="459" y="30"/>
                </a:lnTo>
                <a:lnTo>
                  <a:pt x="458" y="28"/>
                </a:lnTo>
                <a:lnTo>
                  <a:pt x="458" y="26"/>
                </a:lnTo>
                <a:lnTo>
                  <a:pt x="457" y="25"/>
                </a:lnTo>
                <a:lnTo>
                  <a:pt x="456" y="23"/>
                </a:lnTo>
                <a:lnTo>
                  <a:pt x="456" y="21"/>
                </a:lnTo>
                <a:lnTo>
                  <a:pt x="456" y="19"/>
                </a:lnTo>
                <a:lnTo>
                  <a:pt x="456" y="17"/>
                </a:lnTo>
                <a:lnTo>
                  <a:pt x="456" y="15"/>
                </a:lnTo>
                <a:lnTo>
                  <a:pt x="457" y="13"/>
                </a:lnTo>
                <a:lnTo>
                  <a:pt x="458" y="11"/>
                </a:lnTo>
                <a:lnTo>
                  <a:pt x="458" y="10"/>
                </a:lnTo>
                <a:lnTo>
                  <a:pt x="459" y="8"/>
                </a:lnTo>
                <a:lnTo>
                  <a:pt x="460" y="7"/>
                </a:lnTo>
                <a:lnTo>
                  <a:pt x="462" y="5"/>
                </a:lnTo>
                <a:lnTo>
                  <a:pt x="463" y="4"/>
                </a:lnTo>
                <a:lnTo>
                  <a:pt x="465" y="3"/>
                </a:lnTo>
                <a:lnTo>
                  <a:pt x="466" y="2"/>
                </a:lnTo>
                <a:lnTo>
                  <a:pt x="468" y="1"/>
                </a:lnTo>
                <a:lnTo>
                  <a:pt x="470" y="0"/>
                </a:lnTo>
                <a:lnTo>
                  <a:pt x="471" y="0"/>
                </a:lnTo>
                <a:lnTo>
                  <a:pt x="473" y="0"/>
                </a:lnTo>
                <a:lnTo>
                  <a:pt x="475" y="0"/>
                </a:lnTo>
                <a:close/>
                <a:moveTo>
                  <a:pt x="425" y="0"/>
                </a:moveTo>
                <a:lnTo>
                  <a:pt x="426" y="0"/>
                </a:lnTo>
                <a:lnTo>
                  <a:pt x="428" y="0"/>
                </a:lnTo>
                <a:lnTo>
                  <a:pt x="430" y="0"/>
                </a:lnTo>
                <a:lnTo>
                  <a:pt x="432" y="1"/>
                </a:lnTo>
                <a:lnTo>
                  <a:pt x="434" y="2"/>
                </a:lnTo>
                <a:lnTo>
                  <a:pt x="435" y="3"/>
                </a:lnTo>
                <a:lnTo>
                  <a:pt x="437" y="4"/>
                </a:lnTo>
                <a:lnTo>
                  <a:pt x="438" y="5"/>
                </a:lnTo>
                <a:lnTo>
                  <a:pt x="439" y="7"/>
                </a:lnTo>
                <a:lnTo>
                  <a:pt x="440" y="8"/>
                </a:lnTo>
                <a:lnTo>
                  <a:pt x="442" y="10"/>
                </a:lnTo>
                <a:lnTo>
                  <a:pt x="442" y="11"/>
                </a:lnTo>
                <a:lnTo>
                  <a:pt x="443" y="13"/>
                </a:lnTo>
                <a:lnTo>
                  <a:pt x="443" y="15"/>
                </a:lnTo>
                <a:lnTo>
                  <a:pt x="444" y="17"/>
                </a:lnTo>
                <a:lnTo>
                  <a:pt x="444" y="19"/>
                </a:lnTo>
                <a:lnTo>
                  <a:pt x="444" y="21"/>
                </a:lnTo>
                <a:lnTo>
                  <a:pt x="443" y="23"/>
                </a:lnTo>
                <a:lnTo>
                  <a:pt x="443" y="25"/>
                </a:lnTo>
                <a:lnTo>
                  <a:pt x="442" y="26"/>
                </a:lnTo>
                <a:lnTo>
                  <a:pt x="442" y="28"/>
                </a:lnTo>
                <a:lnTo>
                  <a:pt x="440" y="30"/>
                </a:lnTo>
                <a:lnTo>
                  <a:pt x="439" y="31"/>
                </a:lnTo>
                <a:lnTo>
                  <a:pt x="438" y="33"/>
                </a:lnTo>
                <a:lnTo>
                  <a:pt x="437" y="34"/>
                </a:lnTo>
                <a:lnTo>
                  <a:pt x="435" y="35"/>
                </a:lnTo>
                <a:lnTo>
                  <a:pt x="434" y="36"/>
                </a:lnTo>
                <a:lnTo>
                  <a:pt x="432" y="37"/>
                </a:lnTo>
                <a:lnTo>
                  <a:pt x="430" y="37"/>
                </a:lnTo>
                <a:lnTo>
                  <a:pt x="428" y="38"/>
                </a:lnTo>
                <a:lnTo>
                  <a:pt x="426" y="38"/>
                </a:lnTo>
                <a:lnTo>
                  <a:pt x="425" y="38"/>
                </a:lnTo>
                <a:lnTo>
                  <a:pt x="422" y="38"/>
                </a:lnTo>
                <a:lnTo>
                  <a:pt x="421" y="38"/>
                </a:lnTo>
                <a:lnTo>
                  <a:pt x="419" y="37"/>
                </a:lnTo>
                <a:lnTo>
                  <a:pt x="417" y="37"/>
                </a:lnTo>
                <a:lnTo>
                  <a:pt x="415" y="36"/>
                </a:lnTo>
                <a:lnTo>
                  <a:pt x="414" y="35"/>
                </a:lnTo>
                <a:lnTo>
                  <a:pt x="412" y="34"/>
                </a:lnTo>
                <a:lnTo>
                  <a:pt x="411" y="33"/>
                </a:lnTo>
                <a:lnTo>
                  <a:pt x="410" y="31"/>
                </a:lnTo>
                <a:lnTo>
                  <a:pt x="408" y="30"/>
                </a:lnTo>
                <a:lnTo>
                  <a:pt x="407" y="28"/>
                </a:lnTo>
                <a:lnTo>
                  <a:pt x="407" y="26"/>
                </a:lnTo>
                <a:lnTo>
                  <a:pt x="406" y="25"/>
                </a:lnTo>
                <a:lnTo>
                  <a:pt x="405" y="23"/>
                </a:lnTo>
                <a:lnTo>
                  <a:pt x="405" y="21"/>
                </a:lnTo>
                <a:lnTo>
                  <a:pt x="405" y="19"/>
                </a:lnTo>
                <a:lnTo>
                  <a:pt x="405" y="17"/>
                </a:lnTo>
                <a:lnTo>
                  <a:pt x="405" y="15"/>
                </a:lnTo>
                <a:lnTo>
                  <a:pt x="406" y="13"/>
                </a:lnTo>
                <a:lnTo>
                  <a:pt x="407" y="11"/>
                </a:lnTo>
                <a:lnTo>
                  <a:pt x="407" y="10"/>
                </a:lnTo>
                <a:lnTo>
                  <a:pt x="408" y="8"/>
                </a:lnTo>
                <a:lnTo>
                  <a:pt x="410" y="7"/>
                </a:lnTo>
                <a:lnTo>
                  <a:pt x="411" y="5"/>
                </a:lnTo>
                <a:lnTo>
                  <a:pt x="412" y="4"/>
                </a:lnTo>
                <a:lnTo>
                  <a:pt x="414" y="3"/>
                </a:lnTo>
                <a:lnTo>
                  <a:pt x="415" y="2"/>
                </a:lnTo>
                <a:lnTo>
                  <a:pt x="417" y="1"/>
                </a:lnTo>
                <a:lnTo>
                  <a:pt x="419" y="0"/>
                </a:lnTo>
                <a:lnTo>
                  <a:pt x="421" y="0"/>
                </a:lnTo>
                <a:lnTo>
                  <a:pt x="422" y="0"/>
                </a:lnTo>
                <a:lnTo>
                  <a:pt x="425" y="0"/>
                </a:lnTo>
                <a:close/>
                <a:moveTo>
                  <a:pt x="374" y="0"/>
                </a:moveTo>
                <a:lnTo>
                  <a:pt x="376" y="0"/>
                </a:lnTo>
                <a:lnTo>
                  <a:pt x="378" y="0"/>
                </a:lnTo>
                <a:lnTo>
                  <a:pt x="380" y="0"/>
                </a:lnTo>
                <a:lnTo>
                  <a:pt x="381" y="1"/>
                </a:lnTo>
                <a:lnTo>
                  <a:pt x="383" y="2"/>
                </a:lnTo>
                <a:lnTo>
                  <a:pt x="385" y="3"/>
                </a:lnTo>
                <a:lnTo>
                  <a:pt x="386" y="4"/>
                </a:lnTo>
                <a:lnTo>
                  <a:pt x="387" y="5"/>
                </a:lnTo>
                <a:lnTo>
                  <a:pt x="389" y="7"/>
                </a:lnTo>
                <a:lnTo>
                  <a:pt x="390" y="8"/>
                </a:lnTo>
                <a:lnTo>
                  <a:pt x="391" y="10"/>
                </a:lnTo>
                <a:lnTo>
                  <a:pt x="392" y="11"/>
                </a:lnTo>
                <a:lnTo>
                  <a:pt x="392" y="13"/>
                </a:lnTo>
                <a:lnTo>
                  <a:pt x="393" y="15"/>
                </a:lnTo>
                <a:lnTo>
                  <a:pt x="393" y="17"/>
                </a:lnTo>
                <a:lnTo>
                  <a:pt x="393" y="19"/>
                </a:lnTo>
                <a:lnTo>
                  <a:pt x="393" y="21"/>
                </a:lnTo>
                <a:lnTo>
                  <a:pt x="393" y="23"/>
                </a:lnTo>
                <a:lnTo>
                  <a:pt x="392" y="25"/>
                </a:lnTo>
                <a:lnTo>
                  <a:pt x="392" y="26"/>
                </a:lnTo>
                <a:lnTo>
                  <a:pt x="391" y="28"/>
                </a:lnTo>
                <a:lnTo>
                  <a:pt x="390" y="30"/>
                </a:lnTo>
                <a:lnTo>
                  <a:pt x="389" y="31"/>
                </a:lnTo>
                <a:lnTo>
                  <a:pt x="387" y="33"/>
                </a:lnTo>
                <a:lnTo>
                  <a:pt x="386" y="34"/>
                </a:lnTo>
                <a:lnTo>
                  <a:pt x="385" y="35"/>
                </a:lnTo>
                <a:lnTo>
                  <a:pt x="383" y="36"/>
                </a:lnTo>
                <a:lnTo>
                  <a:pt x="381" y="37"/>
                </a:lnTo>
                <a:lnTo>
                  <a:pt x="380" y="37"/>
                </a:lnTo>
                <a:lnTo>
                  <a:pt x="378" y="38"/>
                </a:lnTo>
                <a:lnTo>
                  <a:pt x="376" y="38"/>
                </a:lnTo>
                <a:lnTo>
                  <a:pt x="374" y="38"/>
                </a:lnTo>
                <a:lnTo>
                  <a:pt x="372" y="38"/>
                </a:lnTo>
                <a:lnTo>
                  <a:pt x="370" y="38"/>
                </a:lnTo>
                <a:lnTo>
                  <a:pt x="368" y="37"/>
                </a:lnTo>
                <a:lnTo>
                  <a:pt x="366" y="37"/>
                </a:lnTo>
                <a:lnTo>
                  <a:pt x="365" y="36"/>
                </a:lnTo>
                <a:lnTo>
                  <a:pt x="363" y="35"/>
                </a:lnTo>
                <a:lnTo>
                  <a:pt x="361" y="34"/>
                </a:lnTo>
                <a:lnTo>
                  <a:pt x="360" y="33"/>
                </a:lnTo>
                <a:lnTo>
                  <a:pt x="359" y="31"/>
                </a:lnTo>
                <a:lnTo>
                  <a:pt x="358" y="30"/>
                </a:lnTo>
                <a:lnTo>
                  <a:pt x="357" y="28"/>
                </a:lnTo>
                <a:lnTo>
                  <a:pt x="356" y="26"/>
                </a:lnTo>
                <a:lnTo>
                  <a:pt x="355" y="25"/>
                </a:lnTo>
                <a:lnTo>
                  <a:pt x="355" y="23"/>
                </a:lnTo>
                <a:lnTo>
                  <a:pt x="354" y="21"/>
                </a:lnTo>
                <a:lnTo>
                  <a:pt x="354" y="19"/>
                </a:lnTo>
                <a:lnTo>
                  <a:pt x="354" y="17"/>
                </a:lnTo>
                <a:lnTo>
                  <a:pt x="355" y="15"/>
                </a:lnTo>
                <a:lnTo>
                  <a:pt x="355" y="13"/>
                </a:lnTo>
                <a:lnTo>
                  <a:pt x="356" y="11"/>
                </a:lnTo>
                <a:lnTo>
                  <a:pt x="357" y="10"/>
                </a:lnTo>
                <a:lnTo>
                  <a:pt x="358" y="8"/>
                </a:lnTo>
                <a:lnTo>
                  <a:pt x="359" y="7"/>
                </a:lnTo>
                <a:lnTo>
                  <a:pt x="360" y="5"/>
                </a:lnTo>
                <a:lnTo>
                  <a:pt x="361" y="4"/>
                </a:lnTo>
                <a:lnTo>
                  <a:pt x="363" y="3"/>
                </a:lnTo>
                <a:lnTo>
                  <a:pt x="365" y="2"/>
                </a:lnTo>
                <a:lnTo>
                  <a:pt x="366" y="1"/>
                </a:lnTo>
                <a:lnTo>
                  <a:pt x="368" y="0"/>
                </a:lnTo>
                <a:lnTo>
                  <a:pt x="370" y="0"/>
                </a:lnTo>
                <a:lnTo>
                  <a:pt x="372" y="0"/>
                </a:lnTo>
                <a:lnTo>
                  <a:pt x="374" y="0"/>
                </a:lnTo>
                <a:close/>
                <a:moveTo>
                  <a:pt x="323" y="0"/>
                </a:moveTo>
                <a:lnTo>
                  <a:pt x="325" y="0"/>
                </a:lnTo>
                <a:lnTo>
                  <a:pt x="327" y="0"/>
                </a:lnTo>
                <a:lnTo>
                  <a:pt x="329" y="0"/>
                </a:lnTo>
                <a:lnTo>
                  <a:pt x="331" y="1"/>
                </a:lnTo>
                <a:lnTo>
                  <a:pt x="332" y="2"/>
                </a:lnTo>
                <a:lnTo>
                  <a:pt x="334" y="3"/>
                </a:lnTo>
                <a:lnTo>
                  <a:pt x="335" y="4"/>
                </a:lnTo>
                <a:lnTo>
                  <a:pt x="337" y="5"/>
                </a:lnTo>
                <a:lnTo>
                  <a:pt x="338" y="7"/>
                </a:lnTo>
                <a:lnTo>
                  <a:pt x="339" y="8"/>
                </a:lnTo>
                <a:lnTo>
                  <a:pt x="340" y="10"/>
                </a:lnTo>
                <a:lnTo>
                  <a:pt x="341" y="11"/>
                </a:lnTo>
                <a:lnTo>
                  <a:pt x="342" y="13"/>
                </a:lnTo>
                <a:lnTo>
                  <a:pt x="342" y="15"/>
                </a:lnTo>
                <a:lnTo>
                  <a:pt x="342" y="17"/>
                </a:lnTo>
                <a:lnTo>
                  <a:pt x="342" y="19"/>
                </a:lnTo>
                <a:lnTo>
                  <a:pt x="342" y="21"/>
                </a:lnTo>
                <a:lnTo>
                  <a:pt x="342" y="23"/>
                </a:lnTo>
                <a:lnTo>
                  <a:pt x="342" y="25"/>
                </a:lnTo>
                <a:lnTo>
                  <a:pt x="341" y="26"/>
                </a:lnTo>
                <a:lnTo>
                  <a:pt x="340" y="28"/>
                </a:lnTo>
                <a:lnTo>
                  <a:pt x="339" y="30"/>
                </a:lnTo>
                <a:lnTo>
                  <a:pt x="338" y="31"/>
                </a:lnTo>
                <a:lnTo>
                  <a:pt x="337" y="33"/>
                </a:lnTo>
                <a:lnTo>
                  <a:pt x="335" y="34"/>
                </a:lnTo>
                <a:lnTo>
                  <a:pt x="334" y="35"/>
                </a:lnTo>
                <a:lnTo>
                  <a:pt x="332" y="36"/>
                </a:lnTo>
                <a:lnTo>
                  <a:pt x="331" y="37"/>
                </a:lnTo>
                <a:lnTo>
                  <a:pt x="329" y="37"/>
                </a:lnTo>
                <a:lnTo>
                  <a:pt x="327" y="38"/>
                </a:lnTo>
                <a:lnTo>
                  <a:pt x="325" y="38"/>
                </a:lnTo>
                <a:lnTo>
                  <a:pt x="323" y="38"/>
                </a:lnTo>
                <a:lnTo>
                  <a:pt x="321" y="38"/>
                </a:lnTo>
                <a:lnTo>
                  <a:pt x="319" y="38"/>
                </a:lnTo>
                <a:lnTo>
                  <a:pt x="317" y="37"/>
                </a:lnTo>
                <a:lnTo>
                  <a:pt x="316" y="37"/>
                </a:lnTo>
                <a:lnTo>
                  <a:pt x="314" y="36"/>
                </a:lnTo>
                <a:lnTo>
                  <a:pt x="312" y="35"/>
                </a:lnTo>
                <a:lnTo>
                  <a:pt x="311" y="34"/>
                </a:lnTo>
                <a:lnTo>
                  <a:pt x="309" y="33"/>
                </a:lnTo>
                <a:lnTo>
                  <a:pt x="308" y="31"/>
                </a:lnTo>
                <a:lnTo>
                  <a:pt x="307" y="30"/>
                </a:lnTo>
                <a:lnTo>
                  <a:pt x="306" y="28"/>
                </a:lnTo>
                <a:lnTo>
                  <a:pt x="305" y="26"/>
                </a:lnTo>
                <a:lnTo>
                  <a:pt x="305" y="25"/>
                </a:lnTo>
                <a:lnTo>
                  <a:pt x="304" y="23"/>
                </a:lnTo>
                <a:lnTo>
                  <a:pt x="304" y="21"/>
                </a:lnTo>
                <a:lnTo>
                  <a:pt x="304" y="19"/>
                </a:lnTo>
                <a:lnTo>
                  <a:pt x="304" y="17"/>
                </a:lnTo>
                <a:lnTo>
                  <a:pt x="304" y="15"/>
                </a:lnTo>
                <a:lnTo>
                  <a:pt x="305" y="13"/>
                </a:lnTo>
                <a:lnTo>
                  <a:pt x="305" y="11"/>
                </a:lnTo>
                <a:lnTo>
                  <a:pt x="306" y="10"/>
                </a:lnTo>
                <a:lnTo>
                  <a:pt x="307" y="8"/>
                </a:lnTo>
                <a:lnTo>
                  <a:pt x="308" y="7"/>
                </a:lnTo>
                <a:lnTo>
                  <a:pt x="309" y="5"/>
                </a:lnTo>
                <a:lnTo>
                  <a:pt x="311" y="4"/>
                </a:lnTo>
                <a:lnTo>
                  <a:pt x="312" y="3"/>
                </a:lnTo>
                <a:lnTo>
                  <a:pt x="314" y="2"/>
                </a:lnTo>
                <a:lnTo>
                  <a:pt x="316" y="1"/>
                </a:lnTo>
                <a:lnTo>
                  <a:pt x="317" y="0"/>
                </a:lnTo>
                <a:lnTo>
                  <a:pt x="319" y="0"/>
                </a:lnTo>
                <a:lnTo>
                  <a:pt x="321" y="0"/>
                </a:lnTo>
                <a:lnTo>
                  <a:pt x="323" y="0"/>
                </a:lnTo>
                <a:close/>
                <a:moveTo>
                  <a:pt x="171" y="0"/>
                </a:moveTo>
                <a:lnTo>
                  <a:pt x="173" y="0"/>
                </a:lnTo>
                <a:lnTo>
                  <a:pt x="175" y="0"/>
                </a:lnTo>
                <a:lnTo>
                  <a:pt x="177" y="0"/>
                </a:lnTo>
                <a:lnTo>
                  <a:pt x="178" y="1"/>
                </a:lnTo>
                <a:lnTo>
                  <a:pt x="180" y="2"/>
                </a:lnTo>
                <a:lnTo>
                  <a:pt x="182" y="3"/>
                </a:lnTo>
                <a:lnTo>
                  <a:pt x="183" y="4"/>
                </a:lnTo>
                <a:lnTo>
                  <a:pt x="184" y="5"/>
                </a:lnTo>
                <a:lnTo>
                  <a:pt x="186" y="7"/>
                </a:lnTo>
                <a:lnTo>
                  <a:pt x="187" y="8"/>
                </a:lnTo>
                <a:lnTo>
                  <a:pt x="188" y="10"/>
                </a:lnTo>
                <a:lnTo>
                  <a:pt x="189" y="11"/>
                </a:lnTo>
                <a:lnTo>
                  <a:pt x="189" y="13"/>
                </a:lnTo>
                <a:lnTo>
                  <a:pt x="190" y="15"/>
                </a:lnTo>
                <a:lnTo>
                  <a:pt x="190" y="17"/>
                </a:lnTo>
                <a:lnTo>
                  <a:pt x="190" y="19"/>
                </a:lnTo>
                <a:lnTo>
                  <a:pt x="190" y="21"/>
                </a:lnTo>
                <a:lnTo>
                  <a:pt x="190" y="23"/>
                </a:lnTo>
                <a:lnTo>
                  <a:pt x="189" y="25"/>
                </a:lnTo>
                <a:lnTo>
                  <a:pt x="189" y="26"/>
                </a:lnTo>
                <a:lnTo>
                  <a:pt x="188" y="28"/>
                </a:lnTo>
                <a:lnTo>
                  <a:pt x="187" y="30"/>
                </a:lnTo>
                <a:lnTo>
                  <a:pt x="186" y="31"/>
                </a:lnTo>
                <a:lnTo>
                  <a:pt x="184" y="33"/>
                </a:lnTo>
                <a:lnTo>
                  <a:pt x="183" y="34"/>
                </a:lnTo>
                <a:lnTo>
                  <a:pt x="182" y="35"/>
                </a:lnTo>
                <a:lnTo>
                  <a:pt x="180" y="36"/>
                </a:lnTo>
                <a:lnTo>
                  <a:pt x="178" y="37"/>
                </a:lnTo>
                <a:lnTo>
                  <a:pt x="177" y="37"/>
                </a:lnTo>
                <a:lnTo>
                  <a:pt x="175" y="38"/>
                </a:lnTo>
                <a:lnTo>
                  <a:pt x="173" y="38"/>
                </a:lnTo>
                <a:lnTo>
                  <a:pt x="171" y="38"/>
                </a:lnTo>
                <a:lnTo>
                  <a:pt x="169" y="38"/>
                </a:lnTo>
                <a:lnTo>
                  <a:pt x="167" y="38"/>
                </a:lnTo>
                <a:lnTo>
                  <a:pt x="165" y="37"/>
                </a:lnTo>
                <a:lnTo>
                  <a:pt x="163" y="37"/>
                </a:lnTo>
                <a:lnTo>
                  <a:pt x="162" y="36"/>
                </a:lnTo>
                <a:lnTo>
                  <a:pt x="160" y="35"/>
                </a:lnTo>
                <a:lnTo>
                  <a:pt x="159" y="34"/>
                </a:lnTo>
                <a:lnTo>
                  <a:pt x="157" y="33"/>
                </a:lnTo>
                <a:lnTo>
                  <a:pt x="156" y="31"/>
                </a:lnTo>
                <a:lnTo>
                  <a:pt x="155" y="30"/>
                </a:lnTo>
                <a:lnTo>
                  <a:pt x="154" y="28"/>
                </a:lnTo>
                <a:lnTo>
                  <a:pt x="153" y="26"/>
                </a:lnTo>
                <a:lnTo>
                  <a:pt x="152" y="25"/>
                </a:lnTo>
                <a:lnTo>
                  <a:pt x="152" y="23"/>
                </a:lnTo>
                <a:lnTo>
                  <a:pt x="152" y="21"/>
                </a:lnTo>
                <a:lnTo>
                  <a:pt x="152" y="19"/>
                </a:lnTo>
                <a:lnTo>
                  <a:pt x="152" y="17"/>
                </a:lnTo>
                <a:lnTo>
                  <a:pt x="152" y="15"/>
                </a:lnTo>
                <a:lnTo>
                  <a:pt x="152" y="13"/>
                </a:lnTo>
                <a:lnTo>
                  <a:pt x="153" y="11"/>
                </a:lnTo>
                <a:lnTo>
                  <a:pt x="154" y="10"/>
                </a:lnTo>
                <a:lnTo>
                  <a:pt x="155" y="8"/>
                </a:lnTo>
                <a:lnTo>
                  <a:pt x="156" y="7"/>
                </a:lnTo>
                <a:lnTo>
                  <a:pt x="157" y="5"/>
                </a:lnTo>
                <a:lnTo>
                  <a:pt x="159" y="4"/>
                </a:lnTo>
                <a:lnTo>
                  <a:pt x="160" y="3"/>
                </a:lnTo>
                <a:lnTo>
                  <a:pt x="162" y="2"/>
                </a:lnTo>
                <a:lnTo>
                  <a:pt x="163" y="1"/>
                </a:lnTo>
                <a:lnTo>
                  <a:pt x="165" y="0"/>
                </a:lnTo>
                <a:lnTo>
                  <a:pt x="167" y="0"/>
                </a:lnTo>
                <a:lnTo>
                  <a:pt x="169" y="0"/>
                </a:lnTo>
                <a:lnTo>
                  <a:pt x="171" y="0"/>
                </a:lnTo>
                <a:close/>
                <a:moveTo>
                  <a:pt x="120" y="0"/>
                </a:moveTo>
                <a:lnTo>
                  <a:pt x="122" y="0"/>
                </a:lnTo>
                <a:lnTo>
                  <a:pt x="124" y="0"/>
                </a:lnTo>
                <a:lnTo>
                  <a:pt x="126" y="0"/>
                </a:lnTo>
                <a:lnTo>
                  <a:pt x="127" y="1"/>
                </a:lnTo>
                <a:lnTo>
                  <a:pt x="129" y="2"/>
                </a:lnTo>
                <a:lnTo>
                  <a:pt x="131" y="3"/>
                </a:lnTo>
                <a:lnTo>
                  <a:pt x="132" y="4"/>
                </a:lnTo>
                <a:lnTo>
                  <a:pt x="134" y="5"/>
                </a:lnTo>
                <a:lnTo>
                  <a:pt x="135" y="7"/>
                </a:lnTo>
                <a:lnTo>
                  <a:pt x="136" y="8"/>
                </a:lnTo>
                <a:lnTo>
                  <a:pt x="137" y="10"/>
                </a:lnTo>
                <a:lnTo>
                  <a:pt x="138" y="11"/>
                </a:lnTo>
                <a:lnTo>
                  <a:pt x="138" y="13"/>
                </a:lnTo>
                <a:lnTo>
                  <a:pt x="139" y="15"/>
                </a:lnTo>
                <a:lnTo>
                  <a:pt x="139" y="17"/>
                </a:lnTo>
                <a:lnTo>
                  <a:pt x="139" y="19"/>
                </a:lnTo>
                <a:lnTo>
                  <a:pt x="139" y="21"/>
                </a:lnTo>
                <a:lnTo>
                  <a:pt x="139" y="23"/>
                </a:lnTo>
                <a:lnTo>
                  <a:pt x="138" y="25"/>
                </a:lnTo>
                <a:lnTo>
                  <a:pt x="138" y="26"/>
                </a:lnTo>
                <a:lnTo>
                  <a:pt x="137" y="28"/>
                </a:lnTo>
                <a:lnTo>
                  <a:pt x="136" y="30"/>
                </a:lnTo>
                <a:lnTo>
                  <a:pt x="135" y="31"/>
                </a:lnTo>
                <a:lnTo>
                  <a:pt x="134" y="33"/>
                </a:lnTo>
                <a:lnTo>
                  <a:pt x="132" y="34"/>
                </a:lnTo>
                <a:lnTo>
                  <a:pt x="131" y="35"/>
                </a:lnTo>
                <a:lnTo>
                  <a:pt x="129" y="36"/>
                </a:lnTo>
                <a:lnTo>
                  <a:pt x="127" y="37"/>
                </a:lnTo>
                <a:lnTo>
                  <a:pt x="126" y="37"/>
                </a:lnTo>
                <a:lnTo>
                  <a:pt x="124" y="38"/>
                </a:lnTo>
                <a:lnTo>
                  <a:pt x="122" y="38"/>
                </a:lnTo>
                <a:lnTo>
                  <a:pt x="120" y="38"/>
                </a:lnTo>
                <a:lnTo>
                  <a:pt x="118" y="38"/>
                </a:lnTo>
                <a:lnTo>
                  <a:pt x="116" y="38"/>
                </a:lnTo>
                <a:lnTo>
                  <a:pt x="114" y="37"/>
                </a:lnTo>
                <a:lnTo>
                  <a:pt x="113" y="37"/>
                </a:lnTo>
                <a:lnTo>
                  <a:pt x="111" y="36"/>
                </a:lnTo>
                <a:lnTo>
                  <a:pt x="109" y="35"/>
                </a:lnTo>
                <a:lnTo>
                  <a:pt x="108" y="34"/>
                </a:lnTo>
                <a:lnTo>
                  <a:pt x="107" y="33"/>
                </a:lnTo>
                <a:lnTo>
                  <a:pt x="105" y="31"/>
                </a:lnTo>
                <a:lnTo>
                  <a:pt x="104" y="30"/>
                </a:lnTo>
                <a:lnTo>
                  <a:pt x="103" y="28"/>
                </a:lnTo>
                <a:lnTo>
                  <a:pt x="102" y="26"/>
                </a:lnTo>
                <a:lnTo>
                  <a:pt x="102" y="25"/>
                </a:lnTo>
                <a:lnTo>
                  <a:pt x="101" y="23"/>
                </a:lnTo>
                <a:lnTo>
                  <a:pt x="101" y="21"/>
                </a:lnTo>
                <a:lnTo>
                  <a:pt x="101" y="19"/>
                </a:lnTo>
                <a:lnTo>
                  <a:pt x="101" y="17"/>
                </a:lnTo>
                <a:lnTo>
                  <a:pt x="101" y="15"/>
                </a:lnTo>
                <a:lnTo>
                  <a:pt x="102" y="13"/>
                </a:lnTo>
                <a:lnTo>
                  <a:pt x="102" y="11"/>
                </a:lnTo>
                <a:lnTo>
                  <a:pt x="103" y="10"/>
                </a:lnTo>
                <a:lnTo>
                  <a:pt x="104" y="8"/>
                </a:lnTo>
                <a:lnTo>
                  <a:pt x="105" y="7"/>
                </a:lnTo>
                <a:lnTo>
                  <a:pt x="107" y="5"/>
                </a:lnTo>
                <a:lnTo>
                  <a:pt x="108" y="4"/>
                </a:lnTo>
                <a:lnTo>
                  <a:pt x="109" y="3"/>
                </a:lnTo>
                <a:lnTo>
                  <a:pt x="111" y="2"/>
                </a:lnTo>
                <a:lnTo>
                  <a:pt x="113" y="1"/>
                </a:lnTo>
                <a:lnTo>
                  <a:pt x="114" y="0"/>
                </a:lnTo>
                <a:lnTo>
                  <a:pt x="116" y="0"/>
                </a:lnTo>
                <a:lnTo>
                  <a:pt x="118" y="0"/>
                </a:lnTo>
                <a:lnTo>
                  <a:pt x="120" y="0"/>
                </a:lnTo>
                <a:close/>
                <a:moveTo>
                  <a:pt x="69" y="0"/>
                </a:moveTo>
                <a:lnTo>
                  <a:pt x="71" y="0"/>
                </a:lnTo>
                <a:lnTo>
                  <a:pt x="73" y="0"/>
                </a:lnTo>
                <a:lnTo>
                  <a:pt x="75" y="0"/>
                </a:lnTo>
                <a:lnTo>
                  <a:pt x="77" y="1"/>
                </a:lnTo>
                <a:lnTo>
                  <a:pt x="79" y="2"/>
                </a:lnTo>
                <a:lnTo>
                  <a:pt x="80" y="3"/>
                </a:lnTo>
                <a:lnTo>
                  <a:pt x="82" y="4"/>
                </a:lnTo>
                <a:lnTo>
                  <a:pt x="83" y="5"/>
                </a:lnTo>
                <a:lnTo>
                  <a:pt x="84" y="7"/>
                </a:lnTo>
                <a:lnTo>
                  <a:pt x="85" y="8"/>
                </a:lnTo>
                <a:lnTo>
                  <a:pt x="86" y="10"/>
                </a:lnTo>
                <a:lnTo>
                  <a:pt x="87" y="11"/>
                </a:lnTo>
                <a:lnTo>
                  <a:pt x="88" y="13"/>
                </a:lnTo>
                <a:lnTo>
                  <a:pt x="88" y="15"/>
                </a:lnTo>
                <a:lnTo>
                  <a:pt x="88" y="17"/>
                </a:lnTo>
                <a:lnTo>
                  <a:pt x="89" y="19"/>
                </a:lnTo>
                <a:lnTo>
                  <a:pt x="88" y="21"/>
                </a:lnTo>
                <a:lnTo>
                  <a:pt x="88" y="23"/>
                </a:lnTo>
                <a:lnTo>
                  <a:pt x="88" y="25"/>
                </a:lnTo>
                <a:lnTo>
                  <a:pt x="87" y="26"/>
                </a:lnTo>
                <a:lnTo>
                  <a:pt x="86" y="28"/>
                </a:lnTo>
                <a:lnTo>
                  <a:pt x="85" y="30"/>
                </a:lnTo>
                <a:lnTo>
                  <a:pt x="84" y="31"/>
                </a:lnTo>
                <a:lnTo>
                  <a:pt x="83" y="33"/>
                </a:lnTo>
                <a:lnTo>
                  <a:pt x="82" y="34"/>
                </a:lnTo>
                <a:lnTo>
                  <a:pt x="80" y="35"/>
                </a:lnTo>
                <a:lnTo>
                  <a:pt x="79" y="36"/>
                </a:lnTo>
                <a:lnTo>
                  <a:pt x="77" y="37"/>
                </a:lnTo>
                <a:lnTo>
                  <a:pt x="75" y="37"/>
                </a:lnTo>
                <a:lnTo>
                  <a:pt x="73" y="38"/>
                </a:lnTo>
                <a:lnTo>
                  <a:pt x="71" y="38"/>
                </a:lnTo>
                <a:lnTo>
                  <a:pt x="69" y="38"/>
                </a:lnTo>
                <a:lnTo>
                  <a:pt x="67" y="38"/>
                </a:lnTo>
                <a:lnTo>
                  <a:pt x="66" y="38"/>
                </a:lnTo>
                <a:lnTo>
                  <a:pt x="64" y="37"/>
                </a:lnTo>
                <a:lnTo>
                  <a:pt x="62" y="37"/>
                </a:lnTo>
                <a:lnTo>
                  <a:pt x="60" y="36"/>
                </a:lnTo>
                <a:lnTo>
                  <a:pt x="59" y="35"/>
                </a:lnTo>
                <a:lnTo>
                  <a:pt x="57" y="34"/>
                </a:lnTo>
                <a:lnTo>
                  <a:pt x="56" y="33"/>
                </a:lnTo>
                <a:lnTo>
                  <a:pt x="55" y="31"/>
                </a:lnTo>
                <a:lnTo>
                  <a:pt x="54" y="30"/>
                </a:lnTo>
                <a:lnTo>
                  <a:pt x="53" y="28"/>
                </a:lnTo>
                <a:lnTo>
                  <a:pt x="52" y="26"/>
                </a:lnTo>
                <a:lnTo>
                  <a:pt x="51" y="25"/>
                </a:lnTo>
                <a:lnTo>
                  <a:pt x="51" y="23"/>
                </a:lnTo>
                <a:lnTo>
                  <a:pt x="50" y="21"/>
                </a:lnTo>
                <a:lnTo>
                  <a:pt x="50" y="19"/>
                </a:lnTo>
                <a:lnTo>
                  <a:pt x="50" y="17"/>
                </a:lnTo>
                <a:lnTo>
                  <a:pt x="51" y="15"/>
                </a:lnTo>
                <a:lnTo>
                  <a:pt x="51" y="13"/>
                </a:lnTo>
                <a:lnTo>
                  <a:pt x="52" y="11"/>
                </a:lnTo>
                <a:lnTo>
                  <a:pt x="53" y="10"/>
                </a:lnTo>
                <a:lnTo>
                  <a:pt x="54" y="8"/>
                </a:lnTo>
                <a:lnTo>
                  <a:pt x="55" y="7"/>
                </a:lnTo>
                <a:lnTo>
                  <a:pt x="56" y="5"/>
                </a:lnTo>
                <a:lnTo>
                  <a:pt x="57" y="4"/>
                </a:lnTo>
                <a:lnTo>
                  <a:pt x="59" y="3"/>
                </a:lnTo>
                <a:lnTo>
                  <a:pt x="60" y="2"/>
                </a:lnTo>
                <a:lnTo>
                  <a:pt x="62" y="1"/>
                </a:lnTo>
                <a:lnTo>
                  <a:pt x="64" y="0"/>
                </a:lnTo>
                <a:lnTo>
                  <a:pt x="66" y="0"/>
                </a:lnTo>
                <a:lnTo>
                  <a:pt x="67" y="0"/>
                </a:lnTo>
                <a:lnTo>
                  <a:pt x="69" y="0"/>
                </a:lnTo>
                <a:close/>
                <a:moveTo>
                  <a:pt x="19" y="0"/>
                </a:moveTo>
                <a:lnTo>
                  <a:pt x="21" y="0"/>
                </a:lnTo>
                <a:lnTo>
                  <a:pt x="23" y="0"/>
                </a:lnTo>
                <a:lnTo>
                  <a:pt x="24" y="0"/>
                </a:lnTo>
                <a:lnTo>
                  <a:pt x="26" y="1"/>
                </a:lnTo>
                <a:lnTo>
                  <a:pt x="28" y="2"/>
                </a:lnTo>
                <a:lnTo>
                  <a:pt x="29" y="3"/>
                </a:lnTo>
                <a:lnTo>
                  <a:pt x="31" y="4"/>
                </a:lnTo>
                <a:lnTo>
                  <a:pt x="32" y="5"/>
                </a:lnTo>
                <a:lnTo>
                  <a:pt x="34" y="7"/>
                </a:lnTo>
                <a:lnTo>
                  <a:pt x="35" y="8"/>
                </a:lnTo>
                <a:lnTo>
                  <a:pt x="36" y="10"/>
                </a:lnTo>
                <a:lnTo>
                  <a:pt x="36" y="11"/>
                </a:lnTo>
                <a:lnTo>
                  <a:pt x="37" y="13"/>
                </a:lnTo>
                <a:lnTo>
                  <a:pt x="38" y="15"/>
                </a:lnTo>
                <a:lnTo>
                  <a:pt x="38" y="17"/>
                </a:lnTo>
                <a:lnTo>
                  <a:pt x="38" y="19"/>
                </a:lnTo>
                <a:lnTo>
                  <a:pt x="38" y="21"/>
                </a:lnTo>
                <a:lnTo>
                  <a:pt x="38" y="23"/>
                </a:lnTo>
                <a:lnTo>
                  <a:pt x="37" y="25"/>
                </a:lnTo>
                <a:lnTo>
                  <a:pt x="36" y="26"/>
                </a:lnTo>
                <a:lnTo>
                  <a:pt x="36" y="28"/>
                </a:lnTo>
                <a:lnTo>
                  <a:pt x="35" y="30"/>
                </a:lnTo>
                <a:lnTo>
                  <a:pt x="34" y="31"/>
                </a:lnTo>
                <a:lnTo>
                  <a:pt x="32" y="33"/>
                </a:lnTo>
                <a:lnTo>
                  <a:pt x="31" y="34"/>
                </a:lnTo>
                <a:lnTo>
                  <a:pt x="29" y="35"/>
                </a:lnTo>
                <a:lnTo>
                  <a:pt x="28" y="36"/>
                </a:lnTo>
                <a:lnTo>
                  <a:pt x="26" y="37"/>
                </a:lnTo>
                <a:lnTo>
                  <a:pt x="24" y="37"/>
                </a:lnTo>
                <a:lnTo>
                  <a:pt x="23" y="38"/>
                </a:lnTo>
                <a:lnTo>
                  <a:pt x="21" y="38"/>
                </a:lnTo>
                <a:lnTo>
                  <a:pt x="19" y="38"/>
                </a:lnTo>
                <a:lnTo>
                  <a:pt x="17" y="38"/>
                </a:lnTo>
                <a:lnTo>
                  <a:pt x="15" y="38"/>
                </a:lnTo>
                <a:lnTo>
                  <a:pt x="13" y="37"/>
                </a:lnTo>
                <a:lnTo>
                  <a:pt x="11" y="37"/>
                </a:lnTo>
                <a:lnTo>
                  <a:pt x="9" y="36"/>
                </a:lnTo>
                <a:lnTo>
                  <a:pt x="8" y="35"/>
                </a:lnTo>
                <a:lnTo>
                  <a:pt x="6" y="34"/>
                </a:lnTo>
                <a:lnTo>
                  <a:pt x="5" y="33"/>
                </a:lnTo>
                <a:lnTo>
                  <a:pt x="4" y="31"/>
                </a:lnTo>
                <a:lnTo>
                  <a:pt x="3" y="30"/>
                </a:lnTo>
                <a:lnTo>
                  <a:pt x="2" y="28"/>
                </a:lnTo>
                <a:lnTo>
                  <a:pt x="1" y="26"/>
                </a:lnTo>
                <a:lnTo>
                  <a:pt x="0" y="25"/>
                </a:lnTo>
                <a:lnTo>
                  <a:pt x="0" y="23"/>
                </a:lnTo>
                <a:lnTo>
                  <a:pt x="0" y="21"/>
                </a:lnTo>
                <a:lnTo>
                  <a:pt x="0" y="19"/>
                </a:lnTo>
                <a:lnTo>
                  <a:pt x="0" y="17"/>
                </a:lnTo>
                <a:lnTo>
                  <a:pt x="0" y="15"/>
                </a:lnTo>
                <a:lnTo>
                  <a:pt x="0" y="13"/>
                </a:lnTo>
                <a:lnTo>
                  <a:pt x="1" y="11"/>
                </a:lnTo>
                <a:lnTo>
                  <a:pt x="2" y="10"/>
                </a:lnTo>
                <a:lnTo>
                  <a:pt x="3" y="8"/>
                </a:lnTo>
                <a:lnTo>
                  <a:pt x="4" y="7"/>
                </a:lnTo>
                <a:lnTo>
                  <a:pt x="5" y="5"/>
                </a:lnTo>
                <a:lnTo>
                  <a:pt x="6" y="4"/>
                </a:lnTo>
                <a:lnTo>
                  <a:pt x="8" y="3"/>
                </a:lnTo>
                <a:lnTo>
                  <a:pt x="9" y="2"/>
                </a:lnTo>
                <a:lnTo>
                  <a:pt x="11" y="1"/>
                </a:lnTo>
                <a:lnTo>
                  <a:pt x="13" y="0"/>
                </a:lnTo>
                <a:lnTo>
                  <a:pt x="15" y="0"/>
                </a:lnTo>
                <a:lnTo>
                  <a:pt x="17" y="0"/>
                </a:lnTo>
                <a:lnTo>
                  <a:pt x="19" y="0"/>
                </a:lnTo>
              </a:path>
            </a:pathLst>
          </a:custGeom>
          <a:solidFill>
            <a:srgbClr val="FFFFFF">
              <a:alpha val="100000"/>
            </a:srgbClr>
          </a:solidFill>
          <a:ln w="0"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TABLE_ENDDRAG_ORIGIN_RECT" val="448*290"/>
  <p:tag name="TABLE_ENDDRAG_RECT" val="112*71*448*290"/>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5217</Words>
  <Application>WPS 演示</Application>
  <PresentationFormat/>
  <Paragraphs>701</Paragraphs>
  <Slides>33</Slides>
  <Notes>0</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33</vt:i4>
      </vt:variant>
    </vt:vector>
  </HeadingPairs>
  <TitlesOfParts>
    <vt:vector size="43" baseType="lpstr">
      <vt:lpstr>Arial</vt:lpstr>
      <vt:lpstr>宋体</vt:lpstr>
      <vt:lpstr>Wingdings</vt:lpstr>
      <vt:lpstr>Arial</vt:lpstr>
      <vt:lpstr>微软雅黑</vt:lpstr>
      <vt:lpstr>Calibri</vt:lpstr>
      <vt:lpstr>MS UI Gothic</vt:lpstr>
      <vt:lpstr>Arial Unicode MS</vt:lpstr>
      <vt:lpstr>Times New Roman</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欧莱克</cp:lastModifiedBy>
  <cp:revision>3</cp:revision>
  <dcterms:created xsi:type="dcterms:W3CDTF">2025-07-14T03:57:00Z</dcterms:created>
  <dcterms:modified xsi:type="dcterms:W3CDTF">2025-07-14T04:00:57Z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wqlLaW5nc29mdCBQREYgdG8gV1BTIDExMA</vt:lpwstr>
  </property>
  <property fmtid="{D5CDD505-2E9C-101B-9397-08002B2CF9AE}" pid="3" name="Created">
    <vt:filetime>2025-07-15T03:45:59Z</vt:filetime>
  </property>
  <property fmtid="{D5CDD505-2E9C-101B-9397-08002B2CF9AE}" pid="4" name="ICV">
    <vt:lpwstr>02AE74CBCC82468EAA607C219803B987_12</vt:lpwstr>
  </property>
  <property fmtid="{D5CDD505-2E9C-101B-9397-08002B2CF9AE}" pid="5" name="KSOProductBuildVer">
    <vt:lpwstr>2052-12.1.0.21915</vt:lpwstr>
  </property>
</Properties>
</file>